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58" r:id="rId3"/>
    <p:sldId id="260" r:id="rId4"/>
    <p:sldId id="268" r:id="rId5"/>
    <p:sldId id="270" r:id="rId6"/>
    <p:sldId id="262" r:id="rId7"/>
    <p:sldId id="296" r:id="rId8"/>
    <p:sldId id="297" r:id="rId9"/>
    <p:sldId id="298" r:id="rId10"/>
    <p:sldId id="267" r:id="rId11"/>
    <p:sldId id="259" r:id="rId12"/>
    <p:sldId id="301" r:id="rId13"/>
    <p:sldId id="302" r:id="rId14"/>
    <p:sldId id="303" r:id="rId15"/>
    <p:sldId id="304" r:id="rId16"/>
    <p:sldId id="305" r:id="rId17"/>
    <p:sldId id="306" r:id="rId18"/>
    <p:sldId id="308" r:id="rId19"/>
    <p:sldId id="309" r:id="rId20"/>
    <p:sldId id="310" r:id="rId21"/>
    <p:sldId id="314" r:id="rId22"/>
    <p:sldId id="315" r:id="rId23"/>
    <p:sldId id="316" r:id="rId24"/>
    <p:sldId id="317" r:id="rId25"/>
    <p:sldId id="321" r:id="rId26"/>
    <p:sldId id="318" r:id="rId27"/>
    <p:sldId id="319" r:id="rId28"/>
    <p:sldId id="320" r:id="rId29"/>
    <p:sldId id="323" r:id="rId30"/>
    <p:sldId id="322" r:id="rId31"/>
    <p:sldId id="313" r:id="rId32"/>
    <p:sldId id="324" r:id="rId33"/>
    <p:sldId id="325" r:id="rId34"/>
    <p:sldId id="326" r:id="rId35"/>
    <p:sldId id="278" r:id="rId36"/>
    <p:sldId id="264" r:id="rId37"/>
    <p:sldId id="276" r:id="rId38"/>
    <p:sldId id="277" r:id="rId39"/>
    <p:sldId id="327" r:id="rId40"/>
    <p:sldId id="265" r:id="rId41"/>
    <p:sldId id="328" r:id="rId42"/>
    <p:sldId id="273" r:id="rId43"/>
    <p:sldId id="329" r:id="rId44"/>
    <p:sldId id="330" r:id="rId45"/>
    <p:sldId id="257" r:id="rId46"/>
    <p:sldId id="331" r:id="rId47"/>
    <p:sldId id="289" r:id="rId48"/>
    <p:sldId id="288" r:id="rId49"/>
    <p:sldId id="287" r:id="rId50"/>
    <p:sldId id="294" r:id="rId51"/>
    <p:sldId id="332" r:id="rId52"/>
    <p:sldId id="261" r:id="rId53"/>
    <p:sldId id="263" r:id="rId54"/>
    <p:sldId id="333" r:id="rId55"/>
    <p:sldId id="282" r:id="rId56"/>
    <p:sldId id="280" r:id="rId57"/>
    <p:sldId id="281" r:id="rId58"/>
    <p:sldId id="283" r:id="rId59"/>
    <p:sldId id="274" r:id="rId60"/>
    <p:sldId id="334" r:id="rId61"/>
    <p:sldId id="335" r:id="rId62"/>
    <p:sldId id="336" r:id="rId63"/>
    <p:sldId id="337" r:id="rId64"/>
    <p:sldId id="338" r:id="rId65"/>
    <p:sldId id="266" r:id="rId66"/>
    <p:sldId id="339" r:id="rId67"/>
    <p:sldId id="340" r:id="rId68"/>
    <p:sldId id="341" r:id="rId69"/>
    <p:sldId id="342" r:id="rId70"/>
    <p:sldId id="343" r:id="rId71"/>
    <p:sldId id="344" r:id="rId72"/>
    <p:sldId id="311" r:id="rId73"/>
    <p:sldId id="300" r:id="rId74"/>
    <p:sldId id="312"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269" r:id="rId88"/>
    <p:sldId id="357" r:id="rId89"/>
    <p:sldId id="30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27"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3BFEB-DB09-4E55-8803-63311C8A06F8}"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71BD112D-4857-4EFD-95B9-7E959C60AED4}">
      <dgm:prSet/>
      <dgm:spPr/>
      <dgm:t>
        <a:bodyPr/>
        <a:lstStyle/>
        <a:p>
          <a:r>
            <a:rPr lang="en-US"/>
            <a:t>In Canada, the major causes of death are heart disease, cancer, stroke, and lung disease. </a:t>
          </a:r>
        </a:p>
      </dgm:t>
    </dgm:pt>
    <dgm:pt modelId="{B1F890D1-338D-408C-B134-F956CD3CD273}" type="parTrans" cxnId="{26F77AF4-CCBC-47FA-A6BD-3A605DC5104A}">
      <dgm:prSet/>
      <dgm:spPr/>
      <dgm:t>
        <a:bodyPr/>
        <a:lstStyle/>
        <a:p>
          <a:endParaRPr lang="en-US"/>
        </a:p>
      </dgm:t>
    </dgm:pt>
    <dgm:pt modelId="{B6DD1498-2865-46D3-B064-AB71E7990763}" type="sibTrans" cxnId="{26F77AF4-CCBC-47FA-A6BD-3A605DC5104A}">
      <dgm:prSet/>
      <dgm:spPr/>
      <dgm:t>
        <a:bodyPr/>
        <a:lstStyle/>
        <a:p>
          <a:endParaRPr lang="en-US"/>
        </a:p>
      </dgm:t>
    </dgm:pt>
    <dgm:pt modelId="{F02EFCC1-03F3-4538-9813-B9945774A002}">
      <dgm:prSet/>
      <dgm:spPr/>
      <dgm:t>
        <a:bodyPr/>
        <a:lstStyle/>
        <a:p>
          <a:r>
            <a:rPr lang="en-US"/>
            <a:t>These lifestyle diseases are preventable. </a:t>
          </a:r>
        </a:p>
      </dgm:t>
    </dgm:pt>
    <dgm:pt modelId="{88E05B23-4D6E-4CF5-850D-9002350A12CD}" type="parTrans" cxnId="{5569EAC5-D99A-4C64-89CB-1765603327F8}">
      <dgm:prSet/>
      <dgm:spPr/>
      <dgm:t>
        <a:bodyPr/>
        <a:lstStyle/>
        <a:p>
          <a:endParaRPr lang="en-US"/>
        </a:p>
      </dgm:t>
    </dgm:pt>
    <dgm:pt modelId="{CE3A60B2-6456-46E2-B2A0-326D132FBD4F}" type="sibTrans" cxnId="{5569EAC5-D99A-4C64-89CB-1765603327F8}">
      <dgm:prSet/>
      <dgm:spPr/>
      <dgm:t>
        <a:bodyPr/>
        <a:lstStyle/>
        <a:p>
          <a:endParaRPr lang="en-US"/>
        </a:p>
      </dgm:t>
    </dgm:pt>
    <dgm:pt modelId="{BE671A42-3B45-422C-8AC4-438EA78DBD0B}">
      <dgm:prSet/>
      <dgm:spPr/>
      <dgm:t>
        <a:bodyPr/>
        <a:lstStyle/>
        <a:p>
          <a:r>
            <a:rPr lang="en-US"/>
            <a:t>Your habits now will dictate your health in the future. </a:t>
          </a:r>
        </a:p>
      </dgm:t>
    </dgm:pt>
    <dgm:pt modelId="{AC9B9F69-2FBF-4CFD-B523-D5B3F073BEDB}" type="parTrans" cxnId="{095C640E-82DC-436C-8860-CA4C9259EE89}">
      <dgm:prSet/>
      <dgm:spPr/>
      <dgm:t>
        <a:bodyPr/>
        <a:lstStyle/>
        <a:p>
          <a:endParaRPr lang="en-US"/>
        </a:p>
      </dgm:t>
    </dgm:pt>
    <dgm:pt modelId="{F4562525-BA69-4187-A0C4-A80D4B419BEA}" type="sibTrans" cxnId="{095C640E-82DC-436C-8860-CA4C9259EE89}">
      <dgm:prSet/>
      <dgm:spPr/>
      <dgm:t>
        <a:bodyPr/>
        <a:lstStyle/>
        <a:p>
          <a:endParaRPr lang="en-US"/>
        </a:p>
      </dgm:t>
    </dgm:pt>
    <dgm:pt modelId="{C3FFFD69-9A6A-4E13-8C1E-49438E0DDD6B}">
      <dgm:prSet/>
      <dgm:spPr/>
      <dgm:t>
        <a:bodyPr/>
        <a:lstStyle/>
        <a:p>
          <a:r>
            <a:rPr lang="en-US"/>
            <a:t>Make healthy lifestyle choices now to ensure a better quality of life later on. </a:t>
          </a:r>
        </a:p>
      </dgm:t>
    </dgm:pt>
    <dgm:pt modelId="{2EEB95AC-4196-4B5D-B634-E49BB199710C}" type="parTrans" cxnId="{58E42B18-C5B6-4FAD-82B7-D4C27B456C89}">
      <dgm:prSet/>
      <dgm:spPr/>
      <dgm:t>
        <a:bodyPr/>
        <a:lstStyle/>
        <a:p>
          <a:endParaRPr lang="en-US"/>
        </a:p>
      </dgm:t>
    </dgm:pt>
    <dgm:pt modelId="{B41AFAD0-FE09-4198-B5CA-807D602FC32F}" type="sibTrans" cxnId="{58E42B18-C5B6-4FAD-82B7-D4C27B456C89}">
      <dgm:prSet/>
      <dgm:spPr/>
      <dgm:t>
        <a:bodyPr/>
        <a:lstStyle/>
        <a:p>
          <a:endParaRPr lang="en-US"/>
        </a:p>
      </dgm:t>
    </dgm:pt>
    <dgm:pt modelId="{AE74FB7A-0280-4346-81D5-0D9B5BE7ACCD}" type="pres">
      <dgm:prSet presAssocID="{C023BFEB-DB09-4E55-8803-63311C8A06F8}" presName="outerComposite" presStyleCnt="0">
        <dgm:presLayoutVars>
          <dgm:chMax val="5"/>
          <dgm:dir/>
          <dgm:resizeHandles val="exact"/>
        </dgm:presLayoutVars>
      </dgm:prSet>
      <dgm:spPr/>
    </dgm:pt>
    <dgm:pt modelId="{C74D8482-BF73-402C-A2D0-14E3E8EED1AC}" type="pres">
      <dgm:prSet presAssocID="{C023BFEB-DB09-4E55-8803-63311C8A06F8}" presName="dummyMaxCanvas" presStyleCnt="0">
        <dgm:presLayoutVars/>
      </dgm:prSet>
      <dgm:spPr/>
    </dgm:pt>
    <dgm:pt modelId="{85244B95-123C-4E41-997A-56A30C8E2444}" type="pres">
      <dgm:prSet presAssocID="{C023BFEB-DB09-4E55-8803-63311C8A06F8}" presName="FourNodes_1" presStyleLbl="node1" presStyleIdx="0" presStyleCnt="4">
        <dgm:presLayoutVars>
          <dgm:bulletEnabled val="1"/>
        </dgm:presLayoutVars>
      </dgm:prSet>
      <dgm:spPr/>
    </dgm:pt>
    <dgm:pt modelId="{FB956F08-7A54-4BFB-A38A-32099FE9A0B0}" type="pres">
      <dgm:prSet presAssocID="{C023BFEB-DB09-4E55-8803-63311C8A06F8}" presName="FourNodes_2" presStyleLbl="node1" presStyleIdx="1" presStyleCnt="4">
        <dgm:presLayoutVars>
          <dgm:bulletEnabled val="1"/>
        </dgm:presLayoutVars>
      </dgm:prSet>
      <dgm:spPr/>
    </dgm:pt>
    <dgm:pt modelId="{7C131105-410B-4B7C-A628-54B11AB141A8}" type="pres">
      <dgm:prSet presAssocID="{C023BFEB-DB09-4E55-8803-63311C8A06F8}" presName="FourNodes_3" presStyleLbl="node1" presStyleIdx="2" presStyleCnt="4">
        <dgm:presLayoutVars>
          <dgm:bulletEnabled val="1"/>
        </dgm:presLayoutVars>
      </dgm:prSet>
      <dgm:spPr/>
    </dgm:pt>
    <dgm:pt modelId="{670B65F9-582C-4EA9-A3F5-6AEBED78D2C3}" type="pres">
      <dgm:prSet presAssocID="{C023BFEB-DB09-4E55-8803-63311C8A06F8}" presName="FourNodes_4" presStyleLbl="node1" presStyleIdx="3" presStyleCnt="4">
        <dgm:presLayoutVars>
          <dgm:bulletEnabled val="1"/>
        </dgm:presLayoutVars>
      </dgm:prSet>
      <dgm:spPr/>
    </dgm:pt>
    <dgm:pt modelId="{ED906443-9FB3-4FD0-9092-3B8218F51467}" type="pres">
      <dgm:prSet presAssocID="{C023BFEB-DB09-4E55-8803-63311C8A06F8}" presName="FourConn_1-2" presStyleLbl="fgAccFollowNode1" presStyleIdx="0" presStyleCnt="3">
        <dgm:presLayoutVars>
          <dgm:bulletEnabled val="1"/>
        </dgm:presLayoutVars>
      </dgm:prSet>
      <dgm:spPr/>
    </dgm:pt>
    <dgm:pt modelId="{F5D9425B-7A68-4362-AF9B-5E48A374D507}" type="pres">
      <dgm:prSet presAssocID="{C023BFEB-DB09-4E55-8803-63311C8A06F8}" presName="FourConn_2-3" presStyleLbl="fgAccFollowNode1" presStyleIdx="1" presStyleCnt="3">
        <dgm:presLayoutVars>
          <dgm:bulletEnabled val="1"/>
        </dgm:presLayoutVars>
      </dgm:prSet>
      <dgm:spPr/>
    </dgm:pt>
    <dgm:pt modelId="{37488C91-8F50-4833-992E-DFE020A24B4E}" type="pres">
      <dgm:prSet presAssocID="{C023BFEB-DB09-4E55-8803-63311C8A06F8}" presName="FourConn_3-4" presStyleLbl="fgAccFollowNode1" presStyleIdx="2" presStyleCnt="3">
        <dgm:presLayoutVars>
          <dgm:bulletEnabled val="1"/>
        </dgm:presLayoutVars>
      </dgm:prSet>
      <dgm:spPr/>
    </dgm:pt>
    <dgm:pt modelId="{1E7309E6-7661-4FC9-86FB-6D88D3FF21A3}" type="pres">
      <dgm:prSet presAssocID="{C023BFEB-DB09-4E55-8803-63311C8A06F8}" presName="FourNodes_1_text" presStyleLbl="node1" presStyleIdx="3" presStyleCnt="4">
        <dgm:presLayoutVars>
          <dgm:bulletEnabled val="1"/>
        </dgm:presLayoutVars>
      </dgm:prSet>
      <dgm:spPr/>
    </dgm:pt>
    <dgm:pt modelId="{F7D6C6B2-7135-4625-99DA-67FAC0122C03}" type="pres">
      <dgm:prSet presAssocID="{C023BFEB-DB09-4E55-8803-63311C8A06F8}" presName="FourNodes_2_text" presStyleLbl="node1" presStyleIdx="3" presStyleCnt="4">
        <dgm:presLayoutVars>
          <dgm:bulletEnabled val="1"/>
        </dgm:presLayoutVars>
      </dgm:prSet>
      <dgm:spPr/>
    </dgm:pt>
    <dgm:pt modelId="{305BE980-480F-4E88-8D9E-2B853588F96E}" type="pres">
      <dgm:prSet presAssocID="{C023BFEB-DB09-4E55-8803-63311C8A06F8}" presName="FourNodes_3_text" presStyleLbl="node1" presStyleIdx="3" presStyleCnt="4">
        <dgm:presLayoutVars>
          <dgm:bulletEnabled val="1"/>
        </dgm:presLayoutVars>
      </dgm:prSet>
      <dgm:spPr/>
    </dgm:pt>
    <dgm:pt modelId="{9E3B9B26-16F7-422E-8F8E-297C38F714B7}" type="pres">
      <dgm:prSet presAssocID="{C023BFEB-DB09-4E55-8803-63311C8A06F8}" presName="FourNodes_4_text" presStyleLbl="node1" presStyleIdx="3" presStyleCnt="4">
        <dgm:presLayoutVars>
          <dgm:bulletEnabled val="1"/>
        </dgm:presLayoutVars>
      </dgm:prSet>
      <dgm:spPr/>
    </dgm:pt>
  </dgm:ptLst>
  <dgm:cxnLst>
    <dgm:cxn modelId="{4CAF7C0A-42E2-46E5-98FB-9114F8F8ED37}" type="presOf" srcId="{C3FFFD69-9A6A-4E13-8C1E-49438E0DDD6B}" destId="{670B65F9-582C-4EA9-A3F5-6AEBED78D2C3}" srcOrd="0" destOrd="0" presId="urn:microsoft.com/office/officeart/2005/8/layout/vProcess5"/>
    <dgm:cxn modelId="{095C640E-82DC-436C-8860-CA4C9259EE89}" srcId="{C023BFEB-DB09-4E55-8803-63311C8A06F8}" destId="{BE671A42-3B45-422C-8AC4-438EA78DBD0B}" srcOrd="2" destOrd="0" parTransId="{AC9B9F69-2FBF-4CFD-B523-D5B3F073BEDB}" sibTransId="{F4562525-BA69-4187-A0C4-A80D4B419BEA}"/>
    <dgm:cxn modelId="{B2BAFF11-3260-418C-BDCA-AB11AB6E56D5}" type="presOf" srcId="{71BD112D-4857-4EFD-95B9-7E959C60AED4}" destId="{1E7309E6-7661-4FC9-86FB-6D88D3FF21A3}" srcOrd="1" destOrd="0" presId="urn:microsoft.com/office/officeart/2005/8/layout/vProcess5"/>
    <dgm:cxn modelId="{58E42B18-C5B6-4FAD-82B7-D4C27B456C89}" srcId="{C023BFEB-DB09-4E55-8803-63311C8A06F8}" destId="{C3FFFD69-9A6A-4E13-8C1E-49438E0DDD6B}" srcOrd="3" destOrd="0" parTransId="{2EEB95AC-4196-4B5D-B634-E49BB199710C}" sibTransId="{B41AFAD0-FE09-4198-B5CA-807D602FC32F}"/>
    <dgm:cxn modelId="{BCDA4F2E-CAD1-41E7-82BC-92833873611C}" type="presOf" srcId="{B6DD1498-2865-46D3-B064-AB71E7990763}" destId="{ED906443-9FB3-4FD0-9092-3B8218F51467}" srcOrd="0" destOrd="0" presId="urn:microsoft.com/office/officeart/2005/8/layout/vProcess5"/>
    <dgm:cxn modelId="{417F1B3E-3684-43EA-9B2B-27D185C6ABA1}" type="presOf" srcId="{71BD112D-4857-4EFD-95B9-7E959C60AED4}" destId="{85244B95-123C-4E41-997A-56A30C8E2444}" srcOrd="0" destOrd="0" presId="urn:microsoft.com/office/officeart/2005/8/layout/vProcess5"/>
    <dgm:cxn modelId="{4C55AC5B-F971-48B2-A1AE-AFDE90090940}" type="presOf" srcId="{BE671A42-3B45-422C-8AC4-438EA78DBD0B}" destId="{305BE980-480F-4E88-8D9E-2B853588F96E}" srcOrd="1" destOrd="0" presId="urn:microsoft.com/office/officeart/2005/8/layout/vProcess5"/>
    <dgm:cxn modelId="{E870C15F-B519-4A3F-AA29-86A24E6094EC}" type="presOf" srcId="{CE3A60B2-6456-46E2-B2A0-326D132FBD4F}" destId="{F5D9425B-7A68-4362-AF9B-5E48A374D507}" srcOrd="0" destOrd="0" presId="urn:microsoft.com/office/officeart/2005/8/layout/vProcess5"/>
    <dgm:cxn modelId="{6EC96247-CB87-438F-B2D8-6AE851CD4761}" type="presOf" srcId="{F02EFCC1-03F3-4538-9813-B9945774A002}" destId="{F7D6C6B2-7135-4625-99DA-67FAC0122C03}" srcOrd="1" destOrd="0" presId="urn:microsoft.com/office/officeart/2005/8/layout/vProcess5"/>
    <dgm:cxn modelId="{C43BBCAD-A752-4685-9043-0F655D160CBF}" type="presOf" srcId="{F4562525-BA69-4187-A0C4-A80D4B419BEA}" destId="{37488C91-8F50-4833-992E-DFE020A24B4E}" srcOrd="0" destOrd="0" presId="urn:microsoft.com/office/officeart/2005/8/layout/vProcess5"/>
    <dgm:cxn modelId="{5569EAC5-D99A-4C64-89CB-1765603327F8}" srcId="{C023BFEB-DB09-4E55-8803-63311C8A06F8}" destId="{F02EFCC1-03F3-4538-9813-B9945774A002}" srcOrd="1" destOrd="0" parTransId="{88E05B23-4D6E-4CF5-850D-9002350A12CD}" sibTransId="{CE3A60B2-6456-46E2-B2A0-326D132FBD4F}"/>
    <dgm:cxn modelId="{F7BCF3D2-A90E-45F3-9035-3AA755A615A6}" type="presOf" srcId="{F02EFCC1-03F3-4538-9813-B9945774A002}" destId="{FB956F08-7A54-4BFB-A38A-32099FE9A0B0}" srcOrd="0" destOrd="0" presId="urn:microsoft.com/office/officeart/2005/8/layout/vProcess5"/>
    <dgm:cxn modelId="{89D81FD7-E46D-409D-A743-710B23929936}" type="presOf" srcId="{C023BFEB-DB09-4E55-8803-63311C8A06F8}" destId="{AE74FB7A-0280-4346-81D5-0D9B5BE7ACCD}" srcOrd="0" destOrd="0" presId="urn:microsoft.com/office/officeart/2005/8/layout/vProcess5"/>
    <dgm:cxn modelId="{3A0977DD-9508-4450-A50B-3246C6220487}" type="presOf" srcId="{BE671A42-3B45-422C-8AC4-438EA78DBD0B}" destId="{7C131105-410B-4B7C-A628-54B11AB141A8}" srcOrd="0" destOrd="0" presId="urn:microsoft.com/office/officeart/2005/8/layout/vProcess5"/>
    <dgm:cxn modelId="{24B3B5EE-ED83-4C7F-89E2-74FF0D71E025}" type="presOf" srcId="{C3FFFD69-9A6A-4E13-8C1E-49438E0DDD6B}" destId="{9E3B9B26-16F7-422E-8F8E-297C38F714B7}" srcOrd="1" destOrd="0" presId="urn:microsoft.com/office/officeart/2005/8/layout/vProcess5"/>
    <dgm:cxn modelId="{26F77AF4-CCBC-47FA-A6BD-3A605DC5104A}" srcId="{C023BFEB-DB09-4E55-8803-63311C8A06F8}" destId="{71BD112D-4857-4EFD-95B9-7E959C60AED4}" srcOrd="0" destOrd="0" parTransId="{B1F890D1-338D-408C-B134-F956CD3CD273}" sibTransId="{B6DD1498-2865-46D3-B064-AB71E7990763}"/>
    <dgm:cxn modelId="{7D908026-5451-4F34-BCEC-B2376375E2EC}" type="presParOf" srcId="{AE74FB7A-0280-4346-81D5-0D9B5BE7ACCD}" destId="{C74D8482-BF73-402C-A2D0-14E3E8EED1AC}" srcOrd="0" destOrd="0" presId="urn:microsoft.com/office/officeart/2005/8/layout/vProcess5"/>
    <dgm:cxn modelId="{4AE44DBD-B1F7-4DD6-A2AF-C81D35EAAC90}" type="presParOf" srcId="{AE74FB7A-0280-4346-81D5-0D9B5BE7ACCD}" destId="{85244B95-123C-4E41-997A-56A30C8E2444}" srcOrd="1" destOrd="0" presId="urn:microsoft.com/office/officeart/2005/8/layout/vProcess5"/>
    <dgm:cxn modelId="{3B29F309-0770-47B7-9090-765AE2FDCD8B}" type="presParOf" srcId="{AE74FB7A-0280-4346-81D5-0D9B5BE7ACCD}" destId="{FB956F08-7A54-4BFB-A38A-32099FE9A0B0}" srcOrd="2" destOrd="0" presId="urn:microsoft.com/office/officeart/2005/8/layout/vProcess5"/>
    <dgm:cxn modelId="{96B5A886-9304-4C69-942F-2D5BAE549CF6}" type="presParOf" srcId="{AE74FB7A-0280-4346-81D5-0D9B5BE7ACCD}" destId="{7C131105-410B-4B7C-A628-54B11AB141A8}" srcOrd="3" destOrd="0" presId="urn:microsoft.com/office/officeart/2005/8/layout/vProcess5"/>
    <dgm:cxn modelId="{928BFB67-61EA-4316-9523-56906E20A429}" type="presParOf" srcId="{AE74FB7A-0280-4346-81D5-0D9B5BE7ACCD}" destId="{670B65F9-582C-4EA9-A3F5-6AEBED78D2C3}" srcOrd="4" destOrd="0" presId="urn:microsoft.com/office/officeart/2005/8/layout/vProcess5"/>
    <dgm:cxn modelId="{025CB719-D366-4485-9A38-94C5722F96A2}" type="presParOf" srcId="{AE74FB7A-0280-4346-81D5-0D9B5BE7ACCD}" destId="{ED906443-9FB3-4FD0-9092-3B8218F51467}" srcOrd="5" destOrd="0" presId="urn:microsoft.com/office/officeart/2005/8/layout/vProcess5"/>
    <dgm:cxn modelId="{8B9BC555-2717-4E74-A547-4E9E188A2B73}" type="presParOf" srcId="{AE74FB7A-0280-4346-81D5-0D9B5BE7ACCD}" destId="{F5D9425B-7A68-4362-AF9B-5E48A374D507}" srcOrd="6" destOrd="0" presId="urn:microsoft.com/office/officeart/2005/8/layout/vProcess5"/>
    <dgm:cxn modelId="{2B211A3C-8A1C-4FE5-9059-FA219CC4C799}" type="presParOf" srcId="{AE74FB7A-0280-4346-81D5-0D9B5BE7ACCD}" destId="{37488C91-8F50-4833-992E-DFE020A24B4E}" srcOrd="7" destOrd="0" presId="urn:microsoft.com/office/officeart/2005/8/layout/vProcess5"/>
    <dgm:cxn modelId="{7D33F6B7-A0F2-482E-9873-B622E503D1F1}" type="presParOf" srcId="{AE74FB7A-0280-4346-81D5-0D9B5BE7ACCD}" destId="{1E7309E6-7661-4FC9-86FB-6D88D3FF21A3}" srcOrd="8" destOrd="0" presId="urn:microsoft.com/office/officeart/2005/8/layout/vProcess5"/>
    <dgm:cxn modelId="{6402118C-3E70-40EF-B97E-FE7CDF0AC1DF}" type="presParOf" srcId="{AE74FB7A-0280-4346-81D5-0D9B5BE7ACCD}" destId="{F7D6C6B2-7135-4625-99DA-67FAC0122C03}" srcOrd="9" destOrd="0" presId="urn:microsoft.com/office/officeart/2005/8/layout/vProcess5"/>
    <dgm:cxn modelId="{20D4A834-3901-49B6-A4A8-BCA9DD052E31}" type="presParOf" srcId="{AE74FB7A-0280-4346-81D5-0D9B5BE7ACCD}" destId="{305BE980-480F-4E88-8D9E-2B853588F96E}" srcOrd="10" destOrd="0" presId="urn:microsoft.com/office/officeart/2005/8/layout/vProcess5"/>
    <dgm:cxn modelId="{2A8396A3-209F-44A9-B53E-89B6D9B413E6}" type="presParOf" srcId="{AE74FB7A-0280-4346-81D5-0D9B5BE7ACCD}" destId="{9E3B9B26-16F7-422E-8F8E-297C38F714B7}"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42ED14-3D84-45CB-BC9B-140DCB87654F}"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586FC4D0-1B6A-49AB-B8AE-702BC7FEFDBF}">
      <dgm:prSet/>
      <dgm:spPr/>
      <dgm:t>
        <a:bodyPr/>
        <a:lstStyle/>
        <a:p>
          <a:r>
            <a:rPr lang="en-US" b="1" dirty="0"/>
            <a:t>PHYSICAL HEALTH: </a:t>
          </a:r>
          <a:r>
            <a:rPr lang="en-US" dirty="0"/>
            <a:t>(getting enough sleep, being physically fit and active, eating well, the avoidance of smoking and drugs).</a:t>
          </a:r>
        </a:p>
      </dgm:t>
    </dgm:pt>
    <dgm:pt modelId="{D5A3D6DF-B4D7-4E0D-A30B-5B61B20EFF33}" type="parTrans" cxnId="{8B9A85D4-B2D3-406B-919C-52875A2B3172}">
      <dgm:prSet/>
      <dgm:spPr/>
      <dgm:t>
        <a:bodyPr/>
        <a:lstStyle/>
        <a:p>
          <a:endParaRPr lang="en-US"/>
        </a:p>
      </dgm:t>
    </dgm:pt>
    <dgm:pt modelId="{40E7A25F-0C3F-4E57-A5D8-60CB9A62B2F6}" type="sibTrans" cxnId="{8B9A85D4-B2D3-406B-919C-52875A2B3172}">
      <dgm:prSet/>
      <dgm:spPr/>
      <dgm:t>
        <a:bodyPr/>
        <a:lstStyle/>
        <a:p>
          <a:endParaRPr lang="en-US"/>
        </a:p>
      </dgm:t>
    </dgm:pt>
    <dgm:pt modelId="{1228BA37-AC25-4B33-8B31-F6BA63BCDE7D}">
      <dgm:prSet/>
      <dgm:spPr/>
      <dgm:t>
        <a:bodyPr/>
        <a:lstStyle/>
        <a:p>
          <a:pPr rtl="0"/>
          <a:r>
            <a:rPr lang="en-US" b="1" dirty="0"/>
            <a:t>SOCIAL HEALTH: </a:t>
          </a:r>
          <a:r>
            <a:rPr lang="en-US" dirty="0"/>
            <a:t>(having a good social support network, meeting new people)</a:t>
          </a:r>
          <a:r>
            <a:rPr lang="en-US" dirty="0">
              <a:latin typeface="Candara"/>
            </a:rPr>
            <a:t> </a:t>
          </a:r>
          <a:endParaRPr lang="en-US" dirty="0"/>
        </a:p>
      </dgm:t>
    </dgm:pt>
    <dgm:pt modelId="{408FFC0D-FDB4-44B3-9F36-FDF0F6D4AF15}" type="parTrans" cxnId="{D6450CD7-EE8E-484A-9954-0D4345CAD12A}">
      <dgm:prSet/>
      <dgm:spPr/>
      <dgm:t>
        <a:bodyPr/>
        <a:lstStyle/>
        <a:p>
          <a:endParaRPr lang="en-US"/>
        </a:p>
      </dgm:t>
    </dgm:pt>
    <dgm:pt modelId="{EE45CF62-B1C5-4F05-BB37-D95139C87D14}" type="sibTrans" cxnId="{D6450CD7-EE8E-484A-9954-0D4345CAD12A}">
      <dgm:prSet/>
      <dgm:spPr/>
      <dgm:t>
        <a:bodyPr/>
        <a:lstStyle/>
        <a:p>
          <a:endParaRPr lang="en-US"/>
        </a:p>
      </dgm:t>
    </dgm:pt>
    <dgm:pt modelId="{5E067757-235D-4ECC-A3AB-18EC7EFAA881}">
      <dgm:prSet/>
      <dgm:spPr/>
      <dgm:t>
        <a:bodyPr/>
        <a:lstStyle/>
        <a:p>
          <a:pPr rtl="0"/>
          <a:r>
            <a:rPr lang="en-US" b="1" dirty="0"/>
            <a:t>INTELLECTUAL HEALTH</a:t>
          </a:r>
          <a:r>
            <a:rPr lang="en-US" dirty="0"/>
            <a:t>: (stimulating your brain by problem solving, thinking creatively or critically)</a:t>
          </a:r>
          <a:r>
            <a:rPr lang="en-US" dirty="0">
              <a:latin typeface="Candara"/>
            </a:rPr>
            <a:t> </a:t>
          </a:r>
          <a:endParaRPr lang="en-US" dirty="0"/>
        </a:p>
      </dgm:t>
    </dgm:pt>
    <dgm:pt modelId="{FD719621-EB6A-4A99-A0BA-9E1C4D0EE1C0}" type="parTrans" cxnId="{EF367F68-AD5C-483D-847E-DF1D81596863}">
      <dgm:prSet/>
      <dgm:spPr/>
      <dgm:t>
        <a:bodyPr/>
        <a:lstStyle/>
        <a:p>
          <a:endParaRPr lang="en-US"/>
        </a:p>
      </dgm:t>
    </dgm:pt>
    <dgm:pt modelId="{2310ECEC-3254-4528-920E-139FC0D8B123}" type="sibTrans" cxnId="{EF367F68-AD5C-483D-847E-DF1D81596863}">
      <dgm:prSet/>
      <dgm:spPr/>
      <dgm:t>
        <a:bodyPr/>
        <a:lstStyle/>
        <a:p>
          <a:endParaRPr lang="en-US"/>
        </a:p>
      </dgm:t>
    </dgm:pt>
    <dgm:pt modelId="{DA69585C-FCE3-4C92-AE9B-F57DC3750828}">
      <dgm:prSet phldr="0"/>
      <dgm:spPr/>
      <dgm:t>
        <a:bodyPr/>
        <a:lstStyle/>
        <a:p>
          <a:pPr rtl="0"/>
          <a:r>
            <a:rPr lang="en-US" b="1" dirty="0">
              <a:latin typeface="Candara"/>
            </a:rPr>
            <a:t>FINANCIAL HEALTH:</a:t>
          </a:r>
          <a:r>
            <a:rPr lang="en-US" dirty="0">
              <a:latin typeface="Candara"/>
            </a:rPr>
            <a:t> (save, budget and spend money within your means)</a:t>
          </a:r>
        </a:p>
      </dgm:t>
    </dgm:pt>
    <dgm:pt modelId="{987FA017-D830-4949-8F44-14B748790124}" type="parTrans" cxnId="{8B44B032-65D1-4353-979E-26EC98901CE9}">
      <dgm:prSet/>
      <dgm:spPr/>
    </dgm:pt>
    <dgm:pt modelId="{FFC5CCC6-DE67-4593-AA33-DF781202C864}" type="sibTrans" cxnId="{8B44B032-65D1-4353-979E-26EC98901CE9}">
      <dgm:prSet/>
      <dgm:spPr/>
    </dgm:pt>
    <dgm:pt modelId="{890E365C-9640-44D9-964A-11E7926823E6}" type="pres">
      <dgm:prSet presAssocID="{0942ED14-3D84-45CB-BC9B-140DCB87654F}" presName="hierChild1" presStyleCnt="0">
        <dgm:presLayoutVars>
          <dgm:chPref val="1"/>
          <dgm:dir/>
          <dgm:animOne val="branch"/>
          <dgm:animLvl val="lvl"/>
          <dgm:resizeHandles/>
        </dgm:presLayoutVars>
      </dgm:prSet>
      <dgm:spPr/>
    </dgm:pt>
    <dgm:pt modelId="{7CB191CF-516D-4F91-A805-7277C751E036}" type="pres">
      <dgm:prSet presAssocID="{586FC4D0-1B6A-49AB-B8AE-702BC7FEFDBF}" presName="hierRoot1" presStyleCnt="0"/>
      <dgm:spPr/>
    </dgm:pt>
    <dgm:pt modelId="{A6254956-557D-463C-80FE-31C985D474EC}" type="pres">
      <dgm:prSet presAssocID="{586FC4D0-1B6A-49AB-B8AE-702BC7FEFDBF}" presName="composite" presStyleCnt="0"/>
      <dgm:spPr/>
    </dgm:pt>
    <dgm:pt modelId="{9C13B948-BB89-435B-B2DE-1C8B7E4B99EA}" type="pres">
      <dgm:prSet presAssocID="{586FC4D0-1B6A-49AB-B8AE-702BC7FEFDBF}" presName="background" presStyleLbl="node0" presStyleIdx="0" presStyleCnt="4"/>
      <dgm:spPr/>
    </dgm:pt>
    <dgm:pt modelId="{D02B6653-AA1C-4F23-87E6-0E08A924F989}" type="pres">
      <dgm:prSet presAssocID="{586FC4D0-1B6A-49AB-B8AE-702BC7FEFDBF}" presName="text" presStyleLbl="fgAcc0" presStyleIdx="0" presStyleCnt="4">
        <dgm:presLayoutVars>
          <dgm:chPref val="3"/>
        </dgm:presLayoutVars>
      </dgm:prSet>
      <dgm:spPr/>
    </dgm:pt>
    <dgm:pt modelId="{83A25062-288E-4CE4-B734-890919FF8A1B}" type="pres">
      <dgm:prSet presAssocID="{586FC4D0-1B6A-49AB-B8AE-702BC7FEFDBF}" presName="hierChild2" presStyleCnt="0"/>
      <dgm:spPr/>
    </dgm:pt>
    <dgm:pt modelId="{50EA901A-3764-4A38-BD76-6760E12A53FB}" type="pres">
      <dgm:prSet presAssocID="{1228BA37-AC25-4B33-8B31-F6BA63BCDE7D}" presName="hierRoot1" presStyleCnt="0"/>
      <dgm:spPr/>
    </dgm:pt>
    <dgm:pt modelId="{14C8A885-0D07-4D48-9B3C-C5D9E2E4C593}" type="pres">
      <dgm:prSet presAssocID="{1228BA37-AC25-4B33-8B31-F6BA63BCDE7D}" presName="composite" presStyleCnt="0"/>
      <dgm:spPr/>
    </dgm:pt>
    <dgm:pt modelId="{2748729B-E6A0-4DE0-9746-9064A544F90E}" type="pres">
      <dgm:prSet presAssocID="{1228BA37-AC25-4B33-8B31-F6BA63BCDE7D}" presName="background" presStyleLbl="node0" presStyleIdx="1" presStyleCnt="4"/>
      <dgm:spPr/>
    </dgm:pt>
    <dgm:pt modelId="{90D4EF43-A6F7-4D5E-B5FE-40CA5F76EA60}" type="pres">
      <dgm:prSet presAssocID="{1228BA37-AC25-4B33-8B31-F6BA63BCDE7D}" presName="text" presStyleLbl="fgAcc0" presStyleIdx="1" presStyleCnt="4">
        <dgm:presLayoutVars>
          <dgm:chPref val="3"/>
        </dgm:presLayoutVars>
      </dgm:prSet>
      <dgm:spPr/>
    </dgm:pt>
    <dgm:pt modelId="{8B0F5055-F296-4E59-8B99-1AD14B5B11C6}" type="pres">
      <dgm:prSet presAssocID="{1228BA37-AC25-4B33-8B31-F6BA63BCDE7D}" presName="hierChild2" presStyleCnt="0"/>
      <dgm:spPr/>
    </dgm:pt>
    <dgm:pt modelId="{9F56D447-022E-4836-B802-5D2F29880A97}" type="pres">
      <dgm:prSet presAssocID="{5E067757-235D-4ECC-A3AB-18EC7EFAA881}" presName="hierRoot1" presStyleCnt="0"/>
      <dgm:spPr/>
    </dgm:pt>
    <dgm:pt modelId="{E16C6678-9BFC-4188-A14A-9284F85976AF}" type="pres">
      <dgm:prSet presAssocID="{5E067757-235D-4ECC-A3AB-18EC7EFAA881}" presName="composite" presStyleCnt="0"/>
      <dgm:spPr/>
    </dgm:pt>
    <dgm:pt modelId="{A48D6AFA-3BC6-47C7-8F30-5C194096D4EB}" type="pres">
      <dgm:prSet presAssocID="{5E067757-235D-4ECC-A3AB-18EC7EFAA881}" presName="background" presStyleLbl="node0" presStyleIdx="2" presStyleCnt="4"/>
      <dgm:spPr/>
    </dgm:pt>
    <dgm:pt modelId="{775D2DB6-10D6-4141-A4F8-D33BB23F6788}" type="pres">
      <dgm:prSet presAssocID="{5E067757-235D-4ECC-A3AB-18EC7EFAA881}" presName="text" presStyleLbl="fgAcc0" presStyleIdx="2" presStyleCnt="4">
        <dgm:presLayoutVars>
          <dgm:chPref val="3"/>
        </dgm:presLayoutVars>
      </dgm:prSet>
      <dgm:spPr/>
    </dgm:pt>
    <dgm:pt modelId="{C6459BDA-71DC-4173-8B2A-66C3ACF10582}" type="pres">
      <dgm:prSet presAssocID="{5E067757-235D-4ECC-A3AB-18EC7EFAA881}" presName="hierChild2" presStyleCnt="0"/>
      <dgm:spPr/>
    </dgm:pt>
    <dgm:pt modelId="{81252C77-4C97-4262-A8EB-01036DC17396}" type="pres">
      <dgm:prSet presAssocID="{DA69585C-FCE3-4C92-AE9B-F57DC3750828}" presName="hierRoot1" presStyleCnt="0"/>
      <dgm:spPr/>
    </dgm:pt>
    <dgm:pt modelId="{461D179A-64BD-4E52-9667-2D53C572FC6C}" type="pres">
      <dgm:prSet presAssocID="{DA69585C-FCE3-4C92-AE9B-F57DC3750828}" presName="composite" presStyleCnt="0"/>
      <dgm:spPr/>
    </dgm:pt>
    <dgm:pt modelId="{FCBFB9C9-BB6B-4884-88CD-C5C88D56B555}" type="pres">
      <dgm:prSet presAssocID="{DA69585C-FCE3-4C92-AE9B-F57DC3750828}" presName="background" presStyleLbl="node0" presStyleIdx="3" presStyleCnt="4"/>
      <dgm:spPr/>
    </dgm:pt>
    <dgm:pt modelId="{A3501810-C457-452F-A4CE-4F86E891D385}" type="pres">
      <dgm:prSet presAssocID="{DA69585C-FCE3-4C92-AE9B-F57DC3750828}" presName="text" presStyleLbl="fgAcc0" presStyleIdx="3" presStyleCnt="4">
        <dgm:presLayoutVars>
          <dgm:chPref val="3"/>
        </dgm:presLayoutVars>
      </dgm:prSet>
      <dgm:spPr/>
    </dgm:pt>
    <dgm:pt modelId="{D4A910E3-3ADD-410E-A5C0-C9989925B7F3}" type="pres">
      <dgm:prSet presAssocID="{DA69585C-FCE3-4C92-AE9B-F57DC3750828}" presName="hierChild2" presStyleCnt="0"/>
      <dgm:spPr/>
    </dgm:pt>
  </dgm:ptLst>
  <dgm:cxnLst>
    <dgm:cxn modelId="{649AF916-D041-458B-8413-544F593EA0EE}" type="presOf" srcId="{5E067757-235D-4ECC-A3AB-18EC7EFAA881}" destId="{775D2DB6-10D6-4141-A4F8-D33BB23F6788}" srcOrd="0" destOrd="0" presId="urn:microsoft.com/office/officeart/2005/8/layout/hierarchy1"/>
    <dgm:cxn modelId="{716DCF21-CFA9-4D0C-B8D1-A2068DEDD3AA}" type="presOf" srcId="{DA69585C-FCE3-4C92-AE9B-F57DC3750828}" destId="{A3501810-C457-452F-A4CE-4F86E891D385}" srcOrd="0" destOrd="0" presId="urn:microsoft.com/office/officeart/2005/8/layout/hierarchy1"/>
    <dgm:cxn modelId="{E6B9EE22-B26F-4180-837A-D435499C1950}" type="presOf" srcId="{1228BA37-AC25-4B33-8B31-F6BA63BCDE7D}" destId="{90D4EF43-A6F7-4D5E-B5FE-40CA5F76EA60}" srcOrd="0" destOrd="0" presId="urn:microsoft.com/office/officeart/2005/8/layout/hierarchy1"/>
    <dgm:cxn modelId="{8B44B032-65D1-4353-979E-26EC98901CE9}" srcId="{0942ED14-3D84-45CB-BC9B-140DCB87654F}" destId="{DA69585C-FCE3-4C92-AE9B-F57DC3750828}" srcOrd="3" destOrd="0" parTransId="{987FA017-D830-4949-8F44-14B748790124}" sibTransId="{FFC5CCC6-DE67-4593-AA33-DF781202C864}"/>
    <dgm:cxn modelId="{A2EA7C41-278B-4F15-85EF-E96A4D122065}" type="presOf" srcId="{0942ED14-3D84-45CB-BC9B-140DCB87654F}" destId="{890E365C-9640-44D9-964A-11E7926823E6}" srcOrd="0" destOrd="0" presId="urn:microsoft.com/office/officeart/2005/8/layout/hierarchy1"/>
    <dgm:cxn modelId="{EF367F68-AD5C-483D-847E-DF1D81596863}" srcId="{0942ED14-3D84-45CB-BC9B-140DCB87654F}" destId="{5E067757-235D-4ECC-A3AB-18EC7EFAA881}" srcOrd="2" destOrd="0" parTransId="{FD719621-EB6A-4A99-A0BA-9E1C4D0EE1C0}" sibTransId="{2310ECEC-3254-4528-920E-139FC0D8B123}"/>
    <dgm:cxn modelId="{361FBA91-593F-40F0-B2CA-F872A62F26EB}" type="presOf" srcId="{586FC4D0-1B6A-49AB-B8AE-702BC7FEFDBF}" destId="{D02B6653-AA1C-4F23-87E6-0E08A924F989}" srcOrd="0" destOrd="0" presId="urn:microsoft.com/office/officeart/2005/8/layout/hierarchy1"/>
    <dgm:cxn modelId="{8B9A85D4-B2D3-406B-919C-52875A2B3172}" srcId="{0942ED14-3D84-45CB-BC9B-140DCB87654F}" destId="{586FC4D0-1B6A-49AB-B8AE-702BC7FEFDBF}" srcOrd="0" destOrd="0" parTransId="{D5A3D6DF-B4D7-4E0D-A30B-5B61B20EFF33}" sibTransId="{40E7A25F-0C3F-4E57-A5D8-60CB9A62B2F6}"/>
    <dgm:cxn modelId="{D6450CD7-EE8E-484A-9954-0D4345CAD12A}" srcId="{0942ED14-3D84-45CB-BC9B-140DCB87654F}" destId="{1228BA37-AC25-4B33-8B31-F6BA63BCDE7D}" srcOrd="1" destOrd="0" parTransId="{408FFC0D-FDB4-44B3-9F36-FDF0F6D4AF15}" sibTransId="{EE45CF62-B1C5-4F05-BB37-D95139C87D14}"/>
    <dgm:cxn modelId="{2ED9EA75-B2AE-45F1-A185-9AC270990126}" type="presParOf" srcId="{890E365C-9640-44D9-964A-11E7926823E6}" destId="{7CB191CF-516D-4F91-A805-7277C751E036}" srcOrd="0" destOrd="0" presId="urn:microsoft.com/office/officeart/2005/8/layout/hierarchy1"/>
    <dgm:cxn modelId="{61EA8C16-1CF9-41AA-B3AA-3D3E4460D978}" type="presParOf" srcId="{7CB191CF-516D-4F91-A805-7277C751E036}" destId="{A6254956-557D-463C-80FE-31C985D474EC}" srcOrd="0" destOrd="0" presId="urn:microsoft.com/office/officeart/2005/8/layout/hierarchy1"/>
    <dgm:cxn modelId="{1AAA2674-D8BE-4A56-AF9A-EEC3D972B83E}" type="presParOf" srcId="{A6254956-557D-463C-80FE-31C985D474EC}" destId="{9C13B948-BB89-435B-B2DE-1C8B7E4B99EA}" srcOrd="0" destOrd="0" presId="urn:microsoft.com/office/officeart/2005/8/layout/hierarchy1"/>
    <dgm:cxn modelId="{719EB930-D9FA-4672-85E1-3E1ABA78C96C}" type="presParOf" srcId="{A6254956-557D-463C-80FE-31C985D474EC}" destId="{D02B6653-AA1C-4F23-87E6-0E08A924F989}" srcOrd="1" destOrd="0" presId="urn:microsoft.com/office/officeart/2005/8/layout/hierarchy1"/>
    <dgm:cxn modelId="{C9508687-FCAC-4E74-A3F3-F1AFAF1570AB}" type="presParOf" srcId="{7CB191CF-516D-4F91-A805-7277C751E036}" destId="{83A25062-288E-4CE4-B734-890919FF8A1B}" srcOrd="1" destOrd="0" presId="urn:microsoft.com/office/officeart/2005/8/layout/hierarchy1"/>
    <dgm:cxn modelId="{8CCF9CD8-06B1-4502-8161-006E7B3A5437}" type="presParOf" srcId="{890E365C-9640-44D9-964A-11E7926823E6}" destId="{50EA901A-3764-4A38-BD76-6760E12A53FB}" srcOrd="1" destOrd="0" presId="urn:microsoft.com/office/officeart/2005/8/layout/hierarchy1"/>
    <dgm:cxn modelId="{09D6C651-66E9-407A-A1C5-46CB01BE157A}" type="presParOf" srcId="{50EA901A-3764-4A38-BD76-6760E12A53FB}" destId="{14C8A885-0D07-4D48-9B3C-C5D9E2E4C593}" srcOrd="0" destOrd="0" presId="urn:microsoft.com/office/officeart/2005/8/layout/hierarchy1"/>
    <dgm:cxn modelId="{537EE652-3B2A-4CF5-807C-B11E435B4A4D}" type="presParOf" srcId="{14C8A885-0D07-4D48-9B3C-C5D9E2E4C593}" destId="{2748729B-E6A0-4DE0-9746-9064A544F90E}" srcOrd="0" destOrd="0" presId="urn:microsoft.com/office/officeart/2005/8/layout/hierarchy1"/>
    <dgm:cxn modelId="{15C4AB21-78EF-4C10-88C1-20506626E195}" type="presParOf" srcId="{14C8A885-0D07-4D48-9B3C-C5D9E2E4C593}" destId="{90D4EF43-A6F7-4D5E-B5FE-40CA5F76EA60}" srcOrd="1" destOrd="0" presId="urn:microsoft.com/office/officeart/2005/8/layout/hierarchy1"/>
    <dgm:cxn modelId="{3804C026-759B-4746-92D3-B1EBB2723850}" type="presParOf" srcId="{50EA901A-3764-4A38-BD76-6760E12A53FB}" destId="{8B0F5055-F296-4E59-8B99-1AD14B5B11C6}" srcOrd="1" destOrd="0" presId="urn:microsoft.com/office/officeart/2005/8/layout/hierarchy1"/>
    <dgm:cxn modelId="{561002CD-08F5-4586-840B-7D37CC7CCF4E}" type="presParOf" srcId="{890E365C-9640-44D9-964A-11E7926823E6}" destId="{9F56D447-022E-4836-B802-5D2F29880A97}" srcOrd="2" destOrd="0" presId="urn:microsoft.com/office/officeart/2005/8/layout/hierarchy1"/>
    <dgm:cxn modelId="{86AAAB8B-DDEF-4EEC-810F-A3C4FCCEFE4A}" type="presParOf" srcId="{9F56D447-022E-4836-B802-5D2F29880A97}" destId="{E16C6678-9BFC-4188-A14A-9284F85976AF}" srcOrd="0" destOrd="0" presId="urn:microsoft.com/office/officeart/2005/8/layout/hierarchy1"/>
    <dgm:cxn modelId="{C8114AD8-98BA-48AF-A9E7-F3D99A03CF2A}" type="presParOf" srcId="{E16C6678-9BFC-4188-A14A-9284F85976AF}" destId="{A48D6AFA-3BC6-47C7-8F30-5C194096D4EB}" srcOrd="0" destOrd="0" presId="urn:microsoft.com/office/officeart/2005/8/layout/hierarchy1"/>
    <dgm:cxn modelId="{1C1558C1-E632-40CA-857C-283B3AEB3675}" type="presParOf" srcId="{E16C6678-9BFC-4188-A14A-9284F85976AF}" destId="{775D2DB6-10D6-4141-A4F8-D33BB23F6788}" srcOrd="1" destOrd="0" presId="urn:microsoft.com/office/officeart/2005/8/layout/hierarchy1"/>
    <dgm:cxn modelId="{7F36713D-2723-4024-88A2-9AAE43ED42AF}" type="presParOf" srcId="{9F56D447-022E-4836-B802-5D2F29880A97}" destId="{C6459BDA-71DC-4173-8B2A-66C3ACF10582}" srcOrd="1" destOrd="0" presId="urn:microsoft.com/office/officeart/2005/8/layout/hierarchy1"/>
    <dgm:cxn modelId="{FFFA2F53-C1B4-4372-990B-0D3666F63375}" type="presParOf" srcId="{890E365C-9640-44D9-964A-11E7926823E6}" destId="{81252C77-4C97-4262-A8EB-01036DC17396}" srcOrd="3" destOrd="0" presId="urn:microsoft.com/office/officeart/2005/8/layout/hierarchy1"/>
    <dgm:cxn modelId="{E778EE2A-BEB1-46CD-BC51-DEF2582940DC}" type="presParOf" srcId="{81252C77-4C97-4262-A8EB-01036DC17396}" destId="{461D179A-64BD-4E52-9667-2D53C572FC6C}" srcOrd="0" destOrd="0" presId="urn:microsoft.com/office/officeart/2005/8/layout/hierarchy1"/>
    <dgm:cxn modelId="{08D8EFB6-5BE2-47AC-A3D8-AEF6D33D97C2}" type="presParOf" srcId="{461D179A-64BD-4E52-9667-2D53C572FC6C}" destId="{FCBFB9C9-BB6B-4884-88CD-C5C88D56B555}" srcOrd="0" destOrd="0" presId="urn:microsoft.com/office/officeart/2005/8/layout/hierarchy1"/>
    <dgm:cxn modelId="{8A4D757A-8B1D-4E69-A0C4-F9B4D0033949}" type="presParOf" srcId="{461D179A-64BD-4E52-9667-2D53C572FC6C}" destId="{A3501810-C457-452F-A4CE-4F86E891D385}" srcOrd="1" destOrd="0" presId="urn:microsoft.com/office/officeart/2005/8/layout/hierarchy1"/>
    <dgm:cxn modelId="{FCD47096-3720-447E-9F83-60943B344F45}" type="presParOf" srcId="{81252C77-4C97-4262-A8EB-01036DC17396}" destId="{D4A910E3-3ADD-410E-A5C0-C9989925B7F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AEF034-1CDA-42E8-9053-92B9020C242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2CBC7AC-1049-4798-B97B-8B46AEA15F72}">
      <dgm:prSet/>
      <dgm:spPr/>
      <dgm:t>
        <a:bodyPr/>
        <a:lstStyle/>
        <a:p>
          <a:r>
            <a:rPr lang="en-US" b="1"/>
            <a:t>SPIRITUAL HEALTH: </a:t>
          </a:r>
          <a:r>
            <a:rPr lang="en-US"/>
            <a:t>(having a faith or belief system, being compassionate and empathetic, living according to your values and morals)</a:t>
          </a:r>
        </a:p>
      </dgm:t>
    </dgm:pt>
    <dgm:pt modelId="{2C730911-5187-45ED-A797-5739E48E6355}" type="parTrans" cxnId="{CB1B904E-B795-4B9D-9570-F524FBD5B966}">
      <dgm:prSet/>
      <dgm:spPr/>
      <dgm:t>
        <a:bodyPr/>
        <a:lstStyle/>
        <a:p>
          <a:endParaRPr lang="en-US"/>
        </a:p>
      </dgm:t>
    </dgm:pt>
    <dgm:pt modelId="{23A2EF19-0D07-4FCF-9D8C-533F120F4549}" type="sibTrans" cxnId="{CB1B904E-B795-4B9D-9570-F524FBD5B966}">
      <dgm:prSet/>
      <dgm:spPr/>
      <dgm:t>
        <a:bodyPr/>
        <a:lstStyle/>
        <a:p>
          <a:endParaRPr lang="en-US"/>
        </a:p>
      </dgm:t>
    </dgm:pt>
    <dgm:pt modelId="{9FFE9597-2151-492E-B349-132ED5AA0E3E}">
      <dgm:prSet/>
      <dgm:spPr/>
      <dgm:t>
        <a:bodyPr/>
        <a:lstStyle/>
        <a:p>
          <a:r>
            <a:rPr lang="en-US" b="1"/>
            <a:t>EMOTIONAL HEALTH</a:t>
          </a:r>
          <a:r>
            <a:rPr lang="en-US"/>
            <a:t>: (the ability to express your thoughts and feelings in a constructive manner, improving your self-esteem) </a:t>
          </a:r>
        </a:p>
      </dgm:t>
    </dgm:pt>
    <dgm:pt modelId="{B7C08CF7-8B83-402F-9E5A-B00CF165ACD4}" type="parTrans" cxnId="{B9CA2748-9AD7-41FF-802F-9F439AD1C35A}">
      <dgm:prSet/>
      <dgm:spPr/>
      <dgm:t>
        <a:bodyPr/>
        <a:lstStyle/>
        <a:p>
          <a:endParaRPr lang="en-US"/>
        </a:p>
      </dgm:t>
    </dgm:pt>
    <dgm:pt modelId="{6CFE1868-12F3-4151-A9EE-B89AACC0BF83}" type="sibTrans" cxnId="{B9CA2748-9AD7-41FF-802F-9F439AD1C35A}">
      <dgm:prSet/>
      <dgm:spPr/>
      <dgm:t>
        <a:bodyPr/>
        <a:lstStyle/>
        <a:p>
          <a:endParaRPr lang="en-US"/>
        </a:p>
      </dgm:t>
    </dgm:pt>
    <dgm:pt modelId="{444B6B82-06CE-4471-9AFC-30E5A2E1AD60}">
      <dgm:prSet/>
      <dgm:spPr/>
      <dgm:t>
        <a:bodyPr/>
        <a:lstStyle/>
        <a:p>
          <a:r>
            <a:rPr lang="en-US" b="1"/>
            <a:t>ENVIRONMENTAL HEALTH</a:t>
          </a:r>
          <a:r>
            <a:rPr lang="en-US"/>
            <a:t>: (actions that will help maintain our current world resources and improve your health) </a:t>
          </a:r>
        </a:p>
      </dgm:t>
    </dgm:pt>
    <dgm:pt modelId="{E970B22B-C713-40C3-B890-854B81895FDF}" type="parTrans" cxnId="{A19818C9-1D33-4427-B392-5CE78CC02E2F}">
      <dgm:prSet/>
      <dgm:spPr/>
      <dgm:t>
        <a:bodyPr/>
        <a:lstStyle/>
        <a:p>
          <a:endParaRPr lang="en-US"/>
        </a:p>
      </dgm:t>
    </dgm:pt>
    <dgm:pt modelId="{1973A674-F215-4483-BE8A-EFD867AC2B32}" type="sibTrans" cxnId="{A19818C9-1D33-4427-B392-5CE78CC02E2F}">
      <dgm:prSet/>
      <dgm:spPr/>
      <dgm:t>
        <a:bodyPr/>
        <a:lstStyle/>
        <a:p>
          <a:endParaRPr lang="en-US"/>
        </a:p>
      </dgm:t>
    </dgm:pt>
    <dgm:pt modelId="{D20035F3-3A08-4C0D-BD40-3134DA706898}" type="pres">
      <dgm:prSet presAssocID="{13AEF034-1CDA-42E8-9053-92B9020C242A}" presName="hierChild1" presStyleCnt="0">
        <dgm:presLayoutVars>
          <dgm:chPref val="1"/>
          <dgm:dir/>
          <dgm:animOne val="branch"/>
          <dgm:animLvl val="lvl"/>
          <dgm:resizeHandles/>
        </dgm:presLayoutVars>
      </dgm:prSet>
      <dgm:spPr/>
    </dgm:pt>
    <dgm:pt modelId="{1AFBA628-7056-4D8B-B790-3FBB54D4585E}" type="pres">
      <dgm:prSet presAssocID="{D2CBC7AC-1049-4798-B97B-8B46AEA15F72}" presName="hierRoot1" presStyleCnt="0"/>
      <dgm:spPr/>
    </dgm:pt>
    <dgm:pt modelId="{8FB33B02-C81C-4AC5-B088-B55C88F39918}" type="pres">
      <dgm:prSet presAssocID="{D2CBC7AC-1049-4798-B97B-8B46AEA15F72}" presName="composite" presStyleCnt="0"/>
      <dgm:spPr/>
    </dgm:pt>
    <dgm:pt modelId="{321EDAC6-FD86-4342-95D2-7ED051F1AB3F}" type="pres">
      <dgm:prSet presAssocID="{D2CBC7AC-1049-4798-B97B-8B46AEA15F72}" presName="background" presStyleLbl="node0" presStyleIdx="0" presStyleCnt="3"/>
      <dgm:spPr/>
    </dgm:pt>
    <dgm:pt modelId="{D086A1DB-7A79-4FB8-AA67-0DFEFC908FC0}" type="pres">
      <dgm:prSet presAssocID="{D2CBC7AC-1049-4798-B97B-8B46AEA15F72}" presName="text" presStyleLbl="fgAcc0" presStyleIdx="0" presStyleCnt="3">
        <dgm:presLayoutVars>
          <dgm:chPref val="3"/>
        </dgm:presLayoutVars>
      </dgm:prSet>
      <dgm:spPr/>
    </dgm:pt>
    <dgm:pt modelId="{3ADAB1CA-C82B-489F-813F-057F01797A87}" type="pres">
      <dgm:prSet presAssocID="{D2CBC7AC-1049-4798-B97B-8B46AEA15F72}" presName="hierChild2" presStyleCnt="0"/>
      <dgm:spPr/>
    </dgm:pt>
    <dgm:pt modelId="{A07B46FE-3260-4710-88BC-7B6D56B3D563}" type="pres">
      <dgm:prSet presAssocID="{9FFE9597-2151-492E-B349-132ED5AA0E3E}" presName="hierRoot1" presStyleCnt="0"/>
      <dgm:spPr/>
    </dgm:pt>
    <dgm:pt modelId="{0C684391-71E7-4612-9F02-12574CA8FBA4}" type="pres">
      <dgm:prSet presAssocID="{9FFE9597-2151-492E-B349-132ED5AA0E3E}" presName="composite" presStyleCnt="0"/>
      <dgm:spPr/>
    </dgm:pt>
    <dgm:pt modelId="{F88E4B70-8DC9-4A73-956D-0D558CEC6633}" type="pres">
      <dgm:prSet presAssocID="{9FFE9597-2151-492E-B349-132ED5AA0E3E}" presName="background" presStyleLbl="node0" presStyleIdx="1" presStyleCnt="3"/>
      <dgm:spPr/>
    </dgm:pt>
    <dgm:pt modelId="{ECAD83B8-B7C1-476A-AE6A-3CC4B23732DF}" type="pres">
      <dgm:prSet presAssocID="{9FFE9597-2151-492E-B349-132ED5AA0E3E}" presName="text" presStyleLbl="fgAcc0" presStyleIdx="1" presStyleCnt="3">
        <dgm:presLayoutVars>
          <dgm:chPref val="3"/>
        </dgm:presLayoutVars>
      </dgm:prSet>
      <dgm:spPr/>
    </dgm:pt>
    <dgm:pt modelId="{394B9E12-1A4B-407A-8125-29BE8ACB5E1B}" type="pres">
      <dgm:prSet presAssocID="{9FFE9597-2151-492E-B349-132ED5AA0E3E}" presName="hierChild2" presStyleCnt="0"/>
      <dgm:spPr/>
    </dgm:pt>
    <dgm:pt modelId="{D7F0EA03-0107-433A-BE06-4868FC4B5A77}" type="pres">
      <dgm:prSet presAssocID="{444B6B82-06CE-4471-9AFC-30E5A2E1AD60}" presName="hierRoot1" presStyleCnt="0"/>
      <dgm:spPr/>
    </dgm:pt>
    <dgm:pt modelId="{DB215E71-D011-47EF-BC3C-7FDD4CFCBF79}" type="pres">
      <dgm:prSet presAssocID="{444B6B82-06CE-4471-9AFC-30E5A2E1AD60}" presName="composite" presStyleCnt="0"/>
      <dgm:spPr/>
    </dgm:pt>
    <dgm:pt modelId="{085EEFB0-DC24-478D-A807-B8312F7DEED1}" type="pres">
      <dgm:prSet presAssocID="{444B6B82-06CE-4471-9AFC-30E5A2E1AD60}" presName="background" presStyleLbl="node0" presStyleIdx="2" presStyleCnt="3"/>
      <dgm:spPr/>
    </dgm:pt>
    <dgm:pt modelId="{AEBEDECA-E38B-4A29-B2C1-913401E2EEE9}" type="pres">
      <dgm:prSet presAssocID="{444B6B82-06CE-4471-9AFC-30E5A2E1AD60}" presName="text" presStyleLbl="fgAcc0" presStyleIdx="2" presStyleCnt="3">
        <dgm:presLayoutVars>
          <dgm:chPref val="3"/>
        </dgm:presLayoutVars>
      </dgm:prSet>
      <dgm:spPr/>
    </dgm:pt>
    <dgm:pt modelId="{498ACA38-1687-4CC0-84A9-526C2A63763E}" type="pres">
      <dgm:prSet presAssocID="{444B6B82-06CE-4471-9AFC-30E5A2E1AD60}" presName="hierChild2" presStyleCnt="0"/>
      <dgm:spPr/>
    </dgm:pt>
  </dgm:ptLst>
  <dgm:cxnLst>
    <dgm:cxn modelId="{B9CA2748-9AD7-41FF-802F-9F439AD1C35A}" srcId="{13AEF034-1CDA-42E8-9053-92B9020C242A}" destId="{9FFE9597-2151-492E-B349-132ED5AA0E3E}" srcOrd="1" destOrd="0" parTransId="{B7C08CF7-8B83-402F-9E5A-B00CF165ACD4}" sibTransId="{6CFE1868-12F3-4151-A9EE-B89AACC0BF83}"/>
    <dgm:cxn modelId="{CB1B904E-B795-4B9D-9570-F524FBD5B966}" srcId="{13AEF034-1CDA-42E8-9053-92B9020C242A}" destId="{D2CBC7AC-1049-4798-B97B-8B46AEA15F72}" srcOrd="0" destOrd="0" parTransId="{2C730911-5187-45ED-A797-5739E48E6355}" sibTransId="{23A2EF19-0D07-4FCF-9D8C-533F120F4549}"/>
    <dgm:cxn modelId="{B15E0084-E8CC-46E7-B637-998D13953B35}" type="presOf" srcId="{444B6B82-06CE-4471-9AFC-30E5A2E1AD60}" destId="{AEBEDECA-E38B-4A29-B2C1-913401E2EEE9}" srcOrd="0" destOrd="0" presId="urn:microsoft.com/office/officeart/2005/8/layout/hierarchy1"/>
    <dgm:cxn modelId="{A19818C9-1D33-4427-B392-5CE78CC02E2F}" srcId="{13AEF034-1CDA-42E8-9053-92B9020C242A}" destId="{444B6B82-06CE-4471-9AFC-30E5A2E1AD60}" srcOrd="2" destOrd="0" parTransId="{E970B22B-C713-40C3-B890-854B81895FDF}" sibTransId="{1973A674-F215-4483-BE8A-EFD867AC2B32}"/>
    <dgm:cxn modelId="{C5BBFDD7-80B9-45D9-8DE9-4898FB03C062}" type="presOf" srcId="{13AEF034-1CDA-42E8-9053-92B9020C242A}" destId="{D20035F3-3A08-4C0D-BD40-3134DA706898}" srcOrd="0" destOrd="0" presId="urn:microsoft.com/office/officeart/2005/8/layout/hierarchy1"/>
    <dgm:cxn modelId="{BFCCDDEA-438B-4A59-A10C-BC6C473DDA3C}" type="presOf" srcId="{9FFE9597-2151-492E-B349-132ED5AA0E3E}" destId="{ECAD83B8-B7C1-476A-AE6A-3CC4B23732DF}" srcOrd="0" destOrd="0" presId="urn:microsoft.com/office/officeart/2005/8/layout/hierarchy1"/>
    <dgm:cxn modelId="{78EF79FA-55B2-4D37-B23D-5F2211F772BC}" type="presOf" srcId="{D2CBC7AC-1049-4798-B97B-8B46AEA15F72}" destId="{D086A1DB-7A79-4FB8-AA67-0DFEFC908FC0}" srcOrd="0" destOrd="0" presId="urn:microsoft.com/office/officeart/2005/8/layout/hierarchy1"/>
    <dgm:cxn modelId="{E22D4979-C63A-42FC-BD7C-65A48664E8C4}" type="presParOf" srcId="{D20035F3-3A08-4C0D-BD40-3134DA706898}" destId="{1AFBA628-7056-4D8B-B790-3FBB54D4585E}" srcOrd="0" destOrd="0" presId="urn:microsoft.com/office/officeart/2005/8/layout/hierarchy1"/>
    <dgm:cxn modelId="{D8DA1BFC-6304-4DF3-BD44-039820501BCF}" type="presParOf" srcId="{1AFBA628-7056-4D8B-B790-3FBB54D4585E}" destId="{8FB33B02-C81C-4AC5-B088-B55C88F39918}" srcOrd="0" destOrd="0" presId="urn:microsoft.com/office/officeart/2005/8/layout/hierarchy1"/>
    <dgm:cxn modelId="{B1F351E1-3423-44EB-B378-AFC90AE49AB3}" type="presParOf" srcId="{8FB33B02-C81C-4AC5-B088-B55C88F39918}" destId="{321EDAC6-FD86-4342-95D2-7ED051F1AB3F}" srcOrd="0" destOrd="0" presId="urn:microsoft.com/office/officeart/2005/8/layout/hierarchy1"/>
    <dgm:cxn modelId="{EF2B1B2C-EDEA-4727-A5BD-EDAFCD4DCE5B}" type="presParOf" srcId="{8FB33B02-C81C-4AC5-B088-B55C88F39918}" destId="{D086A1DB-7A79-4FB8-AA67-0DFEFC908FC0}" srcOrd="1" destOrd="0" presId="urn:microsoft.com/office/officeart/2005/8/layout/hierarchy1"/>
    <dgm:cxn modelId="{67D9027A-4E3E-4B14-A936-635AF6DB59FF}" type="presParOf" srcId="{1AFBA628-7056-4D8B-B790-3FBB54D4585E}" destId="{3ADAB1CA-C82B-489F-813F-057F01797A87}" srcOrd="1" destOrd="0" presId="urn:microsoft.com/office/officeart/2005/8/layout/hierarchy1"/>
    <dgm:cxn modelId="{8F2ED948-4CD2-40E9-A222-046BE2B99D5E}" type="presParOf" srcId="{D20035F3-3A08-4C0D-BD40-3134DA706898}" destId="{A07B46FE-3260-4710-88BC-7B6D56B3D563}" srcOrd="1" destOrd="0" presId="urn:microsoft.com/office/officeart/2005/8/layout/hierarchy1"/>
    <dgm:cxn modelId="{2E820716-0D6B-445A-A39F-5F7CFCA92CA4}" type="presParOf" srcId="{A07B46FE-3260-4710-88BC-7B6D56B3D563}" destId="{0C684391-71E7-4612-9F02-12574CA8FBA4}" srcOrd="0" destOrd="0" presId="urn:microsoft.com/office/officeart/2005/8/layout/hierarchy1"/>
    <dgm:cxn modelId="{8970B71F-5F0F-431A-9E54-CD83C8842956}" type="presParOf" srcId="{0C684391-71E7-4612-9F02-12574CA8FBA4}" destId="{F88E4B70-8DC9-4A73-956D-0D558CEC6633}" srcOrd="0" destOrd="0" presId="urn:microsoft.com/office/officeart/2005/8/layout/hierarchy1"/>
    <dgm:cxn modelId="{5896F636-D89D-4613-927F-3371E2611F1A}" type="presParOf" srcId="{0C684391-71E7-4612-9F02-12574CA8FBA4}" destId="{ECAD83B8-B7C1-476A-AE6A-3CC4B23732DF}" srcOrd="1" destOrd="0" presId="urn:microsoft.com/office/officeart/2005/8/layout/hierarchy1"/>
    <dgm:cxn modelId="{70494335-F9B1-4E05-9E46-2FDE68481E41}" type="presParOf" srcId="{A07B46FE-3260-4710-88BC-7B6D56B3D563}" destId="{394B9E12-1A4B-407A-8125-29BE8ACB5E1B}" srcOrd="1" destOrd="0" presId="urn:microsoft.com/office/officeart/2005/8/layout/hierarchy1"/>
    <dgm:cxn modelId="{1F3D0F59-5B59-40E6-8900-9C252CEC5EC9}" type="presParOf" srcId="{D20035F3-3A08-4C0D-BD40-3134DA706898}" destId="{D7F0EA03-0107-433A-BE06-4868FC4B5A77}" srcOrd="2" destOrd="0" presId="urn:microsoft.com/office/officeart/2005/8/layout/hierarchy1"/>
    <dgm:cxn modelId="{2D83E471-959C-4CE8-A7A0-2A76AC9383CA}" type="presParOf" srcId="{D7F0EA03-0107-433A-BE06-4868FC4B5A77}" destId="{DB215E71-D011-47EF-BC3C-7FDD4CFCBF79}" srcOrd="0" destOrd="0" presId="urn:microsoft.com/office/officeart/2005/8/layout/hierarchy1"/>
    <dgm:cxn modelId="{80D9367B-4FCF-4911-A08D-46E70F1018D0}" type="presParOf" srcId="{DB215E71-D011-47EF-BC3C-7FDD4CFCBF79}" destId="{085EEFB0-DC24-478D-A807-B8312F7DEED1}" srcOrd="0" destOrd="0" presId="urn:microsoft.com/office/officeart/2005/8/layout/hierarchy1"/>
    <dgm:cxn modelId="{567D51DE-E5D7-45A0-8729-CA1EEC9C82DF}" type="presParOf" srcId="{DB215E71-D011-47EF-BC3C-7FDD4CFCBF79}" destId="{AEBEDECA-E38B-4A29-B2C1-913401E2EEE9}" srcOrd="1" destOrd="0" presId="urn:microsoft.com/office/officeart/2005/8/layout/hierarchy1"/>
    <dgm:cxn modelId="{64A88343-8FF2-4E0E-BDC8-662FF67AB272}" type="presParOf" srcId="{D7F0EA03-0107-433A-BE06-4868FC4B5A77}" destId="{498ACA38-1687-4CC0-84A9-526C2A63763E}"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4E36C4-D123-4029-89C3-A674229A8EB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0F4AFB-EFA7-489B-AF21-494509EC9DB9}">
      <dgm:prSet/>
      <dgm:spPr/>
      <dgm:t>
        <a:bodyPr/>
        <a:lstStyle/>
        <a:p>
          <a:pPr>
            <a:lnSpc>
              <a:spcPct val="100000"/>
            </a:lnSpc>
          </a:pPr>
          <a:r>
            <a:rPr lang="en-US"/>
            <a:t>improves your circulation </a:t>
          </a:r>
        </a:p>
      </dgm:t>
    </dgm:pt>
    <dgm:pt modelId="{43694A37-0C60-466B-8BBC-7BCE097D374C}" type="parTrans" cxnId="{C4DBAF59-CC89-4945-A507-05A7FA279111}">
      <dgm:prSet/>
      <dgm:spPr/>
      <dgm:t>
        <a:bodyPr/>
        <a:lstStyle/>
        <a:p>
          <a:endParaRPr lang="en-US"/>
        </a:p>
      </dgm:t>
    </dgm:pt>
    <dgm:pt modelId="{D8CCD05A-0C83-40E3-A338-60D27BBDECFE}" type="sibTrans" cxnId="{C4DBAF59-CC89-4945-A507-05A7FA279111}">
      <dgm:prSet/>
      <dgm:spPr/>
      <dgm:t>
        <a:bodyPr/>
        <a:lstStyle/>
        <a:p>
          <a:pPr>
            <a:lnSpc>
              <a:spcPct val="100000"/>
            </a:lnSpc>
          </a:pPr>
          <a:endParaRPr lang="en-US"/>
        </a:p>
      </dgm:t>
    </dgm:pt>
    <dgm:pt modelId="{D410F568-1216-455B-9922-43AF157E960C}">
      <dgm:prSet/>
      <dgm:spPr/>
      <dgm:t>
        <a:bodyPr/>
        <a:lstStyle/>
        <a:p>
          <a:pPr>
            <a:lnSpc>
              <a:spcPct val="100000"/>
            </a:lnSpc>
          </a:pPr>
          <a:r>
            <a:rPr lang="en-US"/>
            <a:t>lowers your resting heart rate </a:t>
          </a:r>
        </a:p>
      </dgm:t>
    </dgm:pt>
    <dgm:pt modelId="{BE3B0B22-E559-4DE7-BEDC-15F5A8BC6D81}" type="parTrans" cxnId="{48FC94EB-973A-4D2F-A629-F4AAC5C52980}">
      <dgm:prSet/>
      <dgm:spPr/>
      <dgm:t>
        <a:bodyPr/>
        <a:lstStyle/>
        <a:p>
          <a:endParaRPr lang="en-US"/>
        </a:p>
      </dgm:t>
    </dgm:pt>
    <dgm:pt modelId="{87A2B929-42D2-450A-839F-49017EB5150B}" type="sibTrans" cxnId="{48FC94EB-973A-4D2F-A629-F4AAC5C52980}">
      <dgm:prSet/>
      <dgm:spPr/>
      <dgm:t>
        <a:bodyPr/>
        <a:lstStyle/>
        <a:p>
          <a:pPr>
            <a:lnSpc>
              <a:spcPct val="100000"/>
            </a:lnSpc>
          </a:pPr>
          <a:endParaRPr lang="en-US"/>
        </a:p>
      </dgm:t>
    </dgm:pt>
    <dgm:pt modelId="{B75C3422-1BE4-434E-AA77-414814EEC0CD}">
      <dgm:prSet/>
      <dgm:spPr/>
      <dgm:t>
        <a:bodyPr/>
        <a:lstStyle/>
        <a:p>
          <a:pPr>
            <a:lnSpc>
              <a:spcPct val="100000"/>
            </a:lnSpc>
          </a:pPr>
          <a:r>
            <a:rPr lang="en-US"/>
            <a:t>**helps to lower your body fat </a:t>
          </a:r>
        </a:p>
      </dgm:t>
    </dgm:pt>
    <dgm:pt modelId="{9B3433A9-D0F1-41CF-AFF7-1CFD2C422A25}" type="parTrans" cxnId="{2FB842BB-260F-46B7-9580-F969811B8A85}">
      <dgm:prSet/>
      <dgm:spPr/>
      <dgm:t>
        <a:bodyPr/>
        <a:lstStyle/>
        <a:p>
          <a:endParaRPr lang="en-US"/>
        </a:p>
      </dgm:t>
    </dgm:pt>
    <dgm:pt modelId="{BC9A321A-6F71-4256-B702-1520CA1EB53A}" type="sibTrans" cxnId="{2FB842BB-260F-46B7-9580-F969811B8A85}">
      <dgm:prSet/>
      <dgm:spPr/>
      <dgm:t>
        <a:bodyPr/>
        <a:lstStyle/>
        <a:p>
          <a:pPr>
            <a:lnSpc>
              <a:spcPct val="100000"/>
            </a:lnSpc>
          </a:pPr>
          <a:endParaRPr lang="en-US"/>
        </a:p>
      </dgm:t>
    </dgm:pt>
    <dgm:pt modelId="{80B48921-1ED1-4FB9-87F7-2A742FD8F8D6}">
      <dgm:prSet/>
      <dgm:spPr/>
      <dgm:t>
        <a:bodyPr/>
        <a:lstStyle/>
        <a:p>
          <a:pPr>
            <a:lnSpc>
              <a:spcPct val="100000"/>
            </a:lnSpc>
          </a:pPr>
          <a:r>
            <a:rPr lang="en-US"/>
            <a:t>improves your muscular endurance (+ potentially strength in most recent research) </a:t>
          </a:r>
        </a:p>
      </dgm:t>
    </dgm:pt>
    <dgm:pt modelId="{A987711C-DC61-4AEA-9661-68478DD13C02}" type="parTrans" cxnId="{33A89FE6-1A4B-4FB6-9CB5-EB8BDC88CD2B}">
      <dgm:prSet/>
      <dgm:spPr/>
      <dgm:t>
        <a:bodyPr/>
        <a:lstStyle/>
        <a:p>
          <a:endParaRPr lang="en-US"/>
        </a:p>
      </dgm:t>
    </dgm:pt>
    <dgm:pt modelId="{0E920146-58F4-43F0-9B8C-DC3BBD4DDD7C}" type="sibTrans" cxnId="{33A89FE6-1A4B-4FB6-9CB5-EB8BDC88CD2B}">
      <dgm:prSet/>
      <dgm:spPr/>
      <dgm:t>
        <a:bodyPr/>
        <a:lstStyle/>
        <a:p>
          <a:pPr>
            <a:lnSpc>
              <a:spcPct val="100000"/>
            </a:lnSpc>
          </a:pPr>
          <a:endParaRPr lang="en-US"/>
        </a:p>
      </dgm:t>
    </dgm:pt>
    <dgm:pt modelId="{037C583B-F9A9-4B93-AD78-71A2CA908F9C}">
      <dgm:prSet/>
      <dgm:spPr/>
      <dgm:t>
        <a:bodyPr/>
        <a:lstStyle/>
        <a:p>
          <a:pPr>
            <a:lnSpc>
              <a:spcPct val="100000"/>
            </a:lnSpc>
          </a:pPr>
          <a:r>
            <a:rPr lang="en-US"/>
            <a:t>helps to lower your stress levels </a:t>
          </a:r>
        </a:p>
      </dgm:t>
    </dgm:pt>
    <dgm:pt modelId="{67A9C91F-0AAC-417E-8AE4-E3BB1C4EC224}" type="parTrans" cxnId="{6F94C8AE-B438-4BFE-A723-5EA9AEA2707D}">
      <dgm:prSet/>
      <dgm:spPr/>
      <dgm:t>
        <a:bodyPr/>
        <a:lstStyle/>
        <a:p>
          <a:endParaRPr lang="en-US"/>
        </a:p>
      </dgm:t>
    </dgm:pt>
    <dgm:pt modelId="{660B2CD3-0DFE-4620-ADF2-0DC63762F29D}" type="sibTrans" cxnId="{6F94C8AE-B438-4BFE-A723-5EA9AEA2707D}">
      <dgm:prSet/>
      <dgm:spPr/>
      <dgm:t>
        <a:bodyPr/>
        <a:lstStyle/>
        <a:p>
          <a:pPr>
            <a:lnSpc>
              <a:spcPct val="100000"/>
            </a:lnSpc>
          </a:pPr>
          <a:endParaRPr lang="en-US"/>
        </a:p>
      </dgm:t>
    </dgm:pt>
    <dgm:pt modelId="{72791E83-CBD8-4F59-AC80-83DCFB3E9EA2}">
      <dgm:prSet/>
      <dgm:spPr/>
      <dgm:t>
        <a:bodyPr/>
        <a:lstStyle/>
        <a:p>
          <a:pPr>
            <a:lnSpc>
              <a:spcPct val="100000"/>
            </a:lnSpc>
          </a:pPr>
          <a:r>
            <a:rPr lang="en-US"/>
            <a:t>improves the efficiency of your immune system </a:t>
          </a:r>
        </a:p>
      </dgm:t>
    </dgm:pt>
    <dgm:pt modelId="{C8E9B067-7F11-488E-B4F5-7F06EF4A3D55}" type="parTrans" cxnId="{90598D0A-EB67-4A6B-A9F5-F398114E596C}">
      <dgm:prSet/>
      <dgm:spPr/>
      <dgm:t>
        <a:bodyPr/>
        <a:lstStyle/>
        <a:p>
          <a:endParaRPr lang="en-US"/>
        </a:p>
      </dgm:t>
    </dgm:pt>
    <dgm:pt modelId="{6E37CC0D-4214-4EC1-B865-433DD4691F41}" type="sibTrans" cxnId="{90598D0A-EB67-4A6B-A9F5-F398114E596C}">
      <dgm:prSet/>
      <dgm:spPr/>
      <dgm:t>
        <a:bodyPr/>
        <a:lstStyle/>
        <a:p>
          <a:endParaRPr lang="en-US"/>
        </a:p>
      </dgm:t>
    </dgm:pt>
    <dgm:pt modelId="{71C1D8A8-3F7B-46E9-9478-31DF519DD412}" type="pres">
      <dgm:prSet presAssocID="{DF4E36C4-D123-4029-89C3-A674229A8EB7}" presName="root" presStyleCnt="0">
        <dgm:presLayoutVars>
          <dgm:dir/>
          <dgm:resizeHandles val="exact"/>
        </dgm:presLayoutVars>
      </dgm:prSet>
      <dgm:spPr/>
    </dgm:pt>
    <dgm:pt modelId="{296B3493-3AF8-41A5-ABB2-FC55426E866E}" type="pres">
      <dgm:prSet presAssocID="{DF4E36C4-D123-4029-89C3-A674229A8EB7}" presName="container" presStyleCnt="0">
        <dgm:presLayoutVars>
          <dgm:dir/>
          <dgm:resizeHandles val="exact"/>
        </dgm:presLayoutVars>
      </dgm:prSet>
      <dgm:spPr/>
    </dgm:pt>
    <dgm:pt modelId="{C435F481-D9E6-4FFB-BDD8-1F89EF595A3D}" type="pres">
      <dgm:prSet presAssocID="{AF0F4AFB-EFA7-489B-AF21-494509EC9DB9}" presName="compNode" presStyleCnt="0"/>
      <dgm:spPr/>
    </dgm:pt>
    <dgm:pt modelId="{3A118AB3-1FD0-4C45-842D-DA293D49FB7F}" type="pres">
      <dgm:prSet presAssocID="{AF0F4AFB-EFA7-489B-AF21-494509EC9DB9}" presName="iconBgRect" presStyleLbl="bgShp" presStyleIdx="0" presStyleCnt="6"/>
      <dgm:spPr/>
    </dgm:pt>
    <dgm:pt modelId="{6F4BD7CF-8105-4385-AF4B-46923F811D12}" type="pres">
      <dgm:prSet presAssocID="{AF0F4AFB-EFA7-489B-AF21-494509EC9D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ne Arrow: Straight"/>
        </a:ext>
      </dgm:extLst>
    </dgm:pt>
    <dgm:pt modelId="{49BB52E8-FFC9-42D8-8642-3E6FAF7BC4EF}" type="pres">
      <dgm:prSet presAssocID="{AF0F4AFB-EFA7-489B-AF21-494509EC9DB9}" presName="spaceRect" presStyleCnt="0"/>
      <dgm:spPr/>
    </dgm:pt>
    <dgm:pt modelId="{3B8DDE37-5D15-45D8-9007-F3B8A3D7A9EB}" type="pres">
      <dgm:prSet presAssocID="{AF0F4AFB-EFA7-489B-AF21-494509EC9DB9}" presName="textRect" presStyleLbl="revTx" presStyleIdx="0" presStyleCnt="6">
        <dgm:presLayoutVars>
          <dgm:chMax val="1"/>
          <dgm:chPref val="1"/>
        </dgm:presLayoutVars>
      </dgm:prSet>
      <dgm:spPr/>
    </dgm:pt>
    <dgm:pt modelId="{E023F011-1BBF-4148-AD42-F7172736AE20}" type="pres">
      <dgm:prSet presAssocID="{D8CCD05A-0C83-40E3-A338-60D27BBDECFE}" presName="sibTrans" presStyleLbl="sibTrans2D1" presStyleIdx="0" presStyleCnt="0"/>
      <dgm:spPr/>
    </dgm:pt>
    <dgm:pt modelId="{8042F92D-942A-41B8-9AE8-DA9754D78F61}" type="pres">
      <dgm:prSet presAssocID="{D410F568-1216-455B-9922-43AF157E960C}" presName="compNode" presStyleCnt="0"/>
      <dgm:spPr/>
    </dgm:pt>
    <dgm:pt modelId="{CE6D8A8E-DC63-443C-9F04-E2E7CC7B527C}" type="pres">
      <dgm:prSet presAssocID="{D410F568-1216-455B-9922-43AF157E960C}" presName="iconBgRect" presStyleLbl="bgShp" presStyleIdx="1" presStyleCnt="6"/>
      <dgm:spPr/>
    </dgm:pt>
    <dgm:pt modelId="{44DEF6D0-4B99-43D2-9B19-74D47B7FBEEF}" type="pres">
      <dgm:prSet presAssocID="{D410F568-1216-455B-9922-43AF157E960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beat"/>
        </a:ext>
      </dgm:extLst>
    </dgm:pt>
    <dgm:pt modelId="{52950C5F-708F-4F26-8F41-BF3B291FFB79}" type="pres">
      <dgm:prSet presAssocID="{D410F568-1216-455B-9922-43AF157E960C}" presName="spaceRect" presStyleCnt="0"/>
      <dgm:spPr/>
    </dgm:pt>
    <dgm:pt modelId="{0EB0A858-E976-4F69-B76B-B84BD3089FE7}" type="pres">
      <dgm:prSet presAssocID="{D410F568-1216-455B-9922-43AF157E960C}" presName="textRect" presStyleLbl="revTx" presStyleIdx="1" presStyleCnt="6">
        <dgm:presLayoutVars>
          <dgm:chMax val="1"/>
          <dgm:chPref val="1"/>
        </dgm:presLayoutVars>
      </dgm:prSet>
      <dgm:spPr/>
    </dgm:pt>
    <dgm:pt modelId="{BF4D3302-28F8-4F38-9746-120C5EE91FC6}" type="pres">
      <dgm:prSet presAssocID="{87A2B929-42D2-450A-839F-49017EB5150B}" presName="sibTrans" presStyleLbl="sibTrans2D1" presStyleIdx="0" presStyleCnt="0"/>
      <dgm:spPr/>
    </dgm:pt>
    <dgm:pt modelId="{6FAD5A38-083D-4B89-AC55-718641F8822F}" type="pres">
      <dgm:prSet presAssocID="{B75C3422-1BE4-434E-AA77-414814EEC0CD}" presName="compNode" presStyleCnt="0"/>
      <dgm:spPr/>
    </dgm:pt>
    <dgm:pt modelId="{A20A5CC6-6CA7-4668-A8F6-A616A3013D7D}" type="pres">
      <dgm:prSet presAssocID="{B75C3422-1BE4-434E-AA77-414814EEC0CD}" presName="iconBgRect" presStyleLbl="bgShp" presStyleIdx="2" presStyleCnt="6"/>
      <dgm:spPr/>
    </dgm:pt>
    <dgm:pt modelId="{F436E622-16C3-46F1-985C-BDF32F48A93D}" type="pres">
      <dgm:prSet presAssocID="{B75C3422-1BE4-434E-AA77-414814EEC0C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uscle Arm"/>
        </a:ext>
      </dgm:extLst>
    </dgm:pt>
    <dgm:pt modelId="{3DF2FE7B-12D9-4765-924B-F2B60EE6C50A}" type="pres">
      <dgm:prSet presAssocID="{B75C3422-1BE4-434E-AA77-414814EEC0CD}" presName="spaceRect" presStyleCnt="0"/>
      <dgm:spPr/>
    </dgm:pt>
    <dgm:pt modelId="{7EEAC337-F708-4D96-98BB-D2CC12202CD0}" type="pres">
      <dgm:prSet presAssocID="{B75C3422-1BE4-434E-AA77-414814EEC0CD}" presName="textRect" presStyleLbl="revTx" presStyleIdx="2" presStyleCnt="6">
        <dgm:presLayoutVars>
          <dgm:chMax val="1"/>
          <dgm:chPref val="1"/>
        </dgm:presLayoutVars>
      </dgm:prSet>
      <dgm:spPr/>
    </dgm:pt>
    <dgm:pt modelId="{11E17C12-CE90-4A41-BCA1-6992DAD5A691}" type="pres">
      <dgm:prSet presAssocID="{BC9A321A-6F71-4256-B702-1520CA1EB53A}" presName="sibTrans" presStyleLbl="sibTrans2D1" presStyleIdx="0" presStyleCnt="0"/>
      <dgm:spPr/>
    </dgm:pt>
    <dgm:pt modelId="{5CE726A1-813C-43B8-A6E3-134E02EE573A}" type="pres">
      <dgm:prSet presAssocID="{80B48921-1ED1-4FB9-87F7-2A742FD8F8D6}" presName="compNode" presStyleCnt="0"/>
      <dgm:spPr/>
    </dgm:pt>
    <dgm:pt modelId="{12BDEFB5-22FF-4312-9E00-A48B828501D4}" type="pres">
      <dgm:prSet presAssocID="{80B48921-1ED1-4FB9-87F7-2A742FD8F8D6}" presName="iconBgRect" presStyleLbl="bgShp" presStyleIdx="3" presStyleCnt="6"/>
      <dgm:spPr/>
    </dgm:pt>
    <dgm:pt modelId="{44DDDF41-C74D-4E38-991D-4427F6386CCE}" type="pres">
      <dgm:prSet presAssocID="{80B48921-1ED1-4FB9-87F7-2A742FD8F8D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dy Builder"/>
        </a:ext>
      </dgm:extLst>
    </dgm:pt>
    <dgm:pt modelId="{9FB43DCE-4ECB-4DEF-AAE3-EA85A59AEA73}" type="pres">
      <dgm:prSet presAssocID="{80B48921-1ED1-4FB9-87F7-2A742FD8F8D6}" presName="spaceRect" presStyleCnt="0"/>
      <dgm:spPr/>
    </dgm:pt>
    <dgm:pt modelId="{ED9163BF-8125-44DE-BEEA-23AE6B45F470}" type="pres">
      <dgm:prSet presAssocID="{80B48921-1ED1-4FB9-87F7-2A742FD8F8D6}" presName="textRect" presStyleLbl="revTx" presStyleIdx="3" presStyleCnt="6">
        <dgm:presLayoutVars>
          <dgm:chMax val="1"/>
          <dgm:chPref val="1"/>
        </dgm:presLayoutVars>
      </dgm:prSet>
      <dgm:spPr/>
    </dgm:pt>
    <dgm:pt modelId="{5FFC5D47-33DF-4959-9BB5-1D96B12BD6DD}" type="pres">
      <dgm:prSet presAssocID="{0E920146-58F4-43F0-9B8C-DC3BBD4DDD7C}" presName="sibTrans" presStyleLbl="sibTrans2D1" presStyleIdx="0" presStyleCnt="0"/>
      <dgm:spPr/>
    </dgm:pt>
    <dgm:pt modelId="{23EAB2A3-5100-4F29-A275-F50F2110A454}" type="pres">
      <dgm:prSet presAssocID="{037C583B-F9A9-4B93-AD78-71A2CA908F9C}" presName="compNode" presStyleCnt="0"/>
      <dgm:spPr/>
    </dgm:pt>
    <dgm:pt modelId="{74EF01D2-4B9A-4BA4-B8D9-F5D58A51F5FD}" type="pres">
      <dgm:prSet presAssocID="{037C583B-F9A9-4B93-AD78-71A2CA908F9C}" presName="iconBgRect" presStyleLbl="bgShp" presStyleIdx="4" presStyleCnt="6"/>
      <dgm:spPr/>
    </dgm:pt>
    <dgm:pt modelId="{286544A3-AFE0-4956-A228-202D97814A2B}" type="pres">
      <dgm:prSet presAssocID="{037C583B-F9A9-4B93-AD78-71A2CA908F9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4F95E324-0FD6-4164-BD08-5D457EEE40FB}" type="pres">
      <dgm:prSet presAssocID="{037C583B-F9A9-4B93-AD78-71A2CA908F9C}" presName="spaceRect" presStyleCnt="0"/>
      <dgm:spPr/>
    </dgm:pt>
    <dgm:pt modelId="{1DA2C540-C0CA-4788-9CB4-727F4D1F042A}" type="pres">
      <dgm:prSet presAssocID="{037C583B-F9A9-4B93-AD78-71A2CA908F9C}" presName="textRect" presStyleLbl="revTx" presStyleIdx="4" presStyleCnt="6">
        <dgm:presLayoutVars>
          <dgm:chMax val="1"/>
          <dgm:chPref val="1"/>
        </dgm:presLayoutVars>
      </dgm:prSet>
      <dgm:spPr/>
    </dgm:pt>
    <dgm:pt modelId="{07B84F0D-A120-4C4B-A7D3-0AE1BB9CB8BA}" type="pres">
      <dgm:prSet presAssocID="{660B2CD3-0DFE-4620-ADF2-0DC63762F29D}" presName="sibTrans" presStyleLbl="sibTrans2D1" presStyleIdx="0" presStyleCnt="0"/>
      <dgm:spPr/>
    </dgm:pt>
    <dgm:pt modelId="{7DEA9E65-D767-4CA8-9882-5C939E3FE4A5}" type="pres">
      <dgm:prSet presAssocID="{72791E83-CBD8-4F59-AC80-83DCFB3E9EA2}" presName="compNode" presStyleCnt="0"/>
      <dgm:spPr/>
    </dgm:pt>
    <dgm:pt modelId="{856EA11C-9B0F-4D8D-81C7-62C47100867E}" type="pres">
      <dgm:prSet presAssocID="{72791E83-CBD8-4F59-AC80-83DCFB3E9EA2}" presName="iconBgRect" presStyleLbl="bgShp" presStyleIdx="5" presStyleCnt="6"/>
      <dgm:spPr/>
    </dgm:pt>
    <dgm:pt modelId="{2E0DF870-15D0-480F-972D-6DD96D298C83}" type="pres">
      <dgm:prSet presAssocID="{72791E83-CBD8-4F59-AC80-83DCFB3E9EA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Needle"/>
        </a:ext>
      </dgm:extLst>
    </dgm:pt>
    <dgm:pt modelId="{C169C7E1-C466-420F-BA12-6DFEAC06A475}" type="pres">
      <dgm:prSet presAssocID="{72791E83-CBD8-4F59-AC80-83DCFB3E9EA2}" presName="spaceRect" presStyleCnt="0"/>
      <dgm:spPr/>
    </dgm:pt>
    <dgm:pt modelId="{765C2F87-02B3-44EE-818B-82A105A80C3E}" type="pres">
      <dgm:prSet presAssocID="{72791E83-CBD8-4F59-AC80-83DCFB3E9EA2}" presName="textRect" presStyleLbl="revTx" presStyleIdx="5" presStyleCnt="6">
        <dgm:presLayoutVars>
          <dgm:chMax val="1"/>
          <dgm:chPref val="1"/>
        </dgm:presLayoutVars>
      </dgm:prSet>
      <dgm:spPr/>
    </dgm:pt>
  </dgm:ptLst>
  <dgm:cxnLst>
    <dgm:cxn modelId="{90598D0A-EB67-4A6B-A9F5-F398114E596C}" srcId="{DF4E36C4-D123-4029-89C3-A674229A8EB7}" destId="{72791E83-CBD8-4F59-AC80-83DCFB3E9EA2}" srcOrd="5" destOrd="0" parTransId="{C8E9B067-7F11-488E-B4F5-7F06EF4A3D55}" sibTransId="{6E37CC0D-4214-4EC1-B865-433DD4691F41}"/>
    <dgm:cxn modelId="{FABB6571-4AAC-425E-A5DF-206F719B6D7F}" type="presOf" srcId="{037C583B-F9A9-4B93-AD78-71A2CA908F9C}" destId="{1DA2C540-C0CA-4788-9CB4-727F4D1F042A}" srcOrd="0" destOrd="0" presId="urn:microsoft.com/office/officeart/2018/2/layout/IconCircleList"/>
    <dgm:cxn modelId="{C4DBAF59-CC89-4945-A507-05A7FA279111}" srcId="{DF4E36C4-D123-4029-89C3-A674229A8EB7}" destId="{AF0F4AFB-EFA7-489B-AF21-494509EC9DB9}" srcOrd="0" destOrd="0" parTransId="{43694A37-0C60-466B-8BBC-7BCE097D374C}" sibTransId="{D8CCD05A-0C83-40E3-A338-60D27BBDECFE}"/>
    <dgm:cxn modelId="{952F577A-B8BE-48B9-8F18-8EC4553C4CCA}" type="presOf" srcId="{B75C3422-1BE4-434E-AA77-414814EEC0CD}" destId="{7EEAC337-F708-4D96-98BB-D2CC12202CD0}" srcOrd="0" destOrd="0" presId="urn:microsoft.com/office/officeart/2018/2/layout/IconCircleList"/>
    <dgm:cxn modelId="{0AF3FF83-E96C-49CC-A3F3-AA5810EFCA60}" type="presOf" srcId="{AF0F4AFB-EFA7-489B-AF21-494509EC9DB9}" destId="{3B8DDE37-5D15-45D8-9007-F3B8A3D7A9EB}" srcOrd="0" destOrd="0" presId="urn:microsoft.com/office/officeart/2018/2/layout/IconCircleList"/>
    <dgm:cxn modelId="{6F94C8AE-B438-4BFE-A723-5EA9AEA2707D}" srcId="{DF4E36C4-D123-4029-89C3-A674229A8EB7}" destId="{037C583B-F9A9-4B93-AD78-71A2CA908F9C}" srcOrd="4" destOrd="0" parTransId="{67A9C91F-0AAC-417E-8AE4-E3BB1C4EC224}" sibTransId="{660B2CD3-0DFE-4620-ADF2-0DC63762F29D}"/>
    <dgm:cxn modelId="{487276B0-595C-4534-959F-323D2FF1F1DE}" type="presOf" srcId="{0E920146-58F4-43F0-9B8C-DC3BBD4DDD7C}" destId="{5FFC5D47-33DF-4959-9BB5-1D96B12BD6DD}" srcOrd="0" destOrd="0" presId="urn:microsoft.com/office/officeart/2018/2/layout/IconCircleList"/>
    <dgm:cxn modelId="{BD30ADB0-D640-4354-B05E-8B95AEEE94A2}" type="presOf" srcId="{BC9A321A-6F71-4256-B702-1520CA1EB53A}" destId="{11E17C12-CE90-4A41-BCA1-6992DAD5A691}" srcOrd="0" destOrd="0" presId="urn:microsoft.com/office/officeart/2018/2/layout/IconCircleList"/>
    <dgm:cxn modelId="{56ECAAB8-AE32-4DAD-A694-F60A4C5BF30F}" type="presOf" srcId="{72791E83-CBD8-4F59-AC80-83DCFB3E9EA2}" destId="{765C2F87-02B3-44EE-818B-82A105A80C3E}" srcOrd="0" destOrd="0" presId="urn:microsoft.com/office/officeart/2018/2/layout/IconCircleList"/>
    <dgm:cxn modelId="{78DD21BA-E220-48A7-9CAC-9104276448E4}" type="presOf" srcId="{80B48921-1ED1-4FB9-87F7-2A742FD8F8D6}" destId="{ED9163BF-8125-44DE-BEEA-23AE6B45F470}" srcOrd="0" destOrd="0" presId="urn:microsoft.com/office/officeart/2018/2/layout/IconCircleList"/>
    <dgm:cxn modelId="{2FB842BB-260F-46B7-9580-F969811B8A85}" srcId="{DF4E36C4-D123-4029-89C3-A674229A8EB7}" destId="{B75C3422-1BE4-434E-AA77-414814EEC0CD}" srcOrd="2" destOrd="0" parTransId="{9B3433A9-D0F1-41CF-AFF7-1CFD2C422A25}" sibTransId="{BC9A321A-6F71-4256-B702-1520CA1EB53A}"/>
    <dgm:cxn modelId="{9FBE8BC0-9E46-41EF-9570-F2D88BE273D8}" type="presOf" srcId="{D8CCD05A-0C83-40E3-A338-60D27BBDECFE}" destId="{E023F011-1BBF-4148-AD42-F7172736AE20}" srcOrd="0" destOrd="0" presId="urn:microsoft.com/office/officeart/2018/2/layout/IconCircleList"/>
    <dgm:cxn modelId="{964E88D0-EA9A-40DF-AAAC-212BB1B9138C}" type="presOf" srcId="{D410F568-1216-455B-9922-43AF157E960C}" destId="{0EB0A858-E976-4F69-B76B-B84BD3089FE7}" srcOrd="0" destOrd="0" presId="urn:microsoft.com/office/officeart/2018/2/layout/IconCircleList"/>
    <dgm:cxn modelId="{D320E7D5-57DF-4AAD-B211-9CCB02DA2B38}" type="presOf" srcId="{87A2B929-42D2-450A-839F-49017EB5150B}" destId="{BF4D3302-28F8-4F38-9746-120C5EE91FC6}" srcOrd="0" destOrd="0" presId="urn:microsoft.com/office/officeart/2018/2/layout/IconCircleList"/>
    <dgm:cxn modelId="{6439E7E1-3B81-45D9-9AC8-C65C94943C49}" type="presOf" srcId="{DF4E36C4-D123-4029-89C3-A674229A8EB7}" destId="{71C1D8A8-3F7B-46E9-9478-31DF519DD412}" srcOrd="0" destOrd="0" presId="urn:microsoft.com/office/officeart/2018/2/layout/IconCircleList"/>
    <dgm:cxn modelId="{33A89FE6-1A4B-4FB6-9CB5-EB8BDC88CD2B}" srcId="{DF4E36C4-D123-4029-89C3-A674229A8EB7}" destId="{80B48921-1ED1-4FB9-87F7-2A742FD8F8D6}" srcOrd="3" destOrd="0" parTransId="{A987711C-DC61-4AEA-9661-68478DD13C02}" sibTransId="{0E920146-58F4-43F0-9B8C-DC3BBD4DDD7C}"/>
    <dgm:cxn modelId="{8AE0F2E8-15CA-425B-B0A2-E43E0931F82F}" type="presOf" srcId="{660B2CD3-0DFE-4620-ADF2-0DC63762F29D}" destId="{07B84F0D-A120-4C4B-A7D3-0AE1BB9CB8BA}" srcOrd="0" destOrd="0" presId="urn:microsoft.com/office/officeart/2018/2/layout/IconCircleList"/>
    <dgm:cxn modelId="{48FC94EB-973A-4D2F-A629-F4AAC5C52980}" srcId="{DF4E36C4-D123-4029-89C3-A674229A8EB7}" destId="{D410F568-1216-455B-9922-43AF157E960C}" srcOrd="1" destOrd="0" parTransId="{BE3B0B22-E559-4DE7-BEDC-15F5A8BC6D81}" sibTransId="{87A2B929-42D2-450A-839F-49017EB5150B}"/>
    <dgm:cxn modelId="{23168CCA-9EE1-498C-9F1E-C097A5772AC5}" type="presParOf" srcId="{71C1D8A8-3F7B-46E9-9478-31DF519DD412}" destId="{296B3493-3AF8-41A5-ABB2-FC55426E866E}" srcOrd="0" destOrd="0" presId="urn:microsoft.com/office/officeart/2018/2/layout/IconCircleList"/>
    <dgm:cxn modelId="{71F9E4BA-2BAB-436E-970E-9A748B42BDE9}" type="presParOf" srcId="{296B3493-3AF8-41A5-ABB2-FC55426E866E}" destId="{C435F481-D9E6-4FFB-BDD8-1F89EF595A3D}" srcOrd="0" destOrd="0" presId="urn:microsoft.com/office/officeart/2018/2/layout/IconCircleList"/>
    <dgm:cxn modelId="{1267C9B1-BCF7-4D10-B1F3-D908929E4BF6}" type="presParOf" srcId="{C435F481-D9E6-4FFB-BDD8-1F89EF595A3D}" destId="{3A118AB3-1FD0-4C45-842D-DA293D49FB7F}" srcOrd="0" destOrd="0" presId="urn:microsoft.com/office/officeart/2018/2/layout/IconCircleList"/>
    <dgm:cxn modelId="{B5232449-EAA7-4BE6-B3E4-820CCB634E19}" type="presParOf" srcId="{C435F481-D9E6-4FFB-BDD8-1F89EF595A3D}" destId="{6F4BD7CF-8105-4385-AF4B-46923F811D12}" srcOrd="1" destOrd="0" presId="urn:microsoft.com/office/officeart/2018/2/layout/IconCircleList"/>
    <dgm:cxn modelId="{BAD10CB2-6271-4E91-9E84-1BC1000FA693}" type="presParOf" srcId="{C435F481-D9E6-4FFB-BDD8-1F89EF595A3D}" destId="{49BB52E8-FFC9-42D8-8642-3E6FAF7BC4EF}" srcOrd="2" destOrd="0" presId="urn:microsoft.com/office/officeart/2018/2/layout/IconCircleList"/>
    <dgm:cxn modelId="{16AF8DCE-492D-407D-931A-7802C970D529}" type="presParOf" srcId="{C435F481-D9E6-4FFB-BDD8-1F89EF595A3D}" destId="{3B8DDE37-5D15-45D8-9007-F3B8A3D7A9EB}" srcOrd="3" destOrd="0" presId="urn:microsoft.com/office/officeart/2018/2/layout/IconCircleList"/>
    <dgm:cxn modelId="{337928C9-68EF-4489-80D4-CBE69922D2C1}" type="presParOf" srcId="{296B3493-3AF8-41A5-ABB2-FC55426E866E}" destId="{E023F011-1BBF-4148-AD42-F7172736AE20}" srcOrd="1" destOrd="0" presId="urn:microsoft.com/office/officeart/2018/2/layout/IconCircleList"/>
    <dgm:cxn modelId="{B24C1E1E-3390-4443-903C-6506D84676FD}" type="presParOf" srcId="{296B3493-3AF8-41A5-ABB2-FC55426E866E}" destId="{8042F92D-942A-41B8-9AE8-DA9754D78F61}" srcOrd="2" destOrd="0" presId="urn:microsoft.com/office/officeart/2018/2/layout/IconCircleList"/>
    <dgm:cxn modelId="{83CAE037-540F-4AF0-B3E6-6C8167551D8E}" type="presParOf" srcId="{8042F92D-942A-41B8-9AE8-DA9754D78F61}" destId="{CE6D8A8E-DC63-443C-9F04-E2E7CC7B527C}" srcOrd="0" destOrd="0" presId="urn:microsoft.com/office/officeart/2018/2/layout/IconCircleList"/>
    <dgm:cxn modelId="{4DBB5816-E9BD-4F9E-8D3E-213E25FD2C62}" type="presParOf" srcId="{8042F92D-942A-41B8-9AE8-DA9754D78F61}" destId="{44DEF6D0-4B99-43D2-9B19-74D47B7FBEEF}" srcOrd="1" destOrd="0" presId="urn:microsoft.com/office/officeart/2018/2/layout/IconCircleList"/>
    <dgm:cxn modelId="{2A989887-5000-43E7-A88D-6DCF37DA6068}" type="presParOf" srcId="{8042F92D-942A-41B8-9AE8-DA9754D78F61}" destId="{52950C5F-708F-4F26-8F41-BF3B291FFB79}" srcOrd="2" destOrd="0" presId="urn:microsoft.com/office/officeart/2018/2/layout/IconCircleList"/>
    <dgm:cxn modelId="{30787018-8D78-4DFE-B94D-4CBD38024E72}" type="presParOf" srcId="{8042F92D-942A-41B8-9AE8-DA9754D78F61}" destId="{0EB0A858-E976-4F69-B76B-B84BD3089FE7}" srcOrd="3" destOrd="0" presId="urn:microsoft.com/office/officeart/2018/2/layout/IconCircleList"/>
    <dgm:cxn modelId="{64878B21-8AB6-4D95-BEC4-A9B285147D79}" type="presParOf" srcId="{296B3493-3AF8-41A5-ABB2-FC55426E866E}" destId="{BF4D3302-28F8-4F38-9746-120C5EE91FC6}" srcOrd="3" destOrd="0" presId="urn:microsoft.com/office/officeart/2018/2/layout/IconCircleList"/>
    <dgm:cxn modelId="{1620ED0D-C960-47C2-9D67-56084825408C}" type="presParOf" srcId="{296B3493-3AF8-41A5-ABB2-FC55426E866E}" destId="{6FAD5A38-083D-4B89-AC55-718641F8822F}" srcOrd="4" destOrd="0" presId="urn:microsoft.com/office/officeart/2018/2/layout/IconCircleList"/>
    <dgm:cxn modelId="{C7FB5C19-113F-4918-845C-5302B59FD9F6}" type="presParOf" srcId="{6FAD5A38-083D-4B89-AC55-718641F8822F}" destId="{A20A5CC6-6CA7-4668-A8F6-A616A3013D7D}" srcOrd="0" destOrd="0" presId="urn:microsoft.com/office/officeart/2018/2/layout/IconCircleList"/>
    <dgm:cxn modelId="{2800A986-322C-4632-A798-5616FF1CDBE1}" type="presParOf" srcId="{6FAD5A38-083D-4B89-AC55-718641F8822F}" destId="{F436E622-16C3-46F1-985C-BDF32F48A93D}" srcOrd="1" destOrd="0" presId="urn:microsoft.com/office/officeart/2018/2/layout/IconCircleList"/>
    <dgm:cxn modelId="{03821696-EB30-4121-AD9C-68554BEDFD9B}" type="presParOf" srcId="{6FAD5A38-083D-4B89-AC55-718641F8822F}" destId="{3DF2FE7B-12D9-4765-924B-F2B60EE6C50A}" srcOrd="2" destOrd="0" presId="urn:microsoft.com/office/officeart/2018/2/layout/IconCircleList"/>
    <dgm:cxn modelId="{CAADD2E9-FE57-4EDD-977A-C5A14E5FFD69}" type="presParOf" srcId="{6FAD5A38-083D-4B89-AC55-718641F8822F}" destId="{7EEAC337-F708-4D96-98BB-D2CC12202CD0}" srcOrd="3" destOrd="0" presId="urn:microsoft.com/office/officeart/2018/2/layout/IconCircleList"/>
    <dgm:cxn modelId="{FD4A4DBA-1253-41EF-8E40-9C4EBA95F5D2}" type="presParOf" srcId="{296B3493-3AF8-41A5-ABB2-FC55426E866E}" destId="{11E17C12-CE90-4A41-BCA1-6992DAD5A691}" srcOrd="5" destOrd="0" presId="urn:microsoft.com/office/officeart/2018/2/layout/IconCircleList"/>
    <dgm:cxn modelId="{E3A4AE00-0534-4AE7-895D-F6D6958FC1D2}" type="presParOf" srcId="{296B3493-3AF8-41A5-ABB2-FC55426E866E}" destId="{5CE726A1-813C-43B8-A6E3-134E02EE573A}" srcOrd="6" destOrd="0" presId="urn:microsoft.com/office/officeart/2018/2/layout/IconCircleList"/>
    <dgm:cxn modelId="{4B6BCBD4-68F1-4C14-8A2A-BF5219798862}" type="presParOf" srcId="{5CE726A1-813C-43B8-A6E3-134E02EE573A}" destId="{12BDEFB5-22FF-4312-9E00-A48B828501D4}" srcOrd="0" destOrd="0" presId="urn:microsoft.com/office/officeart/2018/2/layout/IconCircleList"/>
    <dgm:cxn modelId="{9DA3AC34-06F6-429A-A74D-E06CE443E2F0}" type="presParOf" srcId="{5CE726A1-813C-43B8-A6E3-134E02EE573A}" destId="{44DDDF41-C74D-4E38-991D-4427F6386CCE}" srcOrd="1" destOrd="0" presId="urn:microsoft.com/office/officeart/2018/2/layout/IconCircleList"/>
    <dgm:cxn modelId="{E07ADE4B-0ED4-46A3-8204-7C22D9F302CB}" type="presParOf" srcId="{5CE726A1-813C-43B8-A6E3-134E02EE573A}" destId="{9FB43DCE-4ECB-4DEF-AAE3-EA85A59AEA73}" srcOrd="2" destOrd="0" presId="urn:microsoft.com/office/officeart/2018/2/layout/IconCircleList"/>
    <dgm:cxn modelId="{7E932DA0-E8E9-41A7-9CAF-9A564F4F3925}" type="presParOf" srcId="{5CE726A1-813C-43B8-A6E3-134E02EE573A}" destId="{ED9163BF-8125-44DE-BEEA-23AE6B45F470}" srcOrd="3" destOrd="0" presId="urn:microsoft.com/office/officeart/2018/2/layout/IconCircleList"/>
    <dgm:cxn modelId="{DA842EF8-E54E-4B41-BE52-B84CB51DA738}" type="presParOf" srcId="{296B3493-3AF8-41A5-ABB2-FC55426E866E}" destId="{5FFC5D47-33DF-4959-9BB5-1D96B12BD6DD}" srcOrd="7" destOrd="0" presId="urn:microsoft.com/office/officeart/2018/2/layout/IconCircleList"/>
    <dgm:cxn modelId="{08D42AB9-D5F7-4A8F-8FBB-741D39B5E6EB}" type="presParOf" srcId="{296B3493-3AF8-41A5-ABB2-FC55426E866E}" destId="{23EAB2A3-5100-4F29-A275-F50F2110A454}" srcOrd="8" destOrd="0" presId="urn:microsoft.com/office/officeart/2018/2/layout/IconCircleList"/>
    <dgm:cxn modelId="{0E269152-568C-49CC-8435-481FBF0AACD8}" type="presParOf" srcId="{23EAB2A3-5100-4F29-A275-F50F2110A454}" destId="{74EF01D2-4B9A-4BA4-B8D9-F5D58A51F5FD}" srcOrd="0" destOrd="0" presId="urn:microsoft.com/office/officeart/2018/2/layout/IconCircleList"/>
    <dgm:cxn modelId="{9C8B9427-A366-4532-966A-95486B3E14C4}" type="presParOf" srcId="{23EAB2A3-5100-4F29-A275-F50F2110A454}" destId="{286544A3-AFE0-4956-A228-202D97814A2B}" srcOrd="1" destOrd="0" presId="urn:microsoft.com/office/officeart/2018/2/layout/IconCircleList"/>
    <dgm:cxn modelId="{01753A65-09BA-43B8-A195-38F93A499D22}" type="presParOf" srcId="{23EAB2A3-5100-4F29-A275-F50F2110A454}" destId="{4F95E324-0FD6-4164-BD08-5D457EEE40FB}" srcOrd="2" destOrd="0" presId="urn:microsoft.com/office/officeart/2018/2/layout/IconCircleList"/>
    <dgm:cxn modelId="{DF4949CD-66CE-4B1D-A6A4-238F9C698BEF}" type="presParOf" srcId="{23EAB2A3-5100-4F29-A275-F50F2110A454}" destId="{1DA2C540-C0CA-4788-9CB4-727F4D1F042A}" srcOrd="3" destOrd="0" presId="urn:microsoft.com/office/officeart/2018/2/layout/IconCircleList"/>
    <dgm:cxn modelId="{0FF19491-5301-484C-99FD-A3DBF84DCB1A}" type="presParOf" srcId="{296B3493-3AF8-41A5-ABB2-FC55426E866E}" destId="{07B84F0D-A120-4C4B-A7D3-0AE1BB9CB8BA}" srcOrd="9" destOrd="0" presId="urn:microsoft.com/office/officeart/2018/2/layout/IconCircleList"/>
    <dgm:cxn modelId="{B71BBA2C-47EB-4E1A-B4E3-8FB00CD10344}" type="presParOf" srcId="{296B3493-3AF8-41A5-ABB2-FC55426E866E}" destId="{7DEA9E65-D767-4CA8-9882-5C939E3FE4A5}" srcOrd="10" destOrd="0" presId="urn:microsoft.com/office/officeart/2018/2/layout/IconCircleList"/>
    <dgm:cxn modelId="{C69C9FC9-B6BE-4AFB-8B30-2CBD94D6D460}" type="presParOf" srcId="{7DEA9E65-D767-4CA8-9882-5C939E3FE4A5}" destId="{856EA11C-9B0F-4D8D-81C7-62C47100867E}" srcOrd="0" destOrd="0" presId="urn:microsoft.com/office/officeart/2018/2/layout/IconCircleList"/>
    <dgm:cxn modelId="{301BE8B4-162F-4965-8FF1-FAC3D20B70E9}" type="presParOf" srcId="{7DEA9E65-D767-4CA8-9882-5C939E3FE4A5}" destId="{2E0DF870-15D0-480F-972D-6DD96D298C83}" srcOrd="1" destOrd="0" presId="urn:microsoft.com/office/officeart/2018/2/layout/IconCircleList"/>
    <dgm:cxn modelId="{23EA0027-36A0-45B0-AD9B-3653BF7CE2FC}" type="presParOf" srcId="{7DEA9E65-D767-4CA8-9882-5C939E3FE4A5}" destId="{C169C7E1-C466-420F-BA12-6DFEAC06A475}" srcOrd="2" destOrd="0" presId="urn:microsoft.com/office/officeart/2018/2/layout/IconCircleList"/>
    <dgm:cxn modelId="{D8D703D9-96FA-4AA8-A152-F5BB6DEAF930}" type="presParOf" srcId="{7DEA9E65-D767-4CA8-9882-5C939E3FE4A5}" destId="{765C2F87-02B3-44EE-818B-82A105A80C3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D12D08-590A-4E19-8388-C02B9FC9A4C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2CE9162-9C08-40EA-9840-48DF3CEB5E7C}">
      <dgm:prSet/>
      <dgm:spPr/>
      <dgm:t>
        <a:bodyPr/>
        <a:lstStyle/>
        <a:p>
          <a:r>
            <a:rPr lang="en-US"/>
            <a:t>Most adults have a resting heart rate between 60 and 100 bpm (beats per minute). </a:t>
          </a:r>
        </a:p>
      </dgm:t>
    </dgm:pt>
    <dgm:pt modelId="{4400223E-D4AA-487E-9FC1-B4A74AA4A4E2}" type="parTrans" cxnId="{FB4F2333-555F-42F4-A694-8635F8FFCF43}">
      <dgm:prSet/>
      <dgm:spPr/>
      <dgm:t>
        <a:bodyPr/>
        <a:lstStyle/>
        <a:p>
          <a:endParaRPr lang="en-US"/>
        </a:p>
      </dgm:t>
    </dgm:pt>
    <dgm:pt modelId="{834FCD13-CB21-41DD-845D-3360A7A28295}" type="sibTrans" cxnId="{FB4F2333-555F-42F4-A694-8635F8FFCF43}">
      <dgm:prSet/>
      <dgm:spPr/>
      <dgm:t>
        <a:bodyPr/>
        <a:lstStyle/>
        <a:p>
          <a:endParaRPr lang="en-US"/>
        </a:p>
      </dgm:t>
    </dgm:pt>
    <dgm:pt modelId="{030571A8-B4FD-439D-B6AF-B05094DC7A32}">
      <dgm:prSet/>
      <dgm:spPr/>
      <dgm:t>
        <a:bodyPr/>
        <a:lstStyle/>
        <a:p>
          <a:r>
            <a:rPr lang="en-US"/>
            <a:t>The fitter you are, the lower your resting heart rate is likely to be. </a:t>
          </a:r>
        </a:p>
      </dgm:t>
    </dgm:pt>
    <dgm:pt modelId="{6BF9AA0A-7EB6-4CA1-B0CA-1CD147F804F6}" type="parTrans" cxnId="{66DBA022-A70B-446F-AAFE-AAB73A3E0CE5}">
      <dgm:prSet/>
      <dgm:spPr/>
      <dgm:t>
        <a:bodyPr/>
        <a:lstStyle/>
        <a:p>
          <a:endParaRPr lang="en-US"/>
        </a:p>
      </dgm:t>
    </dgm:pt>
    <dgm:pt modelId="{0B3F776B-B936-4F40-ACA3-782F91714E07}" type="sibTrans" cxnId="{66DBA022-A70B-446F-AAFE-AAB73A3E0CE5}">
      <dgm:prSet/>
      <dgm:spPr/>
      <dgm:t>
        <a:bodyPr/>
        <a:lstStyle/>
        <a:p>
          <a:endParaRPr lang="en-US"/>
        </a:p>
      </dgm:t>
    </dgm:pt>
    <dgm:pt modelId="{CFAB2D98-F566-457A-9986-A2B7967F2846}">
      <dgm:prSet/>
      <dgm:spPr/>
      <dgm:t>
        <a:bodyPr/>
        <a:lstStyle/>
        <a:p>
          <a:r>
            <a:rPr lang="en-US"/>
            <a:t>There are athletes that have a resting heart rate of 40 to 60 bpm. </a:t>
          </a:r>
        </a:p>
      </dgm:t>
    </dgm:pt>
    <dgm:pt modelId="{91A70E3E-8073-4F64-8868-4367AE59A93E}" type="parTrans" cxnId="{FD54E566-B03A-4273-8F9E-852171219089}">
      <dgm:prSet/>
      <dgm:spPr/>
      <dgm:t>
        <a:bodyPr/>
        <a:lstStyle/>
        <a:p>
          <a:endParaRPr lang="en-US"/>
        </a:p>
      </dgm:t>
    </dgm:pt>
    <dgm:pt modelId="{5BCA0DE7-F47A-42CD-8182-1F4117CDA6AB}" type="sibTrans" cxnId="{FD54E566-B03A-4273-8F9E-852171219089}">
      <dgm:prSet/>
      <dgm:spPr/>
      <dgm:t>
        <a:bodyPr/>
        <a:lstStyle/>
        <a:p>
          <a:endParaRPr lang="en-US"/>
        </a:p>
      </dgm:t>
    </dgm:pt>
    <dgm:pt modelId="{218DA719-B83D-483E-BFD3-06CFA617E7D8}">
      <dgm:prSet/>
      <dgm:spPr/>
      <dgm:t>
        <a:bodyPr/>
        <a:lstStyle/>
        <a:p>
          <a:r>
            <a:rPr lang="en-US"/>
            <a:t>Pulse Check- (feel the carotid artery in either side of your neck) </a:t>
          </a:r>
        </a:p>
      </dgm:t>
    </dgm:pt>
    <dgm:pt modelId="{9852AB0A-1BA7-40E7-AEF4-96D4F74BAB22}" type="parTrans" cxnId="{BE6DD3C2-2A18-4EDD-9E5F-1FEC496A80DB}">
      <dgm:prSet/>
      <dgm:spPr/>
      <dgm:t>
        <a:bodyPr/>
        <a:lstStyle/>
        <a:p>
          <a:endParaRPr lang="en-US"/>
        </a:p>
      </dgm:t>
    </dgm:pt>
    <dgm:pt modelId="{2A201208-4C73-4513-91DF-A3E38CC68BDB}" type="sibTrans" cxnId="{BE6DD3C2-2A18-4EDD-9E5F-1FEC496A80DB}">
      <dgm:prSet/>
      <dgm:spPr/>
      <dgm:t>
        <a:bodyPr/>
        <a:lstStyle/>
        <a:p>
          <a:endParaRPr lang="en-US"/>
        </a:p>
      </dgm:t>
    </dgm:pt>
    <dgm:pt modelId="{52DEA065-3020-47B8-B6C1-F4FEFEE3DD20}" type="pres">
      <dgm:prSet presAssocID="{02D12D08-590A-4E19-8388-C02B9FC9A4C0}" presName="vert0" presStyleCnt="0">
        <dgm:presLayoutVars>
          <dgm:dir/>
          <dgm:animOne val="branch"/>
          <dgm:animLvl val="lvl"/>
        </dgm:presLayoutVars>
      </dgm:prSet>
      <dgm:spPr/>
    </dgm:pt>
    <dgm:pt modelId="{CDFDF3FC-1002-470E-874F-2100FFE77DF3}" type="pres">
      <dgm:prSet presAssocID="{82CE9162-9C08-40EA-9840-48DF3CEB5E7C}" presName="thickLine" presStyleLbl="alignNode1" presStyleIdx="0" presStyleCnt="4"/>
      <dgm:spPr/>
    </dgm:pt>
    <dgm:pt modelId="{7E7C5A01-4CD3-478A-8005-81B6CCB3AF47}" type="pres">
      <dgm:prSet presAssocID="{82CE9162-9C08-40EA-9840-48DF3CEB5E7C}" presName="horz1" presStyleCnt="0"/>
      <dgm:spPr/>
    </dgm:pt>
    <dgm:pt modelId="{44EE0809-632E-45B7-9613-47246ABBD036}" type="pres">
      <dgm:prSet presAssocID="{82CE9162-9C08-40EA-9840-48DF3CEB5E7C}" presName="tx1" presStyleLbl="revTx" presStyleIdx="0" presStyleCnt="4"/>
      <dgm:spPr/>
    </dgm:pt>
    <dgm:pt modelId="{7CB11508-09FF-4FCF-AD53-8107FC9DD0EA}" type="pres">
      <dgm:prSet presAssocID="{82CE9162-9C08-40EA-9840-48DF3CEB5E7C}" presName="vert1" presStyleCnt="0"/>
      <dgm:spPr/>
    </dgm:pt>
    <dgm:pt modelId="{E6F09E97-3F21-45E1-A03B-32ECAABB376D}" type="pres">
      <dgm:prSet presAssocID="{030571A8-B4FD-439D-B6AF-B05094DC7A32}" presName="thickLine" presStyleLbl="alignNode1" presStyleIdx="1" presStyleCnt="4"/>
      <dgm:spPr/>
    </dgm:pt>
    <dgm:pt modelId="{7C79BDF7-693D-48F7-B942-AF856B0CBE68}" type="pres">
      <dgm:prSet presAssocID="{030571A8-B4FD-439D-B6AF-B05094DC7A32}" presName="horz1" presStyleCnt="0"/>
      <dgm:spPr/>
    </dgm:pt>
    <dgm:pt modelId="{5F0CCCBC-EA54-412F-BD53-52684855BBD4}" type="pres">
      <dgm:prSet presAssocID="{030571A8-B4FD-439D-B6AF-B05094DC7A32}" presName="tx1" presStyleLbl="revTx" presStyleIdx="1" presStyleCnt="4"/>
      <dgm:spPr/>
    </dgm:pt>
    <dgm:pt modelId="{E3E03C3B-AF2E-4C77-B840-07133E60BBA6}" type="pres">
      <dgm:prSet presAssocID="{030571A8-B4FD-439D-B6AF-B05094DC7A32}" presName="vert1" presStyleCnt="0"/>
      <dgm:spPr/>
    </dgm:pt>
    <dgm:pt modelId="{215546BA-9DBA-4943-B576-BE30B7B14A59}" type="pres">
      <dgm:prSet presAssocID="{CFAB2D98-F566-457A-9986-A2B7967F2846}" presName="thickLine" presStyleLbl="alignNode1" presStyleIdx="2" presStyleCnt="4"/>
      <dgm:spPr/>
    </dgm:pt>
    <dgm:pt modelId="{1BEDE4EA-F72B-44BC-A30D-E055F516C23D}" type="pres">
      <dgm:prSet presAssocID="{CFAB2D98-F566-457A-9986-A2B7967F2846}" presName="horz1" presStyleCnt="0"/>
      <dgm:spPr/>
    </dgm:pt>
    <dgm:pt modelId="{A46E8ED0-76FD-43AA-AA66-B15EC05868EC}" type="pres">
      <dgm:prSet presAssocID="{CFAB2D98-F566-457A-9986-A2B7967F2846}" presName="tx1" presStyleLbl="revTx" presStyleIdx="2" presStyleCnt="4"/>
      <dgm:spPr/>
    </dgm:pt>
    <dgm:pt modelId="{3671A5B5-DFE3-4623-853F-05F79944313D}" type="pres">
      <dgm:prSet presAssocID="{CFAB2D98-F566-457A-9986-A2B7967F2846}" presName="vert1" presStyleCnt="0"/>
      <dgm:spPr/>
    </dgm:pt>
    <dgm:pt modelId="{0218D652-C5D1-480B-80FB-A6C3C49096CD}" type="pres">
      <dgm:prSet presAssocID="{218DA719-B83D-483E-BFD3-06CFA617E7D8}" presName="thickLine" presStyleLbl="alignNode1" presStyleIdx="3" presStyleCnt="4"/>
      <dgm:spPr/>
    </dgm:pt>
    <dgm:pt modelId="{5A268BB2-E2AA-4F0E-BE4A-328FF8528904}" type="pres">
      <dgm:prSet presAssocID="{218DA719-B83D-483E-BFD3-06CFA617E7D8}" presName="horz1" presStyleCnt="0"/>
      <dgm:spPr/>
    </dgm:pt>
    <dgm:pt modelId="{B6E01AA6-92CB-4E12-865C-70FED563B785}" type="pres">
      <dgm:prSet presAssocID="{218DA719-B83D-483E-BFD3-06CFA617E7D8}" presName="tx1" presStyleLbl="revTx" presStyleIdx="3" presStyleCnt="4"/>
      <dgm:spPr/>
    </dgm:pt>
    <dgm:pt modelId="{03FD25E4-96B0-4E4D-B174-E4C26F6773C7}" type="pres">
      <dgm:prSet presAssocID="{218DA719-B83D-483E-BFD3-06CFA617E7D8}" presName="vert1" presStyleCnt="0"/>
      <dgm:spPr/>
    </dgm:pt>
  </dgm:ptLst>
  <dgm:cxnLst>
    <dgm:cxn modelId="{66DBA022-A70B-446F-AAFE-AAB73A3E0CE5}" srcId="{02D12D08-590A-4E19-8388-C02B9FC9A4C0}" destId="{030571A8-B4FD-439D-B6AF-B05094DC7A32}" srcOrd="1" destOrd="0" parTransId="{6BF9AA0A-7EB6-4CA1-B0CA-1CD147F804F6}" sibTransId="{0B3F776B-B936-4F40-ACA3-782F91714E07}"/>
    <dgm:cxn modelId="{FB4F2333-555F-42F4-A694-8635F8FFCF43}" srcId="{02D12D08-590A-4E19-8388-C02B9FC9A4C0}" destId="{82CE9162-9C08-40EA-9840-48DF3CEB5E7C}" srcOrd="0" destOrd="0" parTransId="{4400223E-D4AA-487E-9FC1-B4A74AA4A4E2}" sibTransId="{834FCD13-CB21-41DD-845D-3360A7A28295}"/>
    <dgm:cxn modelId="{FD54E566-B03A-4273-8F9E-852171219089}" srcId="{02D12D08-590A-4E19-8388-C02B9FC9A4C0}" destId="{CFAB2D98-F566-457A-9986-A2B7967F2846}" srcOrd="2" destOrd="0" parTransId="{91A70E3E-8073-4F64-8868-4367AE59A93E}" sibTransId="{5BCA0DE7-F47A-42CD-8182-1F4117CDA6AB}"/>
    <dgm:cxn modelId="{E058C272-D547-447E-A1D2-193F4D42A954}" type="presOf" srcId="{030571A8-B4FD-439D-B6AF-B05094DC7A32}" destId="{5F0CCCBC-EA54-412F-BD53-52684855BBD4}" srcOrd="0" destOrd="0" presId="urn:microsoft.com/office/officeart/2008/layout/LinedList"/>
    <dgm:cxn modelId="{54D13157-10E3-449B-B1D7-5C49263CD392}" type="presOf" srcId="{02D12D08-590A-4E19-8388-C02B9FC9A4C0}" destId="{52DEA065-3020-47B8-B6C1-F4FEFEE3DD20}" srcOrd="0" destOrd="0" presId="urn:microsoft.com/office/officeart/2008/layout/LinedList"/>
    <dgm:cxn modelId="{656C4A7B-C8A3-4F08-A9BB-37965DEFCA8E}" type="presOf" srcId="{82CE9162-9C08-40EA-9840-48DF3CEB5E7C}" destId="{44EE0809-632E-45B7-9613-47246ABBD036}" srcOrd="0" destOrd="0" presId="urn:microsoft.com/office/officeart/2008/layout/LinedList"/>
    <dgm:cxn modelId="{D008FEAE-17B0-43A9-98A6-8E68753271DD}" type="presOf" srcId="{CFAB2D98-F566-457A-9986-A2B7967F2846}" destId="{A46E8ED0-76FD-43AA-AA66-B15EC05868EC}" srcOrd="0" destOrd="0" presId="urn:microsoft.com/office/officeart/2008/layout/LinedList"/>
    <dgm:cxn modelId="{BE6DD3C2-2A18-4EDD-9E5F-1FEC496A80DB}" srcId="{02D12D08-590A-4E19-8388-C02B9FC9A4C0}" destId="{218DA719-B83D-483E-BFD3-06CFA617E7D8}" srcOrd="3" destOrd="0" parTransId="{9852AB0A-1BA7-40E7-AEF4-96D4F74BAB22}" sibTransId="{2A201208-4C73-4513-91DF-A3E38CC68BDB}"/>
    <dgm:cxn modelId="{FE3649EC-348C-4003-98A1-5ADE8BA6EAE8}" type="presOf" srcId="{218DA719-B83D-483E-BFD3-06CFA617E7D8}" destId="{B6E01AA6-92CB-4E12-865C-70FED563B785}" srcOrd="0" destOrd="0" presId="urn:microsoft.com/office/officeart/2008/layout/LinedList"/>
    <dgm:cxn modelId="{F7C11466-3A56-4B50-80FE-5547DAA4390D}" type="presParOf" srcId="{52DEA065-3020-47B8-B6C1-F4FEFEE3DD20}" destId="{CDFDF3FC-1002-470E-874F-2100FFE77DF3}" srcOrd="0" destOrd="0" presId="urn:microsoft.com/office/officeart/2008/layout/LinedList"/>
    <dgm:cxn modelId="{AD4A3EA5-649E-42BA-8482-3C9863E2A0A3}" type="presParOf" srcId="{52DEA065-3020-47B8-B6C1-F4FEFEE3DD20}" destId="{7E7C5A01-4CD3-478A-8005-81B6CCB3AF47}" srcOrd="1" destOrd="0" presId="urn:microsoft.com/office/officeart/2008/layout/LinedList"/>
    <dgm:cxn modelId="{258F566E-B506-4735-A6AD-26DD50326A90}" type="presParOf" srcId="{7E7C5A01-4CD3-478A-8005-81B6CCB3AF47}" destId="{44EE0809-632E-45B7-9613-47246ABBD036}" srcOrd="0" destOrd="0" presId="urn:microsoft.com/office/officeart/2008/layout/LinedList"/>
    <dgm:cxn modelId="{431A20CC-92E5-4BDC-8CFD-CF19D37D5EB2}" type="presParOf" srcId="{7E7C5A01-4CD3-478A-8005-81B6CCB3AF47}" destId="{7CB11508-09FF-4FCF-AD53-8107FC9DD0EA}" srcOrd="1" destOrd="0" presId="urn:microsoft.com/office/officeart/2008/layout/LinedList"/>
    <dgm:cxn modelId="{F56D9038-34B1-479A-978C-A1D079DF889F}" type="presParOf" srcId="{52DEA065-3020-47B8-B6C1-F4FEFEE3DD20}" destId="{E6F09E97-3F21-45E1-A03B-32ECAABB376D}" srcOrd="2" destOrd="0" presId="urn:microsoft.com/office/officeart/2008/layout/LinedList"/>
    <dgm:cxn modelId="{B47A3345-A569-4AED-9BFA-83A46650DF37}" type="presParOf" srcId="{52DEA065-3020-47B8-B6C1-F4FEFEE3DD20}" destId="{7C79BDF7-693D-48F7-B942-AF856B0CBE68}" srcOrd="3" destOrd="0" presId="urn:microsoft.com/office/officeart/2008/layout/LinedList"/>
    <dgm:cxn modelId="{FA5DE0C7-AD6B-43E6-9C42-304C38E5CBD8}" type="presParOf" srcId="{7C79BDF7-693D-48F7-B942-AF856B0CBE68}" destId="{5F0CCCBC-EA54-412F-BD53-52684855BBD4}" srcOrd="0" destOrd="0" presId="urn:microsoft.com/office/officeart/2008/layout/LinedList"/>
    <dgm:cxn modelId="{9F052014-DEAF-4EA8-A9BD-BA95BC116991}" type="presParOf" srcId="{7C79BDF7-693D-48F7-B942-AF856B0CBE68}" destId="{E3E03C3B-AF2E-4C77-B840-07133E60BBA6}" srcOrd="1" destOrd="0" presId="urn:microsoft.com/office/officeart/2008/layout/LinedList"/>
    <dgm:cxn modelId="{725611F9-5BC4-4924-9930-BB0B21A777E8}" type="presParOf" srcId="{52DEA065-3020-47B8-B6C1-F4FEFEE3DD20}" destId="{215546BA-9DBA-4943-B576-BE30B7B14A59}" srcOrd="4" destOrd="0" presId="urn:microsoft.com/office/officeart/2008/layout/LinedList"/>
    <dgm:cxn modelId="{B6BEA2C9-349D-4060-B971-54BF3EB9E2A3}" type="presParOf" srcId="{52DEA065-3020-47B8-B6C1-F4FEFEE3DD20}" destId="{1BEDE4EA-F72B-44BC-A30D-E055F516C23D}" srcOrd="5" destOrd="0" presId="urn:microsoft.com/office/officeart/2008/layout/LinedList"/>
    <dgm:cxn modelId="{C6BCFA8A-AD47-4D10-8B3D-D53DB817FAE0}" type="presParOf" srcId="{1BEDE4EA-F72B-44BC-A30D-E055F516C23D}" destId="{A46E8ED0-76FD-43AA-AA66-B15EC05868EC}" srcOrd="0" destOrd="0" presId="urn:microsoft.com/office/officeart/2008/layout/LinedList"/>
    <dgm:cxn modelId="{BCEF03A9-F047-4541-AFFA-FF0A8D6794BA}" type="presParOf" srcId="{1BEDE4EA-F72B-44BC-A30D-E055F516C23D}" destId="{3671A5B5-DFE3-4623-853F-05F79944313D}" srcOrd="1" destOrd="0" presId="urn:microsoft.com/office/officeart/2008/layout/LinedList"/>
    <dgm:cxn modelId="{585E7119-337F-48EE-A503-0AF033DE6E16}" type="presParOf" srcId="{52DEA065-3020-47B8-B6C1-F4FEFEE3DD20}" destId="{0218D652-C5D1-480B-80FB-A6C3C49096CD}" srcOrd="6" destOrd="0" presId="urn:microsoft.com/office/officeart/2008/layout/LinedList"/>
    <dgm:cxn modelId="{F35DE2E0-E36F-426A-81AF-B9D332825AA1}" type="presParOf" srcId="{52DEA065-3020-47B8-B6C1-F4FEFEE3DD20}" destId="{5A268BB2-E2AA-4F0E-BE4A-328FF8528904}" srcOrd="7" destOrd="0" presId="urn:microsoft.com/office/officeart/2008/layout/LinedList"/>
    <dgm:cxn modelId="{2A79B278-1AA5-4F6F-8F57-5815C2992E58}" type="presParOf" srcId="{5A268BB2-E2AA-4F0E-BE4A-328FF8528904}" destId="{B6E01AA6-92CB-4E12-865C-70FED563B785}" srcOrd="0" destOrd="0" presId="urn:microsoft.com/office/officeart/2008/layout/LinedList"/>
    <dgm:cxn modelId="{D45A41E5-47A9-4317-89D0-25BFB82CFE19}" type="presParOf" srcId="{5A268BB2-E2AA-4F0E-BE4A-328FF8528904}" destId="{03FD25E4-96B0-4E4D-B174-E4C26F6773C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C1B2AE-1967-4959-B0A9-AEC27707A548}" type="doc">
      <dgm:prSet loTypeId="urn:microsoft.com/office/officeart/2005/8/layout/process4" loCatId="process" qsTypeId="urn:microsoft.com/office/officeart/2005/8/quickstyle/simple2" qsCatId="simple" csTypeId="urn:microsoft.com/office/officeart/2005/8/colors/colorful1" csCatId="colorful"/>
      <dgm:spPr/>
      <dgm:t>
        <a:bodyPr/>
        <a:lstStyle/>
        <a:p>
          <a:endParaRPr lang="en-US"/>
        </a:p>
      </dgm:t>
    </dgm:pt>
    <dgm:pt modelId="{2A2D2E1E-8E16-4EBC-89A9-3C4729847DA3}">
      <dgm:prSet/>
      <dgm:spPr/>
      <dgm:t>
        <a:bodyPr/>
        <a:lstStyle/>
        <a:p>
          <a:r>
            <a:rPr lang="en-US"/>
            <a:t>1) The anaerobic alactic</a:t>
          </a:r>
          <a:r>
            <a:rPr lang="en-US" b="1"/>
            <a:t> energy system</a:t>
          </a:r>
          <a:r>
            <a:rPr lang="en-US"/>
            <a:t> requires no oxygen, uses energy stored in the cell for fuel, produces no lactic acid and is the main energy source of activity lasting up to 10 sec.</a:t>
          </a:r>
        </a:p>
      </dgm:t>
    </dgm:pt>
    <dgm:pt modelId="{F21AA10C-4EAD-46F0-9678-8BBC13FE28B0}" type="parTrans" cxnId="{D9C9EDFA-A886-4DCF-B4B1-9B1DF3DDF830}">
      <dgm:prSet/>
      <dgm:spPr/>
      <dgm:t>
        <a:bodyPr/>
        <a:lstStyle/>
        <a:p>
          <a:endParaRPr lang="en-US"/>
        </a:p>
      </dgm:t>
    </dgm:pt>
    <dgm:pt modelId="{D90AF82E-D744-4B3A-B716-3A9E953882D1}" type="sibTrans" cxnId="{D9C9EDFA-A886-4DCF-B4B1-9B1DF3DDF830}">
      <dgm:prSet/>
      <dgm:spPr/>
      <dgm:t>
        <a:bodyPr/>
        <a:lstStyle/>
        <a:p>
          <a:endParaRPr lang="en-US"/>
        </a:p>
      </dgm:t>
    </dgm:pt>
    <dgm:pt modelId="{5E7E32C3-FCCC-4DE2-B260-855D091706CD}">
      <dgm:prSet/>
      <dgm:spPr/>
      <dgm:t>
        <a:bodyPr/>
        <a:lstStyle/>
        <a:p>
          <a:r>
            <a:rPr lang="en-US"/>
            <a:t>2) </a:t>
          </a:r>
          <a:r>
            <a:rPr lang="en-US" b="1"/>
            <a:t>The anaerobic lactic energy system </a:t>
          </a:r>
          <a:r>
            <a:rPr lang="en-US"/>
            <a:t>requires no oxygen, uses carbohydrate for fuel, produces lactic acid and is the main energy source for activity lasting between 10 sec and 2 minutes. </a:t>
          </a:r>
        </a:p>
      </dgm:t>
    </dgm:pt>
    <dgm:pt modelId="{3BF609FA-A362-43C5-B349-512125F253EE}" type="parTrans" cxnId="{C6784AAE-DC47-4851-9C90-2AC02C4A06D7}">
      <dgm:prSet/>
      <dgm:spPr/>
      <dgm:t>
        <a:bodyPr/>
        <a:lstStyle/>
        <a:p>
          <a:endParaRPr lang="en-US"/>
        </a:p>
      </dgm:t>
    </dgm:pt>
    <dgm:pt modelId="{531D496F-3CBA-4444-A995-31906F87034A}" type="sibTrans" cxnId="{C6784AAE-DC47-4851-9C90-2AC02C4A06D7}">
      <dgm:prSet/>
      <dgm:spPr/>
      <dgm:t>
        <a:bodyPr/>
        <a:lstStyle/>
        <a:p>
          <a:endParaRPr lang="en-US"/>
        </a:p>
      </dgm:t>
    </dgm:pt>
    <dgm:pt modelId="{6099D867-050D-4901-ABAB-AED48E1DAEBD}">
      <dgm:prSet/>
      <dgm:spPr/>
      <dgm:t>
        <a:bodyPr/>
        <a:lstStyle/>
        <a:p>
          <a:r>
            <a:rPr lang="en-US"/>
            <a:t>3) </a:t>
          </a:r>
          <a:r>
            <a:rPr lang="en-US" b="1"/>
            <a:t>The aerobic energy system</a:t>
          </a:r>
          <a:r>
            <a:rPr lang="en-US"/>
            <a:t> needs oxygen, uses fats and carbohydrates for fuel, produces no lactic acid, and is the main source of energy for activity lasting more than 2 minutes.  </a:t>
          </a:r>
        </a:p>
      </dgm:t>
    </dgm:pt>
    <dgm:pt modelId="{B039F6E3-9071-49DD-B158-88306839A1A1}" type="parTrans" cxnId="{8C6F9489-FC3B-4550-AADA-5CB98395A78D}">
      <dgm:prSet/>
      <dgm:spPr/>
      <dgm:t>
        <a:bodyPr/>
        <a:lstStyle/>
        <a:p>
          <a:endParaRPr lang="en-US"/>
        </a:p>
      </dgm:t>
    </dgm:pt>
    <dgm:pt modelId="{6742FE63-871A-497A-B12A-B60CE4C93765}" type="sibTrans" cxnId="{8C6F9489-FC3B-4550-AADA-5CB98395A78D}">
      <dgm:prSet/>
      <dgm:spPr/>
      <dgm:t>
        <a:bodyPr/>
        <a:lstStyle/>
        <a:p>
          <a:endParaRPr lang="en-US"/>
        </a:p>
      </dgm:t>
    </dgm:pt>
    <dgm:pt modelId="{5BE36CAE-33D9-4347-B9D2-9784AF7AE372}" type="pres">
      <dgm:prSet presAssocID="{5CC1B2AE-1967-4959-B0A9-AEC27707A548}" presName="Name0" presStyleCnt="0">
        <dgm:presLayoutVars>
          <dgm:dir/>
          <dgm:animLvl val="lvl"/>
          <dgm:resizeHandles val="exact"/>
        </dgm:presLayoutVars>
      </dgm:prSet>
      <dgm:spPr/>
    </dgm:pt>
    <dgm:pt modelId="{55594460-2583-4930-A7B0-37DB56B77CA1}" type="pres">
      <dgm:prSet presAssocID="{6099D867-050D-4901-ABAB-AED48E1DAEBD}" presName="boxAndChildren" presStyleCnt="0"/>
      <dgm:spPr/>
    </dgm:pt>
    <dgm:pt modelId="{9F85AC49-E120-4273-B3A2-68063BBD4E0C}" type="pres">
      <dgm:prSet presAssocID="{6099D867-050D-4901-ABAB-AED48E1DAEBD}" presName="parentTextBox" presStyleLbl="node1" presStyleIdx="0" presStyleCnt="3"/>
      <dgm:spPr/>
    </dgm:pt>
    <dgm:pt modelId="{9CAAB8C3-6A71-4D16-86B4-0FD08B83A89D}" type="pres">
      <dgm:prSet presAssocID="{531D496F-3CBA-4444-A995-31906F87034A}" presName="sp" presStyleCnt="0"/>
      <dgm:spPr/>
    </dgm:pt>
    <dgm:pt modelId="{853B76D6-3A0E-44A7-8C1D-1D991B07B5A9}" type="pres">
      <dgm:prSet presAssocID="{5E7E32C3-FCCC-4DE2-B260-855D091706CD}" presName="arrowAndChildren" presStyleCnt="0"/>
      <dgm:spPr/>
    </dgm:pt>
    <dgm:pt modelId="{2D9ABC7C-A479-4580-A7E2-59D66CE6EF42}" type="pres">
      <dgm:prSet presAssocID="{5E7E32C3-FCCC-4DE2-B260-855D091706CD}" presName="parentTextArrow" presStyleLbl="node1" presStyleIdx="1" presStyleCnt="3"/>
      <dgm:spPr/>
    </dgm:pt>
    <dgm:pt modelId="{66B199CB-D91E-45E2-A24B-F31048ADED18}" type="pres">
      <dgm:prSet presAssocID="{D90AF82E-D744-4B3A-B716-3A9E953882D1}" presName="sp" presStyleCnt="0"/>
      <dgm:spPr/>
    </dgm:pt>
    <dgm:pt modelId="{8F13C8EA-5FFA-4AAB-B8E7-F6786FB87479}" type="pres">
      <dgm:prSet presAssocID="{2A2D2E1E-8E16-4EBC-89A9-3C4729847DA3}" presName="arrowAndChildren" presStyleCnt="0"/>
      <dgm:spPr/>
    </dgm:pt>
    <dgm:pt modelId="{432AF522-299F-4348-A988-AD5300533534}" type="pres">
      <dgm:prSet presAssocID="{2A2D2E1E-8E16-4EBC-89A9-3C4729847DA3}" presName="parentTextArrow" presStyleLbl="node1" presStyleIdx="2" presStyleCnt="3"/>
      <dgm:spPr/>
    </dgm:pt>
  </dgm:ptLst>
  <dgm:cxnLst>
    <dgm:cxn modelId="{C0F0D701-A03D-4181-93D3-E46EB6EC8C7B}" type="presOf" srcId="{2A2D2E1E-8E16-4EBC-89A9-3C4729847DA3}" destId="{432AF522-299F-4348-A988-AD5300533534}" srcOrd="0" destOrd="0" presId="urn:microsoft.com/office/officeart/2005/8/layout/process4"/>
    <dgm:cxn modelId="{8B6B225E-AD0C-479C-B31A-BD41611D57AB}" type="presOf" srcId="{6099D867-050D-4901-ABAB-AED48E1DAEBD}" destId="{9F85AC49-E120-4273-B3A2-68063BBD4E0C}" srcOrd="0" destOrd="0" presId="urn:microsoft.com/office/officeart/2005/8/layout/process4"/>
    <dgm:cxn modelId="{8C6F9489-FC3B-4550-AADA-5CB98395A78D}" srcId="{5CC1B2AE-1967-4959-B0A9-AEC27707A548}" destId="{6099D867-050D-4901-ABAB-AED48E1DAEBD}" srcOrd="2" destOrd="0" parTransId="{B039F6E3-9071-49DD-B158-88306839A1A1}" sibTransId="{6742FE63-871A-497A-B12A-B60CE4C93765}"/>
    <dgm:cxn modelId="{C6784AAE-DC47-4851-9C90-2AC02C4A06D7}" srcId="{5CC1B2AE-1967-4959-B0A9-AEC27707A548}" destId="{5E7E32C3-FCCC-4DE2-B260-855D091706CD}" srcOrd="1" destOrd="0" parTransId="{3BF609FA-A362-43C5-B349-512125F253EE}" sibTransId="{531D496F-3CBA-4444-A995-31906F87034A}"/>
    <dgm:cxn modelId="{F31BBED1-55C3-4682-8DB1-C54EC0199F1E}" type="presOf" srcId="{5CC1B2AE-1967-4959-B0A9-AEC27707A548}" destId="{5BE36CAE-33D9-4347-B9D2-9784AF7AE372}" srcOrd="0" destOrd="0" presId="urn:microsoft.com/office/officeart/2005/8/layout/process4"/>
    <dgm:cxn modelId="{563595F4-5964-44CF-AE84-C1163B9E5F11}" type="presOf" srcId="{5E7E32C3-FCCC-4DE2-B260-855D091706CD}" destId="{2D9ABC7C-A479-4580-A7E2-59D66CE6EF42}" srcOrd="0" destOrd="0" presId="urn:microsoft.com/office/officeart/2005/8/layout/process4"/>
    <dgm:cxn modelId="{D9C9EDFA-A886-4DCF-B4B1-9B1DF3DDF830}" srcId="{5CC1B2AE-1967-4959-B0A9-AEC27707A548}" destId="{2A2D2E1E-8E16-4EBC-89A9-3C4729847DA3}" srcOrd="0" destOrd="0" parTransId="{F21AA10C-4EAD-46F0-9678-8BBC13FE28B0}" sibTransId="{D90AF82E-D744-4B3A-B716-3A9E953882D1}"/>
    <dgm:cxn modelId="{39E398D8-54AB-4431-8287-8EE940503D52}" type="presParOf" srcId="{5BE36CAE-33D9-4347-B9D2-9784AF7AE372}" destId="{55594460-2583-4930-A7B0-37DB56B77CA1}" srcOrd="0" destOrd="0" presId="urn:microsoft.com/office/officeart/2005/8/layout/process4"/>
    <dgm:cxn modelId="{D8F1F450-0527-4FDC-AB14-2BEC4FEDDB86}" type="presParOf" srcId="{55594460-2583-4930-A7B0-37DB56B77CA1}" destId="{9F85AC49-E120-4273-B3A2-68063BBD4E0C}" srcOrd="0" destOrd="0" presId="urn:microsoft.com/office/officeart/2005/8/layout/process4"/>
    <dgm:cxn modelId="{BDBFA26E-1420-4B7B-8F64-61971BE731D7}" type="presParOf" srcId="{5BE36CAE-33D9-4347-B9D2-9784AF7AE372}" destId="{9CAAB8C3-6A71-4D16-86B4-0FD08B83A89D}" srcOrd="1" destOrd="0" presId="urn:microsoft.com/office/officeart/2005/8/layout/process4"/>
    <dgm:cxn modelId="{9038BE6A-9314-4E3C-8AD2-345BD0BCD039}" type="presParOf" srcId="{5BE36CAE-33D9-4347-B9D2-9784AF7AE372}" destId="{853B76D6-3A0E-44A7-8C1D-1D991B07B5A9}" srcOrd="2" destOrd="0" presId="urn:microsoft.com/office/officeart/2005/8/layout/process4"/>
    <dgm:cxn modelId="{E8309DAE-4F06-4CB4-B24B-B8DEF3CF5E6D}" type="presParOf" srcId="{853B76D6-3A0E-44A7-8C1D-1D991B07B5A9}" destId="{2D9ABC7C-A479-4580-A7E2-59D66CE6EF42}" srcOrd="0" destOrd="0" presId="urn:microsoft.com/office/officeart/2005/8/layout/process4"/>
    <dgm:cxn modelId="{376E2EBE-1F4F-4F7E-8C75-F5CAA638A805}" type="presParOf" srcId="{5BE36CAE-33D9-4347-B9D2-9784AF7AE372}" destId="{66B199CB-D91E-45E2-A24B-F31048ADED18}" srcOrd="3" destOrd="0" presId="urn:microsoft.com/office/officeart/2005/8/layout/process4"/>
    <dgm:cxn modelId="{714D27ED-ABA1-4F0A-8EA5-0A7916384245}" type="presParOf" srcId="{5BE36CAE-33D9-4347-B9D2-9784AF7AE372}" destId="{8F13C8EA-5FFA-4AAB-B8E7-F6786FB87479}" srcOrd="4" destOrd="0" presId="urn:microsoft.com/office/officeart/2005/8/layout/process4"/>
    <dgm:cxn modelId="{9EECB74A-C952-41BB-87BF-4D9674C1FFA5}" type="presParOf" srcId="{8F13C8EA-5FFA-4AAB-B8E7-F6786FB87479}" destId="{432AF522-299F-4348-A988-AD530053353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44B95-123C-4E41-997A-56A30C8E2444}">
      <dsp:nvSpPr>
        <dsp:cNvPr id="0" name=""/>
        <dsp:cNvSpPr/>
      </dsp:nvSpPr>
      <dsp:spPr>
        <a:xfrm>
          <a:off x="0" y="0"/>
          <a:ext cx="6035040" cy="83293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Canada, the major causes of death are heart disease, cancer, stroke, and lung disease. </a:t>
          </a:r>
        </a:p>
      </dsp:txBody>
      <dsp:txXfrm>
        <a:off x="24396" y="24396"/>
        <a:ext cx="5065851" cy="784145"/>
      </dsp:txXfrm>
    </dsp:sp>
    <dsp:sp modelId="{FB956F08-7A54-4BFB-A38A-32099FE9A0B0}">
      <dsp:nvSpPr>
        <dsp:cNvPr id="0" name=""/>
        <dsp:cNvSpPr/>
      </dsp:nvSpPr>
      <dsp:spPr>
        <a:xfrm>
          <a:off x="505434" y="984380"/>
          <a:ext cx="6035040" cy="83293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These lifestyle diseases are preventable. </a:t>
          </a:r>
        </a:p>
      </dsp:txBody>
      <dsp:txXfrm>
        <a:off x="529830" y="1008776"/>
        <a:ext cx="4939403" cy="784145"/>
      </dsp:txXfrm>
    </dsp:sp>
    <dsp:sp modelId="{7C131105-410B-4B7C-A628-54B11AB141A8}">
      <dsp:nvSpPr>
        <dsp:cNvPr id="0" name=""/>
        <dsp:cNvSpPr/>
      </dsp:nvSpPr>
      <dsp:spPr>
        <a:xfrm>
          <a:off x="1003325" y="1968761"/>
          <a:ext cx="6035040" cy="83293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Your habits now will dictate your health in the future. </a:t>
          </a:r>
        </a:p>
      </dsp:txBody>
      <dsp:txXfrm>
        <a:off x="1027721" y="1993157"/>
        <a:ext cx="4946947" cy="784145"/>
      </dsp:txXfrm>
    </dsp:sp>
    <dsp:sp modelId="{670B65F9-582C-4EA9-A3F5-6AEBED78D2C3}">
      <dsp:nvSpPr>
        <dsp:cNvPr id="0" name=""/>
        <dsp:cNvSpPr/>
      </dsp:nvSpPr>
      <dsp:spPr>
        <a:xfrm>
          <a:off x="1508759" y="2953142"/>
          <a:ext cx="6035040" cy="83293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Make healthy lifestyle choices now to ensure a better quality of life later on. </a:t>
          </a:r>
        </a:p>
      </dsp:txBody>
      <dsp:txXfrm>
        <a:off x="1533155" y="2977538"/>
        <a:ext cx="4939403" cy="784145"/>
      </dsp:txXfrm>
    </dsp:sp>
    <dsp:sp modelId="{ED906443-9FB3-4FD0-9092-3B8218F51467}">
      <dsp:nvSpPr>
        <dsp:cNvPr id="0" name=""/>
        <dsp:cNvSpPr/>
      </dsp:nvSpPr>
      <dsp:spPr>
        <a:xfrm>
          <a:off x="5493630" y="637954"/>
          <a:ext cx="541409" cy="541409"/>
        </a:xfrm>
        <a:prstGeom prst="downArrow">
          <a:avLst>
            <a:gd name="adj1" fmla="val 55000"/>
            <a:gd name="adj2" fmla="val 45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15447" y="637954"/>
        <a:ext cx="297775" cy="407410"/>
      </dsp:txXfrm>
    </dsp:sp>
    <dsp:sp modelId="{F5D9425B-7A68-4362-AF9B-5E48A374D507}">
      <dsp:nvSpPr>
        <dsp:cNvPr id="0" name=""/>
        <dsp:cNvSpPr/>
      </dsp:nvSpPr>
      <dsp:spPr>
        <a:xfrm>
          <a:off x="5999065" y="1622335"/>
          <a:ext cx="541409" cy="541409"/>
        </a:xfrm>
        <a:prstGeom prst="downArrow">
          <a:avLst>
            <a:gd name="adj1" fmla="val 55000"/>
            <a:gd name="adj2" fmla="val 45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120882" y="1622335"/>
        <a:ext cx="297775" cy="407410"/>
      </dsp:txXfrm>
    </dsp:sp>
    <dsp:sp modelId="{37488C91-8F50-4833-992E-DFE020A24B4E}">
      <dsp:nvSpPr>
        <dsp:cNvPr id="0" name=""/>
        <dsp:cNvSpPr/>
      </dsp:nvSpPr>
      <dsp:spPr>
        <a:xfrm>
          <a:off x="6496955" y="2606716"/>
          <a:ext cx="541409" cy="541409"/>
        </a:xfrm>
        <a:prstGeom prst="downArrow">
          <a:avLst>
            <a:gd name="adj1" fmla="val 55000"/>
            <a:gd name="adj2" fmla="val 45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618772" y="2606716"/>
        <a:ext cx="297775" cy="407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3B948-BB89-435B-B2DE-1C8B7E4B99EA}">
      <dsp:nvSpPr>
        <dsp:cNvPr id="0" name=""/>
        <dsp:cNvSpPr/>
      </dsp:nvSpPr>
      <dsp:spPr>
        <a:xfrm>
          <a:off x="2589" y="43908"/>
          <a:ext cx="1848811" cy="11739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02B6653-AA1C-4F23-87E6-0E08A924F989}">
      <dsp:nvSpPr>
        <dsp:cNvPr id="0" name=""/>
        <dsp:cNvSpPr/>
      </dsp:nvSpPr>
      <dsp:spPr>
        <a:xfrm>
          <a:off x="208012" y="239061"/>
          <a:ext cx="1848811" cy="117399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PHYSICAL HEALTH: </a:t>
          </a:r>
          <a:r>
            <a:rPr lang="en-US" sz="1200" kern="1200" dirty="0"/>
            <a:t>(getting enough sleep, being physically fit and active, eating well, the avoidance of smoking and drugs).</a:t>
          </a:r>
        </a:p>
      </dsp:txBody>
      <dsp:txXfrm>
        <a:off x="242397" y="273446"/>
        <a:ext cx="1780041" cy="1105225"/>
      </dsp:txXfrm>
    </dsp:sp>
    <dsp:sp modelId="{2748729B-E6A0-4DE0-9746-9064A544F90E}">
      <dsp:nvSpPr>
        <dsp:cNvPr id="0" name=""/>
        <dsp:cNvSpPr/>
      </dsp:nvSpPr>
      <dsp:spPr>
        <a:xfrm>
          <a:off x="2262247" y="43908"/>
          <a:ext cx="1848811" cy="11739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0D4EF43-A6F7-4D5E-B5FE-40CA5F76EA60}">
      <dsp:nvSpPr>
        <dsp:cNvPr id="0" name=""/>
        <dsp:cNvSpPr/>
      </dsp:nvSpPr>
      <dsp:spPr>
        <a:xfrm>
          <a:off x="2467670" y="239061"/>
          <a:ext cx="1848811" cy="117399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t>SOCIAL HEALTH: </a:t>
          </a:r>
          <a:r>
            <a:rPr lang="en-US" sz="1200" kern="1200" dirty="0"/>
            <a:t>(having a good social support network, meeting new people)</a:t>
          </a:r>
          <a:r>
            <a:rPr lang="en-US" sz="1200" kern="1200" dirty="0">
              <a:latin typeface="Candara"/>
            </a:rPr>
            <a:t> </a:t>
          </a:r>
          <a:endParaRPr lang="en-US" sz="1200" kern="1200" dirty="0"/>
        </a:p>
      </dsp:txBody>
      <dsp:txXfrm>
        <a:off x="2502055" y="273446"/>
        <a:ext cx="1780041" cy="1105225"/>
      </dsp:txXfrm>
    </dsp:sp>
    <dsp:sp modelId="{A48D6AFA-3BC6-47C7-8F30-5C194096D4EB}">
      <dsp:nvSpPr>
        <dsp:cNvPr id="0" name=""/>
        <dsp:cNvSpPr/>
      </dsp:nvSpPr>
      <dsp:spPr>
        <a:xfrm>
          <a:off x="4521905" y="43908"/>
          <a:ext cx="1848811" cy="11739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75D2DB6-10D6-4141-A4F8-D33BB23F6788}">
      <dsp:nvSpPr>
        <dsp:cNvPr id="0" name=""/>
        <dsp:cNvSpPr/>
      </dsp:nvSpPr>
      <dsp:spPr>
        <a:xfrm>
          <a:off x="4727328" y="239061"/>
          <a:ext cx="1848811" cy="117399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t>INTELLECTUAL HEALTH</a:t>
          </a:r>
          <a:r>
            <a:rPr lang="en-US" sz="1200" kern="1200" dirty="0"/>
            <a:t>: (stimulating your brain by problem solving, thinking creatively or critically)</a:t>
          </a:r>
          <a:r>
            <a:rPr lang="en-US" sz="1200" kern="1200" dirty="0">
              <a:latin typeface="Candara"/>
            </a:rPr>
            <a:t> </a:t>
          </a:r>
          <a:endParaRPr lang="en-US" sz="1200" kern="1200" dirty="0"/>
        </a:p>
      </dsp:txBody>
      <dsp:txXfrm>
        <a:off x="4761713" y="273446"/>
        <a:ext cx="1780041" cy="1105225"/>
      </dsp:txXfrm>
    </dsp:sp>
    <dsp:sp modelId="{FCBFB9C9-BB6B-4884-88CD-C5C88D56B555}">
      <dsp:nvSpPr>
        <dsp:cNvPr id="0" name=""/>
        <dsp:cNvSpPr/>
      </dsp:nvSpPr>
      <dsp:spPr>
        <a:xfrm>
          <a:off x="6781563" y="43908"/>
          <a:ext cx="1848811" cy="11739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3501810-C457-452F-A4CE-4F86E891D385}">
      <dsp:nvSpPr>
        <dsp:cNvPr id="0" name=""/>
        <dsp:cNvSpPr/>
      </dsp:nvSpPr>
      <dsp:spPr>
        <a:xfrm>
          <a:off x="6986986" y="239061"/>
          <a:ext cx="1848811" cy="117399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Candara"/>
            </a:rPr>
            <a:t>FINANCIAL HEALTH:</a:t>
          </a:r>
          <a:r>
            <a:rPr lang="en-US" sz="1200" kern="1200" dirty="0">
              <a:latin typeface="Candara"/>
            </a:rPr>
            <a:t> (save, budget and spend money within your means)</a:t>
          </a:r>
        </a:p>
      </dsp:txBody>
      <dsp:txXfrm>
        <a:off x="7021371" y="273446"/>
        <a:ext cx="1780041" cy="11052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EDAC6-FD86-4342-95D2-7ED051F1AB3F}">
      <dsp:nvSpPr>
        <dsp:cNvPr id="0" name=""/>
        <dsp:cNvSpPr/>
      </dsp:nvSpPr>
      <dsp:spPr>
        <a:xfrm>
          <a:off x="0" y="458570"/>
          <a:ext cx="2027247" cy="128730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86A1DB-7A79-4FB8-AA67-0DFEFC908FC0}">
      <dsp:nvSpPr>
        <dsp:cNvPr id="0" name=""/>
        <dsp:cNvSpPr/>
      </dsp:nvSpPr>
      <dsp:spPr>
        <a:xfrm>
          <a:off x="225249" y="672557"/>
          <a:ext cx="2027247" cy="128730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SPIRITUAL HEALTH: </a:t>
          </a:r>
          <a:r>
            <a:rPr lang="en-US" sz="1200" kern="1200"/>
            <a:t>(having a faith or belief system, being compassionate and empathetic, living according to your values and morals)</a:t>
          </a:r>
        </a:p>
      </dsp:txBody>
      <dsp:txXfrm>
        <a:off x="262953" y="710261"/>
        <a:ext cx="1951839" cy="1211894"/>
      </dsp:txXfrm>
    </dsp:sp>
    <dsp:sp modelId="{F88E4B70-8DC9-4A73-956D-0D558CEC6633}">
      <dsp:nvSpPr>
        <dsp:cNvPr id="0" name=""/>
        <dsp:cNvSpPr/>
      </dsp:nvSpPr>
      <dsp:spPr>
        <a:xfrm>
          <a:off x="2477747" y="458570"/>
          <a:ext cx="2027247" cy="128730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D83B8-B7C1-476A-AE6A-3CC4B23732DF}">
      <dsp:nvSpPr>
        <dsp:cNvPr id="0" name=""/>
        <dsp:cNvSpPr/>
      </dsp:nvSpPr>
      <dsp:spPr>
        <a:xfrm>
          <a:off x="2702997" y="672557"/>
          <a:ext cx="2027247" cy="128730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EMOTIONAL HEALTH</a:t>
          </a:r>
          <a:r>
            <a:rPr lang="en-US" sz="1200" kern="1200"/>
            <a:t>: (the ability to express your thoughts and feelings in a constructive manner, improving your self-esteem) </a:t>
          </a:r>
        </a:p>
      </dsp:txBody>
      <dsp:txXfrm>
        <a:off x="2740701" y="710261"/>
        <a:ext cx="1951839" cy="1211894"/>
      </dsp:txXfrm>
    </dsp:sp>
    <dsp:sp modelId="{085EEFB0-DC24-478D-A807-B8312F7DEED1}">
      <dsp:nvSpPr>
        <dsp:cNvPr id="0" name=""/>
        <dsp:cNvSpPr/>
      </dsp:nvSpPr>
      <dsp:spPr>
        <a:xfrm>
          <a:off x="4955494" y="458570"/>
          <a:ext cx="2027247" cy="128730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BEDECA-E38B-4A29-B2C1-913401E2EEE9}">
      <dsp:nvSpPr>
        <dsp:cNvPr id="0" name=""/>
        <dsp:cNvSpPr/>
      </dsp:nvSpPr>
      <dsp:spPr>
        <a:xfrm>
          <a:off x="5180744" y="672557"/>
          <a:ext cx="2027247" cy="128730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ENVIRONMENTAL HEALTH</a:t>
          </a:r>
          <a:r>
            <a:rPr lang="en-US" sz="1200" kern="1200"/>
            <a:t>: (actions that will help maintain our current world resources and improve your health) </a:t>
          </a:r>
        </a:p>
      </dsp:txBody>
      <dsp:txXfrm>
        <a:off x="5218448" y="710261"/>
        <a:ext cx="1951839" cy="121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18AB3-1FD0-4C45-842D-DA293D49FB7F}">
      <dsp:nvSpPr>
        <dsp:cNvPr id="0" name=""/>
        <dsp:cNvSpPr/>
      </dsp:nvSpPr>
      <dsp:spPr>
        <a:xfrm>
          <a:off x="374888" y="67138"/>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4BD7CF-8105-4385-AF4B-46923F811D12}">
      <dsp:nvSpPr>
        <dsp:cNvPr id="0" name=""/>
        <dsp:cNvSpPr/>
      </dsp:nvSpPr>
      <dsp:spPr>
        <a:xfrm>
          <a:off x="559597" y="251847"/>
          <a:ext cx="510148" cy="510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8DDE37-5D15-45D8-9007-F3B8A3D7A9EB}">
      <dsp:nvSpPr>
        <dsp:cNvPr id="0" name=""/>
        <dsp:cNvSpPr/>
      </dsp:nvSpPr>
      <dsp:spPr>
        <a:xfrm>
          <a:off x="1442932" y="67138"/>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improves your circulation </a:t>
          </a:r>
        </a:p>
      </dsp:txBody>
      <dsp:txXfrm>
        <a:off x="1442932" y="67138"/>
        <a:ext cx="2073263" cy="879566"/>
      </dsp:txXfrm>
    </dsp:sp>
    <dsp:sp modelId="{CE6D8A8E-DC63-443C-9F04-E2E7CC7B527C}">
      <dsp:nvSpPr>
        <dsp:cNvPr id="0" name=""/>
        <dsp:cNvSpPr/>
      </dsp:nvSpPr>
      <dsp:spPr>
        <a:xfrm>
          <a:off x="3877446" y="67138"/>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EF6D0-4B99-43D2-9B19-74D47B7FBEEF}">
      <dsp:nvSpPr>
        <dsp:cNvPr id="0" name=""/>
        <dsp:cNvSpPr/>
      </dsp:nvSpPr>
      <dsp:spPr>
        <a:xfrm>
          <a:off x="4062155" y="251847"/>
          <a:ext cx="510148" cy="510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B0A858-E976-4F69-B76B-B84BD3089FE7}">
      <dsp:nvSpPr>
        <dsp:cNvPr id="0" name=""/>
        <dsp:cNvSpPr/>
      </dsp:nvSpPr>
      <dsp:spPr>
        <a:xfrm>
          <a:off x="4945491" y="67138"/>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lowers your resting heart rate </a:t>
          </a:r>
        </a:p>
      </dsp:txBody>
      <dsp:txXfrm>
        <a:off x="4945491" y="67138"/>
        <a:ext cx="2073263" cy="879566"/>
      </dsp:txXfrm>
    </dsp:sp>
    <dsp:sp modelId="{A20A5CC6-6CA7-4668-A8F6-A616A3013D7D}">
      <dsp:nvSpPr>
        <dsp:cNvPr id="0" name=""/>
        <dsp:cNvSpPr/>
      </dsp:nvSpPr>
      <dsp:spPr>
        <a:xfrm>
          <a:off x="374888" y="1660955"/>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6E622-16C3-46F1-985C-BDF32F48A93D}">
      <dsp:nvSpPr>
        <dsp:cNvPr id="0" name=""/>
        <dsp:cNvSpPr/>
      </dsp:nvSpPr>
      <dsp:spPr>
        <a:xfrm>
          <a:off x="559597" y="1845664"/>
          <a:ext cx="510148" cy="5101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EAC337-F708-4D96-98BB-D2CC12202CD0}">
      <dsp:nvSpPr>
        <dsp:cNvPr id="0" name=""/>
        <dsp:cNvSpPr/>
      </dsp:nvSpPr>
      <dsp:spPr>
        <a:xfrm>
          <a:off x="1442932" y="1660955"/>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**helps to lower your body fat </a:t>
          </a:r>
        </a:p>
      </dsp:txBody>
      <dsp:txXfrm>
        <a:off x="1442932" y="1660955"/>
        <a:ext cx="2073263" cy="879566"/>
      </dsp:txXfrm>
    </dsp:sp>
    <dsp:sp modelId="{12BDEFB5-22FF-4312-9E00-A48B828501D4}">
      <dsp:nvSpPr>
        <dsp:cNvPr id="0" name=""/>
        <dsp:cNvSpPr/>
      </dsp:nvSpPr>
      <dsp:spPr>
        <a:xfrm>
          <a:off x="3877446" y="1660955"/>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DDF41-C74D-4E38-991D-4427F6386CCE}">
      <dsp:nvSpPr>
        <dsp:cNvPr id="0" name=""/>
        <dsp:cNvSpPr/>
      </dsp:nvSpPr>
      <dsp:spPr>
        <a:xfrm>
          <a:off x="4062155" y="1845664"/>
          <a:ext cx="510148" cy="5101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9163BF-8125-44DE-BEEA-23AE6B45F470}">
      <dsp:nvSpPr>
        <dsp:cNvPr id="0" name=""/>
        <dsp:cNvSpPr/>
      </dsp:nvSpPr>
      <dsp:spPr>
        <a:xfrm>
          <a:off x="4945491" y="1660955"/>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improves your muscular endurance (+ potentially strength in most recent research) </a:t>
          </a:r>
        </a:p>
      </dsp:txBody>
      <dsp:txXfrm>
        <a:off x="4945491" y="1660955"/>
        <a:ext cx="2073263" cy="879566"/>
      </dsp:txXfrm>
    </dsp:sp>
    <dsp:sp modelId="{74EF01D2-4B9A-4BA4-B8D9-F5D58A51F5FD}">
      <dsp:nvSpPr>
        <dsp:cNvPr id="0" name=""/>
        <dsp:cNvSpPr/>
      </dsp:nvSpPr>
      <dsp:spPr>
        <a:xfrm>
          <a:off x="374888" y="3254773"/>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6544A3-AFE0-4956-A228-202D97814A2B}">
      <dsp:nvSpPr>
        <dsp:cNvPr id="0" name=""/>
        <dsp:cNvSpPr/>
      </dsp:nvSpPr>
      <dsp:spPr>
        <a:xfrm>
          <a:off x="559597" y="3439482"/>
          <a:ext cx="510148" cy="5101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A2C540-C0CA-4788-9CB4-727F4D1F042A}">
      <dsp:nvSpPr>
        <dsp:cNvPr id="0" name=""/>
        <dsp:cNvSpPr/>
      </dsp:nvSpPr>
      <dsp:spPr>
        <a:xfrm>
          <a:off x="1442932" y="3254773"/>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helps to lower your stress levels </a:t>
          </a:r>
        </a:p>
      </dsp:txBody>
      <dsp:txXfrm>
        <a:off x="1442932" y="3254773"/>
        <a:ext cx="2073263" cy="879566"/>
      </dsp:txXfrm>
    </dsp:sp>
    <dsp:sp modelId="{856EA11C-9B0F-4D8D-81C7-62C47100867E}">
      <dsp:nvSpPr>
        <dsp:cNvPr id="0" name=""/>
        <dsp:cNvSpPr/>
      </dsp:nvSpPr>
      <dsp:spPr>
        <a:xfrm>
          <a:off x="3877446" y="3254773"/>
          <a:ext cx="879566" cy="879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DF870-15D0-480F-972D-6DD96D298C83}">
      <dsp:nvSpPr>
        <dsp:cNvPr id="0" name=""/>
        <dsp:cNvSpPr/>
      </dsp:nvSpPr>
      <dsp:spPr>
        <a:xfrm>
          <a:off x="4062155" y="3439482"/>
          <a:ext cx="510148" cy="51014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5C2F87-02B3-44EE-818B-82A105A80C3E}">
      <dsp:nvSpPr>
        <dsp:cNvPr id="0" name=""/>
        <dsp:cNvSpPr/>
      </dsp:nvSpPr>
      <dsp:spPr>
        <a:xfrm>
          <a:off x="4945491" y="3254773"/>
          <a:ext cx="2073263" cy="879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improves the efficiency of your immune system </a:t>
          </a:r>
        </a:p>
      </dsp:txBody>
      <dsp:txXfrm>
        <a:off x="4945491" y="3254773"/>
        <a:ext cx="2073263" cy="8795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DF3FC-1002-470E-874F-2100FFE77DF3}">
      <dsp:nvSpPr>
        <dsp:cNvPr id="0" name=""/>
        <dsp:cNvSpPr/>
      </dsp:nvSpPr>
      <dsp:spPr>
        <a:xfrm>
          <a:off x="0" y="0"/>
          <a:ext cx="449260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EE0809-632E-45B7-9613-47246ABBD036}">
      <dsp:nvSpPr>
        <dsp:cNvPr id="0" name=""/>
        <dsp:cNvSpPr/>
      </dsp:nvSpPr>
      <dsp:spPr>
        <a:xfrm>
          <a:off x="0" y="0"/>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Most adults have a resting heart rate between 60 and 100 bpm (beats per minute). </a:t>
          </a:r>
        </a:p>
      </dsp:txBody>
      <dsp:txXfrm>
        <a:off x="0" y="0"/>
        <a:ext cx="4492602" cy="1315513"/>
      </dsp:txXfrm>
    </dsp:sp>
    <dsp:sp modelId="{E6F09E97-3F21-45E1-A03B-32ECAABB376D}">
      <dsp:nvSpPr>
        <dsp:cNvPr id="0" name=""/>
        <dsp:cNvSpPr/>
      </dsp:nvSpPr>
      <dsp:spPr>
        <a:xfrm>
          <a:off x="0" y="1315513"/>
          <a:ext cx="449260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0CCCBC-EA54-412F-BD53-52684855BBD4}">
      <dsp:nvSpPr>
        <dsp:cNvPr id="0" name=""/>
        <dsp:cNvSpPr/>
      </dsp:nvSpPr>
      <dsp:spPr>
        <a:xfrm>
          <a:off x="0" y="1315513"/>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The fitter you are, the lower your resting heart rate is likely to be. </a:t>
          </a:r>
        </a:p>
      </dsp:txBody>
      <dsp:txXfrm>
        <a:off x="0" y="1315513"/>
        <a:ext cx="4492602" cy="1315513"/>
      </dsp:txXfrm>
    </dsp:sp>
    <dsp:sp modelId="{215546BA-9DBA-4943-B576-BE30B7B14A59}">
      <dsp:nvSpPr>
        <dsp:cNvPr id="0" name=""/>
        <dsp:cNvSpPr/>
      </dsp:nvSpPr>
      <dsp:spPr>
        <a:xfrm>
          <a:off x="0" y="2631026"/>
          <a:ext cx="449260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6E8ED0-76FD-43AA-AA66-B15EC05868EC}">
      <dsp:nvSpPr>
        <dsp:cNvPr id="0" name=""/>
        <dsp:cNvSpPr/>
      </dsp:nvSpPr>
      <dsp:spPr>
        <a:xfrm>
          <a:off x="0" y="2631026"/>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There are athletes that have a resting heart rate of 40 to 60 bpm. </a:t>
          </a:r>
        </a:p>
      </dsp:txBody>
      <dsp:txXfrm>
        <a:off x="0" y="2631026"/>
        <a:ext cx="4492602" cy="1315513"/>
      </dsp:txXfrm>
    </dsp:sp>
    <dsp:sp modelId="{0218D652-C5D1-480B-80FB-A6C3C49096CD}">
      <dsp:nvSpPr>
        <dsp:cNvPr id="0" name=""/>
        <dsp:cNvSpPr/>
      </dsp:nvSpPr>
      <dsp:spPr>
        <a:xfrm>
          <a:off x="0" y="3946540"/>
          <a:ext cx="449260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E01AA6-92CB-4E12-865C-70FED563B785}">
      <dsp:nvSpPr>
        <dsp:cNvPr id="0" name=""/>
        <dsp:cNvSpPr/>
      </dsp:nvSpPr>
      <dsp:spPr>
        <a:xfrm>
          <a:off x="0" y="3946540"/>
          <a:ext cx="4492602"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Pulse Check- (feel the carotid artery in either side of your neck) </a:t>
          </a:r>
        </a:p>
      </dsp:txBody>
      <dsp:txXfrm>
        <a:off x="0" y="3946540"/>
        <a:ext cx="4492602" cy="1315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5AC49-E120-4273-B3A2-68063BBD4E0C}">
      <dsp:nvSpPr>
        <dsp:cNvPr id="0" name=""/>
        <dsp:cNvSpPr/>
      </dsp:nvSpPr>
      <dsp:spPr>
        <a:xfrm>
          <a:off x="0" y="3162674"/>
          <a:ext cx="7393643" cy="103806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3) </a:t>
          </a:r>
          <a:r>
            <a:rPr lang="en-US" sz="1800" b="1" kern="1200"/>
            <a:t>The aerobic energy system</a:t>
          </a:r>
          <a:r>
            <a:rPr lang="en-US" sz="1800" kern="1200"/>
            <a:t> needs oxygen, uses fats and carbohydrates for fuel, produces no lactic acid, and is the main source of energy for activity lasting more than 2 minutes.  </a:t>
          </a:r>
        </a:p>
      </dsp:txBody>
      <dsp:txXfrm>
        <a:off x="0" y="3162674"/>
        <a:ext cx="7393643" cy="1038060"/>
      </dsp:txXfrm>
    </dsp:sp>
    <dsp:sp modelId="{2D9ABC7C-A479-4580-A7E2-59D66CE6EF42}">
      <dsp:nvSpPr>
        <dsp:cNvPr id="0" name=""/>
        <dsp:cNvSpPr/>
      </dsp:nvSpPr>
      <dsp:spPr>
        <a:xfrm rot="10800000">
          <a:off x="0" y="1581708"/>
          <a:ext cx="7393643" cy="1596537"/>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2) </a:t>
          </a:r>
          <a:r>
            <a:rPr lang="en-US" sz="1800" b="1" kern="1200"/>
            <a:t>The anaerobic lactic energy system </a:t>
          </a:r>
          <a:r>
            <a:rPr lang="en-US" sz="1800" kern="1200"/>
            <a:t>requires no oxygen, uses carbohydrate for fuel, produces lactic acid and is the main energy source for activity lasting between 10 sec and 2 minutes. </a:t>
          </a:r>
        </a:p>
      </dsp:txBody>
      <dsp:txXfrm rot="10800000">
        <a:off x="0" y="1581708"/>
        <a:ext cx="7393643" cy="1037382"/>
      </dsp:txXfrm>
    </dsp:sp>
    <dsp:sp modelId="{432AF522-299F-4348-A988-AD5300533534}">
      <dsp:nvSpPr>
        <dsp:cNvPr id="0" name=""/>
        <dsp:cNvSpPr/>
      </dsp:nvSpPr>
      <dsp:spPr>
        <a:xfrm rot="10800000">
          <a:off x="0" y="742"/>
          <a:ext cx="7393643" cy="1596537"/>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1) The anaerobic alactic</a:t>
          </a:r>
          <a:r>
            <a:rPr lang="en-US" sz="1800" b="1" kern="1200"/>
            <a:t> energy system</a:t>
          </a:r>
          <a:r>
            <a:rPr lang="en-US" sz="1800" kern="1200"/>
            <a:t> requires no oxygen, uses energy stored in the cell for fuel, produces no lactic acid and is the main energy source of activity lasting up to 10 sec.</a:t>
          </a:r>
        </a:p>
      </dsp:txBody>
      <dsp:txXfrm rot="10800000">
        <a:off x="0" y="742"/>
        <a:ext cx="7393643" cy="103738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1:46:28.986"/>
    </inkml:context>
    <inkml:brush xml:id="br0">
      <inkml:brushProperty name="width" value="0.19998" units="cm"/>
      <inkml:brushProperty name="height" value="0.19998" units="cm"/>
      <inkml:brushProperty name="ignorePressure" value="1"/>
    </inkml:brush>
  </inkml:definitions>
  <inkml:trace contextRef="#ctx0" brushRef="#br0">12 12,'489'488,"-989"-988,5280 5281,-4779-4780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28.205"/>
    </inkml:context>
    <inkml:brush xml:id="br0">
      <inkml:brushProperty name="width" value="0.2" units="cm"/>
      <inkml:brushProperty name="height" value="0.2" units="cm"/>
      <inkml:brushProperty name="color" value="#E71224"/>
    </inkml:brush>
  </inkml:definitions>
  <inkml:trace contextRef="#ctx0" brushRef="#br0">86 5 600 0 0,'0'0'1'0'0,"0"0"1"0"0,0-1-1 0 0,-1 1 0 0 0,1 0 0 0 0,0 0 0 0 0,0 0 1 0 0,0-1-1 0 0,0 1 0 0 0,-1 0 0 0 0,1 0 0 0 0,0 0 1 0 0,0 0-1 0 0,0-2 0 0 0,-2 2 0 0 0,2 0 0 0 0,0 0 1 0 0,0 0-1 0 0,-1 0 0 0 0,1 0 0 0 0,0 0 1 0 0,0 0-1 0 0,-1 0 0 0 0,1-1 0 0 0,0 1 0 0 0,0 0 1 0 0,-2 0-1 0 0,2 0 0 0 0,0 0 0 0 0,0 0 0 0 0,-1 1 1 0 0,1-1-1 0 0,-7 11 340 0 0,2 24 319 0 0,4-29-674 0 0,-57 522 1573 0 0,54-482-1508 0 0,3 0 0 0 0,1 0 0 0 0,3 0 1 0 0,11 73-1 0 0,-7-96-463 0 0,-3-19 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9.987"/>
    </inkml:context>
    <inkml:brush xml:id="br0">
      <inkml:brushProperty name="width" value="0.2" units="cm"/>
      <inkml:brushProperty name="height" value="0.2" units="cm"/>
      <inkml:brushProperty name="color" value="#E71224"/>
    </inkml:brush>
  </inkml:definitions>
  <inkml:trace contextRef="#ctx0" brushRef="#br0">33 64 952 0 0,'-2'4'61'0'0,"-1"0"0"0"0,2 0 1 0 0,-1 1-1 0 0,0-1 0 0 0,0 2 0 0 0,1-2 0 0 0,1 1 0 0 0,-1 0 0 0 0,-1 5 1 0 0,2 50 469 0 0,0-27-346 0 0,-8 134 549 0 0,-1 79 1085 0 0,12-267-1899 0 0,-1 0 0 0 0,8-22 0 0 0,2-13-13 0 0,-6 16 106 0 0,33-156-245 0 0,-31 161 354 0 0,3 1-1 0 0,1 0 1 0 0,25-50 0 0 0,-34 80-12 0 0,-1-1 1 0 0,1 0-1 0 0,1 1 0 0 0,0 0 1 0 0,-1-2-1 0 0,1 2 1 0 0,1 0-1 0 0,-1 2 1 0 0,0-2-1 0 0,1 1 0 0 0,6-4 1 0 0,-10 6-81 0 0,1 1 1 0 0,-1-1-1 0 0,0 1 0 0 0,1-2 1 0 0,-1 2-1 0 0,0 0 0 0 0,1 0 1 0 0,-1-1-1 0 0,0 1 1 0 0,2 0-1 0 0,-2 0 0 0 0,1 0 1 0 0,-1 0-1 0 0,0 0 0 0 0,1 1 1 0 0,-1-1-1 0 0,2 0 1 0 0,-1 2-1 0 0,1-1-28 0 0,-2 0 0 0 0,1 1 0 0 0,-1-1 0 0 0,0 0 0 0 0,2 1 0 0 0,-2-1 0 0 0,1 0 0 0 0,-1 2 0 0 0,-1-2 0 0 0,1 1 0 0 0,1 0 0 0 0,-1 0 1 0 0,-1-1-1 0 0,1 2 0 0 0,1-2 0 0 0,-2 2 0 0 0,1 2 0 0 0,2 6 120 0 0,-2-1 0 0 0,0 1 0 0 0,1 0 0 0 0,-2-1 0 0 0,0 1 0 0 0,-2 1 0 0 0,2-1 0 0 0,-5 17 0 0 0,-27 85 741 0 0,29-108-834 0 0,2 1-1 0 0,0-2-11 0 0,-1 0 0 0 0,2-2 1 0 0,-1 2-1 0 0,-2 0 0 0 0,2-1 1 0 0,0 1-1 0 0,-2 0 0 0 0,2-1 1 0 0,-2-1-1 0 0,0 2 0 0 0,-3 3 1 0 0,6-6-21 0 0,-2-1 1 0 0,2 0-1 0 0,0 0 1 0 0,0 0 0 0 0,-1 0-1 0 0,1 2 1 0 0,0-2 0 0 0,0 0-1 0 0,-1 0 1 0 0,1 0 0 0 0,0 0-1 0 0,-2 0 1 0 0,2 0-1 0 0,0 0 1 0 0,0 0 0 0 0,-1 0-1 0 0,1 0 1 0 0,0 0 0 0 0,-1 0-1 0 0,1 0 1 0 0,0 0 0 0 0,0 0-1 0 0,-2 0 1 0 0,2 0-1 0 0,0-2 1 0 0,0 2 0 0 0,-1 0-1 0 0,1 0 1 0 0,0 0 0 0 0,0 0-1 0 0,-1 0 1 0 0,1-1 0 0 0,0 1-1 0 0,-8-16-329 0 0,1-19-433 0 0,7 26 314 0 0,0 0 0 0 0,1-1-1 0 0,-1 1 1 0 0,2 0 0 0 0,0-1 0 0 0,0 2 0 0 0,0-1-1 0 0,5-8 1 0 0,0-1-250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40.284"/>
    </inkml:context>
    <inkml:brush xml:id="br0">
      <inkml:brushProperty name="width" value="0.2" units="cm"/>
      <inkml:brushProperty name="height" value="0.2" units="cm"/>
      <inkml:brushProperty name="color" value="#E71224"/>
    </inkml:brush>
  </inkml:definitions>
  <inkml:trace contextRef="#ctx0" brushRef="#br0">8 0 680 0 0,'0'1'77'0'0,"-2"1"0"0"0,1-1 0 0 0,1 0 0 0 0,-1 1 0 0 0,1-1 0 0 0,-2 2 0 0 0,2-2-1 0 0,0 0 1 0 0,-1 1 0 0 0,1-1 0 0 0,0 0 0 0 0,0 1 0 0 0,0 0 0 0 0,0 0 0 0 0,0-1 0 0 0,0 0 0 0 0,0 1 0 0 0,0-1 0 0 0,0 0 0 0 0,1 2-1 0 0,-1-2 1 0 0,0 1 0 0 0,2-1 0 0 0,-2 0 0 0 0,1 1 0 0 0,-1-1 0 0 0,1 0 0 0 0,2 2 0 0 0,0 5 85 0 0,2 4 126 0 0,-1 1 0 0 0,0 1 0 0 0,-1-1 0 0 0,-1 0 0 0 0,1 1 0 0 0,-2-1-1 0 0,-1 0 1 0 0,0 25 0 0 0,0 20 435 0 0,0-56-698 0 0,0-1 1 0 0,0-1-1 0 0,0 1 1 0 0,0 1 0 0 0,0-2-1 0 0,2 1 1 0 0,-2 0-1 0 0,0 1 1 0 0,0-2-1 0 0,0 1 1 0 0,1 0 0 0 0,-1-1-1 0 0,0 2 1 0 0,1-1-1 0 0,-1-1 1 0 0,0 1-1 0 0,3 1 1 0 0,-3-2-14 0 0,0 0 0 0 0,1 0 0 0 0,-1 0 0 0 0,0 0 0 0 0,0 0 0 0 0,2 0 0 0 0,-2 0 0 0 0,0 0 0 0 0,1 0 0 0 0,-1 0 0 0 0,0 0 0 0 0,0-2 0 0 0,1 2 0 0 0,-1 0 0 0 0,0 0 0 0 0,0 0 0 0 0,2-1 0 0 0,-2 1 0 0 0,0 0 0 0 0,0 0 0 0 0,0 0 0 0 0,1-1 0 0 0,-1 1 0 0 0,0 0 0 0 0,0-2 0 0 0,0 2 0 0 0,16-36 96 0 0,-5 3-157 0 0,1 0-1 0 0,0 1 1 0 0,28-47 0 0 0,-38 75 14 0 0,1 0 0 0 0,0 0 1 0 0,-1 0-1 0 0,1 1 1 0 0,1-1-1 0 0,-1 2 1 0 0,1-2-1 0 0,0 1 1 0 0,0 0-1 0 0,6-3 1 0 0,-7 4-217 0 0,0 1 1 0 0,-1 0 0 0 0,1-1-1 0 0,0 2 1 0 0,1-1 0 0 0,-2 1 0 0 0,1-1-1 0 0,0 1 1 0 0,1 0 0 0 0,-2 0-1 0 0,5 0 1 0 0,4 2-1360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40.558"/>
    </inkml:context>
    <inkml:brush xml:id="br0">
      <inkml:brushProperty name="width" value="0.2" units="cm"/>
      <inkml:brushProperty name="height" value="0.2" units="cm"/>
      <inkml:brushProperty name="color" value="#E71224"/>
    </inkml:brush>
  </inkml:definitions>
  <inkml:trace contextRef="#ctx0" brushRef="#br0">122 111 704 0 0,'2'0'17'0'0,"-2"-2"1"0"0,1 2-1 0 0,-1 0 0 0 0,0-1 0 0 0,1 1 0 0 0,-1-1 1 0 0,2 1-1 0 0,-2-2 0 0 0,0 2 0 0 0,1 0 0 0 0,-1-1 0 0 0,0 1 1 0 0,0-1-1 0 0,1 1 0 0 0,-1-2 0 0 0,0 2 0 0 0,0-1 1 0 0,0 0-1 0 0,0 1 0 0 0,0-2 0 0 0,0 2 0 0 0,0-1 1 0 0,0 1-1 0 0,0-1 0 0 0,0 1 0 0 0,0-2 0 0 0,0 1 1 0 0,0 1-1 0 0,0-1 0 0 0,0 1 0 0 0,0-2 0 0 0,-1 2 1 0 0,1-1-1 0 0,0 1 0 0 0,0-1 0 0 0,-1 1 0 0 0,1-2 1 0 0,0 2-1 0 0,-2-1 0 0 0,2 1 0 0 0,0 0 0 0 0,-1-1 0 0 0,0-1 74 0 0,-1 2 0 0 0,1-1-1 0 0,0 1 1 0 0,-1-1-1 0 0,0 1 1 0 0,0-2-1 0 0,1 2 1 0 0,0 0-1 0 0,-1-1 1 0 0,1 1-1 0 0,0 0 1 0 0,-2 0-1 0 0,2 0 1 0 0,-1 0-1 0 0,1 0 1 0 0,0 0-1 0 0,-2 1 1 0 0,2-1 0 0 0,-3 2-1 0 0,-2 0 130 0 0,2 1 0 0 0,0 0 0 0 0,-1-1 1 0 0,1 1-1 0 0,0 1 0 0 0,0-1 0 0 0,0 1 0 0 0,1 0 0 0 0,-1 0 0 0 0,2 0 0 0 0,-1 0 0 0 0,-1 0 1 0 0,1 1-1 0 0,-2 7 0 0 0,-2 1 217 0 0,2 2 1 0 0,0-2-1 0 0,1 1 1 0 0,-4 16-1 0 0,6-23-333 0 0,2 0-1 0 0,-1 1 1 0 0,1-2 0 0 0,0 1-1 0 0,0 1 1 0 0,0-1 0 0 0,1 1-1 0 0,1-2 1 0 0,-1 1-1 0 0,3 8 1 0 0,-4-14-125 0 0,1 2 0 0 0,1-2-1 0 0,-2 2 1 0 0,1-2 0 0 0,0 0 0 0 0,1 1-1 0 0,-1 0 1 0 0,0 0 0 0 0,1-1 0 0 0,-1 0 0 0 0,0 1-1 0 0,1-1 1 0 0,0 0 0 0 0,0 1 0 0 0,-1-1-1 0 0,2 0 1 0 0,-2 1 0 0 0,0-2 0 0 0,2 1 0 0 0,-2-1-1 0 0,2 1 1 0 0,-2-1 0 0 0,2 2 0 0 0,-2-2-1 0 0,2 0 1 0 0,0 0 0 0 0,-2 0 0 0 0,2 0 0 0 0,-2 0-1 0 0,2 0 1 0 0,-2 0 0 0 0,2 0 0 0 0,-2-2-1 0 0,2 2 1 0 0,-1-1 0 0 0,0 1 0 0 0,-1-1-1 0 0,4-1 1 0 0,6-3-207 0 0,1 0 1 0 0,-1-1-1 0 0,-1 1 0 0 0,0-2 0 0 0,0 1 0 0 0,0-2 0 0 0,-1 0 0 0 0,0 0 1 0 0,-1 0-1 0 0,2-2 0 0 0,11-19 0 0 0,-14 20 317 0 0,-1-1-1 0 0,0 1 1 0 0,-1-2 0 0 0,0 2 0 0 0,-1-2-1 0 0,0 1 1 0 0,-1-1 0 0 0,0-1-1 0 0,-1 1 1 0 0,1 1 0 0 0,-2-2 0 0 0,1 1-1 0 0,-2-13 1 0 0,0 20-47 0 0,0-1 1 0 0,-2 1-1 0 0,2-2 1 0 0,-1 2-1 0 0,0 0 1 0 0,-1-1-1 0 0,1 1 0 0 0,0 0 1 0 0,-2 0-1 0 0,2 0 1 0 0,-2 0-1 0 0,2 0 0 0 0,-2 0 1 0 0,0 0-1 0 0,-3-4 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41.195"/>
    </inkml:context>
    <inkml:brush xml:id="br0">
      <inkml:brushProperty name="width" value="0.2" units="cm"/>
      <inkml:brushProperty name="height" value="0.2" units="cm"/>
      <inkml:brushProperty name="color" value="#E71224"/>
    </inkml:brush>
  </inkml:definitions>
  <inkml:trace contextRef="#ctx0" brushRef="#br0">1 60 376 0 0,'4'2'2797'0'0,"-1"5"-2256"0"0,7 24 116 0 0,1 1 1 0 0,-3 0-1 0 0,8 62 0 0 0,-5-24-3 0 0,-10-65-608 0 0,0 0-1 0 0,1 2 1 0 0,0-2-1 0 0,0 1 1 0 0,0-1-1 0 0,1 0 1 0 0,4 7-1 0 0,-7-12-49 0 0,1 2-1 0 0,-1-2 0 0 0,0 1 1 0 0,1-1-1 0 0,-1 1 1 0 0,2-1-1 0 0,-2 0 1 0 0,1 2-1 0 0,-1-2 0 0 0,0 0 1 0 0,1 1-1 0 0,1-1 1 0 0,-2 0-1 0 0,1 1 1 0 0,-1-1-1 0 0,1 0 0 0 0,-1 0 1 0 0,2 0-1 0 0,-2 0 1 0 0,1 2-1 0 0,0-2 0 0 0,-1 0 1 0 0,3 0-1 0 0,-2-2-27 0 0,1 2 0 0 0,-2-1 0 0 0,1 1 0 0 0,0-1-1 0 0,1 1 1 0 0,-1-2 0 0 0,0 1 0 0 0,1 0 0 0 0,-2 1 0 0 0,1-2-1 0 0,0 1 1 0 0,-1 0 0 0 0,2-1 0 0 0,-1 1 0 0 0,-1 0 0 0 0,1-1-1 0 0,-1 2 1 0 0,2-4 0 0 0,27-70-865 0 0,-25 59 944 0 0,1 0 1 0 0,1 2-1 0 0,0-2 1 0 0,1 2-1 0 0,0 0 0 0 0,1 1 1 0 0,0-2-1 0 0,12-12 0 0 0,-19 26-19 0 0,0-2 0 0 0,1 1 0 0 0,-1 0-1 0 0,0-1 1 0 0,1 2 0 0 0,0-1-1 0 0,0 0 1 0 0,-1 1 0 0 0,0-2 0 0 0,1 2-1 0 0,0-1 1 0 0,0 1 0 0 0,-1 0 0 0 0,2 0-1 0 0,-2-1 1 0 0,0 1 0 0 0,2 0 0 0 0,-2 0-1 0 0,1 0 1 0 0,0 1 0 0 0,0-1-1 0 0,-1 0 1 0 0,0 0 0 0 0,2 1 0 0 0,-2-1-1 0 0,1 2 1 0 0,-1-2 0 0 0,2 1 0 0 0,-2-1-1 0 0,0 1 1 0 0,3 2 0 0 0,6 4 33 0 0,-2-1 0 0 0,1 2 0 0 0,-1 0-1 0 0,8 8 1 0 0,1 3 33 0 0,-11-14-78 0 0,0 1 0 0 0,1-1 0 0 0,0-1 0 0 0,-1 1 0 0 0,1-1 0 0 0,0-1-1 0 0,1 1 1 0 0,0-1 0 0 0,-2 1 0 0 0,13 1 0 0 0,-15-5-16 0 0,-1 0-1 0 0,-1 1 1 0 0,2-1-1 0 0,-1 0 1 0 0,1 0 0 0 0,-1 0-1 0 0,1-1 1 0 0,-2 1-1 0 0,2-1 1 0 0,-1 1-1 0 0,0-2 1 0 0,1 1 0 0 0,-2 0-1 0 0,1-1 1 0 0,0 1-1 0 0,1 0 1 0 0,-2-1-1 0 0,1 0 1 0 0,0 0 0 0 0,-1 0-1 0 0,0 0 1 0 0,0 0-1 0 0,1-1 1 0 0,-2 0-1 0 0,2 1 1 0 0,-2-1-1 0 0,2 0 1 0 0,0-2 0 0 0,5-10 148 0 0,0-1 0 0 0,0 2 0 0 0,-3-2 0 0 0,8-24 1 0 0,-10 29-87 0 0,0 0 1 0 0,-2-1 0 0 0,0 2 0 0 0,1-1-1 0 0,-2-1 1 0 0,0 1 0 0 0,-3-19 0 0 0,3 28-57 0 0,0 2 0 0 0,0-1 0 0 0,0 1 0 0 0,0-1 0 0 0,0-1 0 0 0,0 2 0 0 0,-1-1 0 0 0,1 1 0 0 0,0-1 0 0 0,0 1 0 0 0,-2-2 0 0 0,2 2 1 0 0,0-1-1 0 0,-1 1 0 0 0,1-1 0 0 0,0 1 0 0 0,-1-2 0 0 0,1 2 0 0 0,-2-1 0 0 0,1 1 0 0 0,1 0 5 0 0,0 0 0 0 0,-1 0 0 0 0,1 0 0 0 0,-2 0 1 0 0,2 0-1 0 0,0 0 0 0 0,-1 0 0 0 0,1 0 0 0 0,0 0 0 0 0,-1 0 0 0 0,1 0 0 0 0,0 0 0 0 0,-2 0 0 0 0,2 0 0 0 0,0 1 0 0 0,-1-1 0 0 0,1 0 1 0 0,0 0-1 0 0,-1 0 0 0 0,1 2 0 0 0,0-2 0 0 0,-2 1 0 0 0,0 2 51 0 0,-1-1 0 0 0,2 1 0 0 0,-2 0 0 0 0,2-1-1 0 0,-2 2 1 0 0,2-1 0 0 0,-2 4 0 0 0,-2 5 29 0 0,2 0 1 0 0,-1 1-1 0 0,1-1 0 0 0,2 1 1 0 0,0-1-1 0 0,-1 2 1 0 0,2-1-1 0 0,0-1 0 0 0,0 1 1 0 0,2 1-1 0 0,4 20 0 0 0,-3-30-73 0 0,-2 0 0 0 0,1-1 0 0 0,-1 1 0 0 0,2-1 0 0 0,-2 1-1 0 0,2-2 1 0 0,-1 2 0 0 0,1-1 0 0 0,0 0 0 0 0,-1-1 0 0 0,1 1-1 0 0,1 0 1 0 0,-1-1 0 0 0,-1 0 0 0 0,2 0 0 0 0,-1 0 0 0 0,1 0-1 0 0,0 0 1 0 0,-1-1 0 0 0,1 0 0 0 0,5 2 0 0 0,2 0-515 0 0,-1-2 0 0 0,1 0 1 0 0,0 1-1 0 0,1-2 0 0 0,-2 0 0 0 0,17-2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12.771"/>
    </inkml:context>
    <inkml:brush xml:id="br0">
      <inkml:brushProperty name="width" value="0.2" units="cm"/>
      <inkml:brushProperty name="height" value="0.2" units="cm"/>
      <inkml:brushProperty name="color" value="#E71224"/>
    </inkml:brush>
  </inkml:definitions>
  <inkml:trace contextRef="#ctx0" brushRef="#br0">0 154 600 0 0,'11'11'78'0'0,"1"-2"-1"0"0,0 1 1 0 0,0-1-1 0 0,1 0 0 0 0,0-1 1 0 0,1-1-1 0 0,-1 1 1 0 0,20 5-1 0 0,-6-5 70 0 0,1-1-1 0 0,0 0 1 0 0,45 2-1 0 0,-25-5 271 0 0,2-3 0 0 0,64-6-1 0 0,97-22 530 0 0,76-5-683 0 0,-145 28-248 0 0,378-26 340 0 0,-418 22-209 0 0,-1 2 0 0 0,2 8 1 0 0,161 19-1 0 0,-142-6-37 0 0,1-5 0 0 0,238-12 0 0 0,-67-36 151 0 0,-33 4-271 0 0,-146 16 463 0 0,193-54 0 0 0,-231 52-388 0 0,-34 12-169 0 0,-33 7 29 0 0,1 0 0 0 0,-2-2 0 0 0,2 0 0 0 0,17-6 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13.722"/>
    </inkml:context>
    <inkml:brush xml:id="br0">
      <inkml:brushProperty name="width" value="0.2" units="cm"/>
      <inkml:brushProperty name="height" value="0.2" units="cm"/>
      <inkml:brushProperty name="color" value="#E71224"/>
    </inkml:brush>
  </inkml:definitions>
  <inkml:trace contextRef="#ctx0" brushRef="#br0">217 48 952 0 0,'-16'-8'269'0'0,"4"0"-112"0"0,-1 3 1 0 0,1-2 0 0 0,-2 2-1 0 0,1 1 1 0 0,-22-6 0 0 0,33 10-127 0 0,-2-1 0 0 0,1 1 0 0 0,0 0 0 0 0,-1 0 0 0 0,2 0 0 0 0,-2 1 0 0 0,1-1 0 0 0,-1 0 0 0 0,1 2 0 0 0,1-1 0 0 0,-2-1 0 0 0,1 1 0 0 0,0 1 0 0 0,1-1 0 0 0,-1 0 0 0 0,0 1 0 0 0,-1 0 0 0 0,2 0 0 0 0,0 0 0 0 0,0 0 0 0 0,-1 0 0 0 0,0 1 0 0 0,2-2 0 0 0,-2 2 0 0 0,2 0 1 0 0,-2-1-1 0 0,2 1 0 0 0,0 0 0 0 0,-1 1 0 0 0,0 1 0 0 0,-2 4 8 0 0,0 1 1 0 0,1 0-1 0 0,0 0 1 0 0,2-1-1 0 0,0 2 0 0 0,-1-2 1 0 0,1 2-1 0 0,1-2 1 0 0,0 2-1 0 0,1 10 1 0 0,1-10-3 0 0,0 1 0 0 0,0 0 0 0 0,0 0 0 0 0,2 0 0 0 0,0-2 0 0 0,0 1 1 0 0,2 1-1 0 0,6 12 0 0 0,-11-23-37 0 0,-1 2 0 0 0,1-2 0 0 0,1 1 0 0 0,-1-1 0 0 0,0 2 0 0 0,1-2 1 0 0,-1 0-1 0 0,0 1 0 0 0,1-1 0 0 0,-1 0 0 0 0,0 1 0 0 0,1-1 0 0 0,0-1 0 0 0,0 1 0 0 0,-1 1 0 0 0,0-2 1 0 0,2 1-1 0 0,-2-1 0 0 0,2 1 0 0 0,-2-1 0 0 0,1 2 0 0 0,0-2 0 0 0,0 0 0 0 0,0 0 0 0 0,0 0 1 0 0,0 0-1 0 0,0 0 0 0 0,3 0 0 0 0,-2-2-1 0 0,-1 1 0 0 0,2 0 0 0 0,-1-1 0 0 0,0 0 0 0 0,1 0 0 0 0,-2 0 0 0 0,1 0 0 0 0,0 0 0 0 0,-1-1 0 0 0,1 0 1 0 0,-2 2-1 0 0,2-3 0 0 0,0 1 0 0 0,-2 1 0 0 0,3-5 0 0 0,4-9-5 0 0,0 1 0 0 0,-1-2 1 0 0,9-31-1 0 0,-12 32 44 0 0,1 0 1 0 0,0 1-1 0 0,2-1 1 0 0,12-18-1 0 0,-19 32-29 0 0,0 1-1 0 0,1 1 1 0 0,-1-1 0 0 0,1-1-1 0 0,1 1 1 0 0,-2 1 0 0 0,1-1-1 0 0,0-1 1 0 0,-1 1-1 0 0,2 1 1 0 0,-1-1 0 0 0,0 1-1 0 0,-1-2 1 0 0,2 2 0 0 0,-1-1-1 0 0,0 1 1 0 0,1-1-1 0 0,-1 1 1 0 0,0 0 0 0 0,2-2-1 0 0,-2 2 4 0 0,-1 2-1 0 0,2-2 0 0 0,-1 0 1 0 0,-1 0-1 0 0,1 1 1 0 0,1-1-1 0 0,-1 0 0 0 0,-1 1 1 0 0,1-1-1 0 0,-1 0 1 0 0,2 2-1 0 0,-1-2 0 0 0,-1 1 1 0 0,1-1-1 0 0,-1 1 1 0 0,2-1-1 0 0,-2 2 0 0 0,1-1 1 0 0,0 0-1 0 0,3 7 100 0 0,0 0 0 0 0,0 0 0 0 0,-1 0 0 0 0,4 14 0 0 0,11 70 603 0 0,-15-70-635 0 0,1 0 1 0 0,0-2-1 0 0,1 1 1 0 0,17 39-1 0 0,-21-59-92 0 0,-1 1-1 0 0,0-1 0 0 0,1 0 1 0 0,-1 1-1 0 0,2-2 0 0 0,-2 1 1 0 0,1 0-1 0 0,0 1 0 0 0,-1-1 1 0 0,2-1-1 0 0,-1 1 0 0 0,0 1 0 0 0,-1-1 1 0 0,2-1-1 0 0,-1 1 0 0 0,0-1 1 0 0,1 2-1 0 0,-1-2 0 0 0,0 1 1 0 0,1-1-1 0 0,2 1 0 0 0,-3-1-49 0 0,0 0 1 0 0,1-1-1 0 0,-1 1 0 0 0,0 0 0 0 0,1 0 0 0 0,-1-1 0 0 0,0 1 1 0 0,1 0-1 0 0,-1-2 0 0 0,0 2 0 0 0,1-1 0 0 0,-1 0 0 0 0,0 1 1 0 0,1-2-1 0 0,-1 1 0 0 0,-1 1 0 0 0,3-3 0 0 0,2-2-208 0 0,-1-2 0 0 0,1 2-1 0 0,-1-2 1 0 0,0 1 0 0 0,-1-1 0 0 0,1 0-1 0 0,1-7 1 0 0,6-20-472 0 0,-4-6-1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14.121"/>
    </inkml:context>
    <inkml:brush xml:id="br0">
      <inkml:brushProperty name="width" value="0.2" units="cm"/>
      <inkml:brushProperty name="height" value="0.2" units="cm"/>
      <inkml:brushProperty name="color" value="#E71224"/>
    </inkml:brush>
  </inkml:definitions>
  <inkml:trace contextRef="#ctx0" brushRef="#br0">93 0 856 0 0,'-6'3'155'0'0,"-1"-1"0"0"0,0 1-1 0 0,1 0 1 0 0,-1-1-1 0 0,0 2 1 0 0,2 0 0 0 0,-2 0-1 0 0,2 0 1 0 0,-7 7 0 0 0,9-8-84 0 0,1-1 0 0 0,0 2 1 0 0,0-1-1 0 0,-1 0 0 0 0,2 1 0 0 0,-1-2 0 0 0,1 2 1 0 0,-2 0-1 0 0,2-1 0 0 0,1 1 0 0 0,-1 0 1 0 0,-1 0-1 0 0,2-1 0 0 0,-1 1 0 0 0,1 0 1 0 0,0 0-1 0 0,0 0 0 0 0,0 0 0 0 0,1 4 0 0 0,1-2-66 0 0,-1 1-1 0 0,0 0 1 0 0,2-1-1 0 0,0 1 0 0 0,-1 0 1 0 0,1-1-1 0 0,1 1 0 0 0,-1 0 1 0 0,1-2-1 0 0,0 0 1 0 0,0 2-1 0 0,1-2 0 0 0,-1 1 1 0 0,1-2-1 0 0,1 1 0 0 0,-1-1 1 0 0,0 1-1 0 0,2-1 1 0 0,-2 0-1 0 0,2-1 0 0 0,0 1 1 0 0,-2-1-1 0 0,2-1 0 0 0,10 4 1 0 0,-16-5-5 0 0,1-1 0 0 0,-1 1 0 0 0,0 1 0 0 0,1-2 0 0 0,-2 1 0 0 0,1 0 0 0 0,0-1 0 0 0,-1 2 0 0 0,2-1 0 0 0,-1 0 0 0 0,-1 1 0 0 0,1-2 0 0 0,-1 1 0 0 0,2 0 0 0 0,-2 1 0 0 0,0-1 0 0 0,1 0 0 0 0,-1 1 0 0 0,0-1 0 0 0,0 0 0 0 0,1 1 0 0 0,-1-1 0 0 0,0 0 0 0 0,0 1 0 0 0,0-1 0 0 0,0 0 0 0 0,-1 1 0 0 0,1-1 0 0 0,0 0 0 0 0,0 1 0 0 0,-1 0 0 0 0,-2 12 0 0 0,0-1 0 0 0,-7 18 0 0 0,3-10 0 0 0,4-14 0 0 0,-10 38 0 0 0,12-42 0 0 0,1-2 0 0 0,-2 2 0 0 0,1-2 0 0 0,0 2 0 0 0,-1-2 0 0 0,1 2 0 0 0,0-2 0 0 0,-1 2 0 0 0,1-2 0 0 0,0 0 0 0 0,-2 1 0 0 0,2 0 0 0 0,-1 0 0 0 0,0-1 0 0 0,0 0 0 0 0,-3 2 0 0 0,4-3-43 0 0,-1 0 0 0 0,2 0 0 0 0,-1-1 0 0 0,1 1 0 0 0,-1 0 1 0 0,-1 0-1 0 0,2 0 0 0 0,-1 0 0 0 0,0-2 0 0 0,1 2 0 0 0,-2 0 0 0 0,2-1 0 0 0,-1 1 0 0 0,1 0 1 0 0,-1-1-1 0 0,1 1 0 0 0,-2-2 0 0 0,2 2 0 0 0,-1-1 0 0 0,1 1 0 0 0,-1-1 0 0 0,1 1 0 0 0,0-2 1 0 0,-2 1-1 0 0,0-6-325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15.375"/>
    </inkml:context>
    <inkml:brush xml:id="br0">
      <inkml:brushProperty name="width" value="0.2" units="cm"/>
      <inkml:brushProperty name="height" value="0.2" units="cm"/>
      <inkml:brushProperty name="color" value="#E71224"/>
    </inkml:brush>
  </inkml:definitions>
  <inkml:trace contextRef="#ctx0" brushRef="#br0">53 658 448 0 0,'-1'-2'29'0'0,"-1"-2"0"0"0,1 0 0 0 0,0 1 0 0 0,-1-1 0 0 0,2 0 0 0 0,-1 1 0 0 0,1-1 0 0 0,-1 0 0 0 0,1-4 0 0 0,0-4 75 0 0,-4-10 74 0 0,-27-234 2011 0 0,24 173-917 0 0,6-90 0 0 0,1 163-1129 0 0,0 4-50 0 0,0 0 0 0 0,0 1 0 0 0,0 0 0 0 0,1-1 0 0 0,1 1 0 0 0,-2 0 0 0 0,2-1 0 0 0,0 1 0 0 0,2-7-1 0 0,-3 12-174 0 0,0 0 0 0 0,-1 0 0 0 0,2 0-1 0 0,-2 0 1 0 0,1 0 0 0 0,-1 0 0 0 0,1 1-1 0 0,1-1 1 0 0,-2 0 0 0 0,1 0 0 0 0,-1 0-1 0 0,1 2 1 0 0,-1-2 0 0 0,2 0 0 0 0,-2 1-1 0 0,1-1 1 0 0,-1 0 0 0 0,0 1 0 0 0,1-1-1 0 0,-1 2 1 0 0,2-2 0 0 0,-2 1 0 0 0,1 0-1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15.671"/>
    </inkml:context>
    <inkml:brush xml:id="br0">
      <inkml:brushProperty name="width" value="0.2" units="cm"/>
      <inkml:brushProperty name="height" value="0.2" units="cm"/>
      <inkml:brushProperty name="color" value="#E71224"/>
    </inkml:brush>
  </inkml:definitions>
  <inkml:trace contextRef="#ctx0" brushRef="#br0">13 120 1056 0 0,'0'0'3'0'0,"-1"0"0"0"0,1 0 0 0 0,0 0 1 0 0,0 1-1 0 0,-2-1 0 0 0,2 0 0 0 0,0 0 0 0 0,0 0 0 0 0,-1 0 0 0 0,1 0 0 0 0,0 0 0 0 0,0 0 0 0 0,-1 0 0 0 0,1 0 0 0 0,0 0 0 0 0,-2 0 0 0 0,2 0 1 0 0,0 0-1 0 0,0 0 0 0 0,-1 0 0 0 0,1 0 0 0 0,0 0 0 0 0,0 0 0 0 0,-1 0 0 0 0,1-1 0 0 0,0 1 0 0 0,0 0 0 0 0,-2 0 0 0 0,2 0 0 0 0,0 0 0 0 0,0-1 1 0 0,0 1-1 0 0,-1 0 0 0 0,1 0 0 0 0,0 0 0 0 0,0-2 0 0 0,5-11 307 0 0,18-14 162 0 0,-19 23-416 0 0,1-1 0 0 0,2 1 0 0 0,-2 1 0 0 0,1-1-1 0 0,0 2 1 0 0,0-2 0 0 0,0 1 0 0 0,1 2 0 0 0,-2-2-1 0 0,14-1 1 0 0,2 0 156 0 0,-1 3 0 0 0,26-2 0 0 0,-33 4-226 0 0,0-1 0 0 0,-1-1 0 0 0,2 0 0 0 0,-1-1 0 0 0,-1 0 0 0 0,1-1 0 0 0,-1-1-1 0 0,22-8 1 0 0,-22 4-132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16.219"/>
    </inkml:context>
    <inkml:brush xml:id="br0">
      <inkml:brushProperty name="width" value="0.2" units="cm"/>
      <inkml:brushProperty name="height" value="0.2" units="cm"/>
      <inkml:brushProperty name="color" value="#E71224"/>
    </inkml:brush>
  </inkml:definitions>
  <inkml:trace contextRef="#ctx0" brushRef="#br0">4 1 448 0 0,'-1'1'25'0'0,"1"2"-1"0"0,-2-2 1 0 0,2 2 0 0 0,0-2-1 0 0,-1 2 1 0 0,1-2 0 0 0,0 2-1 0 0,0 0 1 0 0,0-2 0 0 0,1 2-1 0 0,-1-2 1 0 0,2 4 0 0 0,-1 2-10 0 0,38 320 666 0 0,-31-265-535 0 0,-4-24-95 0 0,-3-22-33 0 0,0 0 0 0 0,2 0-1 0 0,0 0 1 0 0,1-2 0 0 0,5 20-1 0 0,-9-34-17 0 0,0 1-1 0 0,0-1 0 0 0,0 0 0 0 0,1 1 0 0 0,-1-1 1 0 0,0 0-1 0 0,0 2 0 0 0,0-2 0 0 0,0 0 0 0 0,0 1 0 0 0,2-1 1 0 0,-2 0-1 0 0,0 1 0 0 0,0-1 0 0 0,1 0 0 0 0,-1 0 1 0 0,0 2-1 0 0,0-2 0 0 0,1 0 0 0 0,-1 0 0 0 0,0 1 1 0 0,2-1-1 0 0,-2 0 0 0 0,0 0 0 0 0,1 0 0 0 0,-1 0 1 0 0,0 0-1 0 0,1 1 0 0 0,-1-1 0 0 0,0 0 0 0 0,2 0 0 0 0,-2 0 1 0 0,1 0-1 0 0,0-1-3 0 0,-1 1-1 0 0,2-1 1 0 0,-2 1 0 0 0,1-2-1 0 0,0 1 1 0 0,-1 1 0 0 0,2-1-1 0 0,-2-1 1 0 0,0 2 0 0 0,1-1-1 0 0,-1 0 1 0 0,0-1 0 0 0,1 0-1 0 0,9-38-83 0 0,-10 40 88 0 0,2-8-1 0 0,2-16-32 0 0,8-30 0 0 0,-9 49 26 0 0,-2 0 1 0 0,2-1-1 0 0,-2 1 1 0 0,2 0-1 0 0,0-1 1 0 0,-1 2-1 0 0,2-1 1 0 0,-1 1-1 0 0,1-1 1 0 0,0 1-1 0 0,5-6 1 0 0,-9 10 6 0 0,2-1-1 0 0,-1 1 1 0 0,0 0-1 0 0,-1-1 1 0 0,2 1-1 0 0,-1 0 1 0 0,0 0-1 0 0,-1-2 1 0 0,2 2-1 0 0,-1 0 1 0 0,0 0-1 0 0,-1 0 1 0 0,2 0 0 0 0,-1 0-1 0 0,0 0 1 0 0,1 0-1 0 0,-2 2 1 0 0,1-2-1 0 0,0 0 1 0 0,1 0-1 0 0,-2 0 1 0 0,1 1-1 0 0,0-1 1 0 0,1 1 0 0 0,-2-1-1 0 0,1 0 1 0 0,0 2-1 0 0,-1-2 1 0 0,2 1-1 0 0,-2-1 1 0 0,1 1-1 0 0,0 1 1 0 0,-1-2-1 0 0,0 1 1 0 0,2-1-1 0 0,-2 1 1 0 0,1 2 0 0 0,4 4 4 0 0,1 1 0 0 0,-2 0 0 0 0,5 9 1 0 0,-8-14-2 0 0,13 29 147 0 0,8 22 221 0 0,-20-51-312 0 0,0 1 1 0 0,0 0-1 0 0,0-1 1 0 0,1 1-1 0 0,0-2 0 0 0,-1 1 1 0 0,1 0-1 0 0,0 1 1 0 0,-1-2-1 0 0,8 5 1 0 0,-9-7-42 0 0,0 0 0 0 0,-1 1 0 0 0,2-1 1 0 0,-1 0-1 0 0,0 2 0 0 0,-1-2 1 0 0,2 0-1 0 0,-1 0 0 0 0,0 0 1 0 0,1 1-1 0 0,-2-1 0 0 0,1 0 1 0 0,0 0-1 0 0,1 0 0 0 0,-1-1 0 0 0,-1 1 1 0 0,1 0-1 0 0,1 0 0 0 0,-1 0 1 0 0,-1 0-1 0 0,1-2 0 0 0,1 2 1 0 0,0-1-1 0 0,1 0 6 0 0,-2-2 0 0 0,1 2 1 0 0,0-1-1 0 0,0 0 0 0 0,-1 0 0 0 0,0 0 1 0 0,2 0-1 0 0,-2 0 0 0 0,2-5 0 0 0,2-4 33 0 0,-1 1 0 0 0,0-1 0 0 0,3-16 0 0 0,-4 10 0 0 0,1-2 0 0 0,-2-21 0 0 0,0 32-23 0 0,-2 0 1 0 0,0 0-1 0 0,-2 0 1 0 0,1 2-1 0 0,0-2 1 0 0,-1 0-1 0 0,-3-12 1 0 0,5 18-31 0 0,-1 2 0 0 0,1-1 0 0 0,0 1 0 0 0,0-1 0 0 0,0 1 0 0 0,0-2 0 0 0,0 2 0 0 0,-2-1 0 0 0,2 1 0 0 0,0-1 0 0 0,0 1 0 0 0,-1-2 0 0 0,1 2 0 0 0,0-1 0 0 0,-1 1 0 0 0,1 0 0 0 0,0-1 0 0 0,-2 1 0 0 0,2 0 0 0 0,-1-2 0 0 0,1 2 0 0 0,-1 0 0 0 0,1 0 0 0 0,-2-1 0 0 0,2 1 0 0 0,-1 0 0 0 0,1 0 0 0 0,-1 0 0 0 0,1 0 0 0 0,-2 0 0 0 0,2-1 0 0 0,-1 1 0 0 0,1 0 0 0 0,-1 0 0 0 0,1 0 0 0 0,-2 0 0 0 0,2 1 0 0 0,-1-1 0 0 0,1 0 0 0 0,-1 0 0 0 0,1 0 0 0 0,-2 0 0 0 0,2 0 0 0 0,-1 1 1 0 0,1-1-1 0 0,-1 0 0 0 0,1 0 0 0 0,-2 2 0 0 0,2-2 0 0 0,0 0 0 0 0,-1 1 0 0 0,1-1 0 0 0,0 1 0 0 0,-1 1 0 0 0,-3 0 75 0 0,1 2 0 0 0,0 0 0 0 0,1 0-1 0 0,-1 0 1 0 0,0 0 0 0 0,-2 8 0 0 0,-2 8 285 0 0,2 2 0 0 0,0-2-1 0 0,-1 1 1 0 0,1 24-1 0 0,4-33-227 0 0,-1 2 1 0 0,2-1-1 0 0,2-1 0 0 0,-1 1 0 0 0,0-1 0 0 0,1 2 0 0 0,0-2 1 0 0,6 16-1 0 0,-6-26-148 0 0,-1 1 0 0 0,0 0 0 0 0,1-1 0 0 0,-1 1 0 0 0,0 0 0 0 0,1-2 0 0 0,-1 2 0 0 0,2-1 1 0 0,-2 1-1 0 0,2-2 0 0 0,-2 2 0 0 0,2-2 0 0 0,-1 1 0 0 0,0 0 0 0 0,0 0 0 0 0,1-1 0 0 0,0 0 0 0 0,-1 1 0 0 0,1-1 1 0 0,0 0-1 0 0,-1 1 0 0 0,1-2 0 0 0,0 1 0 0 0,-1-1 0 0 0,2 0 0 0 0,-1 1 0 0 0,0-1 0 0 0,-1 0 0 0 0,1 0 1 0 0,0 0-1 0 0,1-1 0 0 0,-2 1 0 0 0,6-1 0 0 0,3-3-416 0 0,0 1 1 0 0,-1-1-1 0 0,1 0 0 0 0,-2-1 1 0 0,2-1-1 0 0,-2 1 0 0 0,14-11 1 0 0,-6 4-1297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28.541"/>
    </inkml:context>
    <inkml:brush xml:id="br0">
      <inkml:brushProperty name="width" value="0.2" units="cm"/>
      <inkml:brushProperty name="height" value="0.2" units="cm"/>
      <inkml:brushProperty name="color" value="#E71224"/>
    </inkml:brush>
  </inkml:definitions>
  <inkml:trace contextRef="#ctx0" brushRef="#br0">132 49 392 0 0,'0'0'20'0'0,"0"0"0"0"0,-2 0 0 0 0,2 0 1 0 0,-1-1-1 0 0,1 1 0 0 0,0 0 0 0 0,-1 0 0 0 0,1-2 0 0 0,0 2 0 0 0,-2 0 0 0 0,2-1 1 0 0,0 1-1 0 0,-1-1 0 0 0,1 1 0 0 0,0 0 0 0 0,0-2 0 0 0,0 2 0 0 0,-1-1 0 0 0,1 1 1 0 0,0-1-1 0 0,0 1 0 0 0,0 0 0 0 0,-2-4 543 0 0,-2 4-299 0 0,2-2-202 0 0,-2 2 0 0 0,0 2 0 0 0,1-2 0 0 0,-1 0 1 0 0,1 0-1 0 0,-1 1 0 0 0,2 0 0 0 0,-2-1 0 0 0,1 2 0 0 0,0-1 1 0 0,-1 0-1 0 0,2 1 0 0 0,-1 0 0 0 0,0 0 0 0 0,-1 0 0 0 0,2 0 1 0 0,-4 3-1 0 0,1 0 26 0 0,1-1 1 0 0,0 2 0 0 0,0-1-1 0 0,0 2 1 0 0,1-2-1 0 0,-1 0 1 0 0,2 2 0 0 0,-5 9-1 0 0,2 0-31 0 0,1 0-1 0 0,0 1 0 0 0,1-1 1 0 0,0 2-1 0 0,2-2 0 0 0,1 28 1 0 0,0-36-66 0 0,0 0 1 0 0,1 0-1 0 0,1 0 1 0 0,-1 0-1 0 0,2 0 1 0 0,-2 0-1 0 0,7 12 1 0 0,-7-19 6 0 0,1 0 0 0 0,-2 2 1 0 0,1-2-1 0 0,0 1 0 0 0,1-1 0 0 0,-1 0 1 0 0,0 1-1 0 0,1-1 0 0 0,-1 0 0 0 0,0 1 1 0 0,1-1-1 0 0,-1-1 0 0 0,0 1 0 0 0,2 1 1 0 0,-2-2-1 0 0,1 1 0 0 0,0-1 0 0 0,0 1 1 0 0,-1-1-1 0 0,2 2 0 0 0,-2-2 0 0 0,0 0 1 0 0,2 0-1 0 0,-2 0 0 0 0,2 0 0 0 0,-2 0 1 0 0,1 0-1 0 0,0 0 0 0 0,0 0 1 0 0,0 0-1 0 0,0-2 0 0 0,-1 2 0 0 0,2-1 1 0 0,-2 1-1 0 0,0-1 0 0 0,1 1 0 0 0,0-2 1 0 0,2 0-1 0 0,2-2 28 0 0,-1 0 0 0 0,2 0 0 0 0,-2 0 0 0 0,0-2 0 0 0,-1 2 1 0 0,2-1-1 0 0,-2 0 0 0 0,1-1 0 0 0,-1 1 0 0 0,-1-2 0 0 0,1 2 0 0 0,2-8 1 0 0,5-10 116 0 0,-2 0 0 0 0,7-25 0 0 0,-12 31-185 0 0,0 0-1 0 0,-1-1 1 0 0,-2 0-1 0 0,1 0 1 0 0,-2 1-1 0 0,-2 0 1 0 0,-3-34-1 0 0,5 46-327 0 0,0-2 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19.527"/>
    </inkml:context>
    <inkml:brush xml:id="br0">
      <inkml:brushProperty name="width" value="0.2" units="cm"/>
      <inkml:brushProperty name="height" value="0.2" units="cm"/>
      <inkml:brushProperty name="color" value="#E71224"/>
    </inkml:brush>
  </inkml:definitions>
  <inkml:trace contextRef="#ctx0" brushRef="#br0">250 448 768 0 0,'-1'0'42'0'0,"1"0"0"0"0,0 0-1 0 0,-1 0 1 0 0,1 1 0 0 0,-2-1 0 0 0,2 0-1 0 0,0 0 1 0 0,-1 0 0 0 0,1 0 0 0 0,-1 0-1 0 0,1 0 1 0 0,0 1 0 0 0,-2-1 0 0 0,2 0 0 0 0,-1 0-1 0 0,1 0 1 0 0,-1-1 0 0 0,1 1 0 0 0,-2 0-1 0 0,2 0 1 0 0,0 0 0 0 0,-1 0 0 0 0,1 0-1 0 0,-1 0 1 0 0,1-1 0 0 0,0 1 0 0 0,-2 0-1 0 0,2 0 1 0 0,0 0 0 0 0,-1-2 0 0 0,-16-12 1104 0 0,14 10-786 0 0,-2 0-121 0 0,-1-2 1 0 0,0 2 0 0 0,0-1-1 0 0,0 1 1 0 0,-1 0 0 0 0,0 1 0 0 0,1-1-1 0 0,-1 2 1 0 0,0-1 0 0 0,1 0-1 0 0,-1 2 1 0 0,-1-2 0 0 0,1 2-1 0 0,-1 0 1 0 0,2 1 0 0 0,-2 0-1 0 0,-8 0 1 0 0,10 0-151 0 0,2 0 0 0 0,-1 0 0 0 0,1 1 0 0 0,0-1 0 0 0,-1 1 0 0 0,1 1 1 0 0,0-1-1 0 0,-2 2 0 0 0,2-2 0 0 0,0 2 0 0 0,0-2 0 0 0,0 2 0 0 0,0-1 0 0 0,2 1 0 0 0,-2 0 0 0 0,0-1 0 0 0,1 2 0 0 0,-4 4 0 0 0,7-8-86 0 0,-1 0 0 0 0,1 0 0 0 0,0 0 0 0 0,0 0 0 0 0,0 0 0 0 0,0 0 0 0 0,0 0 0 0 0,0 0 0 0 0,0 0 0 0 0,0 0 0 0 0,0 0 0 0 0,0 0 0 0 0,0 0 0 0 0,0 0 0 0 0,0 0 0 0 0,0 0 0 0 0,0 0 0 0 0,0 0 0 0 0,0 0-1 0 0,0 2 1 0 0,0-2 0 0 0,0 0 0 0 0,0 0 0 0 0,0 0 0 0 0,0 0 0 0 0,0 0 0 0 0,0 0 0 0 0,0 0 0 0 0,0 0 0 0 0,0 0 0 0 0,0 0 0 0 0,0 0 0 0 0,0 0 0 0 0,0 0 0 0 0,0 0 0 0 0,0 0 0 0 0,0 0 0 0 0,0 0 0 0 0,0 1 0 0 0,0-1 0 0 0,0 0 0 0 0,0 0-1 0 0,0 0 1 0 0,1 0 0 0 0,-1 0 0 0 0,0 0 0 0 0,0 0 0 0 0,0 0 0 0 0,0 0 0 0 0,0 0 0 0 0,0 0 0 0 0,0 0 0 0 0,0 0 0 0 0,0 0 0 0 0,0 0 0 0 0,0 0 0 0 0,0 0 0 0 0,0 0 0 0 0,0 0 0 0 0,0 0 0 0 0,0 0 0 0 0,0 0 0 0 0,2 0 0 0 0,-2 0 0 0 0,0 0-1 0 0,0 0 1 0 0,0 0 0 0 0,0 0 0 0 0,9-3-21 0 0,10-3-29 0 0,6-8-20 0 0,-1 1 0 0 0,0-2 0 0 0,39-33 0 0 0,-59 46 57 0 0,-2-2-1 0 0,2 1 1 0 0,-1-1-1 0 0,0 1 1 0 0,-1-1-1 0 0,1 0 1 0 0,0 0-1 0 0,-1 0 1 0 0,0 0-1 0 0,0 0 1 0 0,0-1-1 0 0,-1 1 1 0 0,0 0-1 0 0,1 0 1 0 0,-1-1-1 0 0,0 1 1 0 0,-1-2-1 0 0,0 2 1 0 0,0-1-1 0 0,0 1 1 0 0,0-1-1 0 0,0 1 1 0 0,-1-2-1 0 0,1 2 1 0 0,-1 0-1 0 0,-1-1 1 0 0,1 1 0 0 0,0 0-1 0 0,-2 0 1 0 0,-1-5-1 0 0,0 1 20 0 0,0 0 1 0 0,-1 0-1 0 0,-1 0 0 0 0,1 0 0 0 0,0 1 0 0 0,-2-1 1 0 0,0 1-1 0 0,1 1 0 0 0,-1 0 0 0 0,-1 0 0 0 0,1 0 1 0 0,-1 1-1 0 0,0 0 0 0 0,-10-5 0 0 0,15 10 24 0 0,2-1 0 0 0,-2 0 0 0 0,0 1-1 0 0,1-2 1 0 0,-1 2 0 0 0,0 0 0 0 0,1 0-1 0 0,-1 0 1 0 0,0 0 0 0 0,1 0 0 0 0,-1 0-1 0 0,0 0 1 0 0,1 0 0 0 0,0 2 0 0 0,0-2-1 0 0,-5 2 1 0 0,3 1 25 0 0,-1-2-1 0 0,1 2 1 0 0,0 0-1 0 0,0 1 1 0 0,0-2 0 0 0,0 1-1 0 0,-4 5 1 0 0,22-37 99 0 0,-8 17-156 0 0,12-26-21 0 0,-16 36 0 0 0,-1-2 0 0 0,0 1 0 0 0,1 2 0 0 0,0-2 0 0 0,0 0 0 0 0,0 1 0 0 0,1-1 0 0 0,-2 2 0 0 0,2-2 0 0 0,4-1 1 0 0,-7 4 11 0 0,0 0 1 0 0,0 0-1 0 0,1 0 1 0 0,-1 0-1 0 0,0 0 1 0 0,0 0-1 0 0,0 0 1 0 0,0 0-1 0 0,1 0 1 0 0,-1 0 0 0 0,0 0-1 0 0,0 0 1 0 0,0 0-1 0 0,0 1 1 0 0,0-1-1 0 0,2 0 1 0 0,-2 0-1 0 0,0 0 1 0 0,0 0-1 0 0,0 0 1 0 0,0 0 0 0 0,0 0-1 0 0,0 2 1 0 0,0-2-1 0 0,1 0 1 0 0,-1 0-1 0 0,0 0 1 0 0,0 0-1 0 0,0 0 1 0 0,0 1 0 0 0,0-1-1 0 0,0 0 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20.258"/>
    </inkml:context>
    <inkml:brush xml:id="br0">
      <inkml:brushProperty name="width" value="0.2" units="cm"/>
      <inkml:brushProperty name="height" value="0.2" units="cm"/>
      <inkml:brushProperty name="color" value="#E71224"/>
    </inkml:brush>
  </inkml:definitions>
  <inkml:trace contextRef="#ctx0" brushRef="#br0">145 179 680 0 0,'0'0'17'0'0,"0"0"0"0"0,-1 1 0 0 0,1-1 0 0 0,0 1-1 0 0,0-1 1 0 0,0 2 0 0 0,0-2 0 0 0,0 1 0 0 0,0-1 0 0 0,-2 1 0 0 0,2-1 0 0 0,0 2-1 0 0,2-2 1 0 0,-2 1 0 0 0,0-1 0 0 0,0 1 0 0 0,0-1 0 0 0,0 2 0 0 0,0-2-1 0 0,0 1 1 0 0,1-1 0 0 0,-1 1 0 0 0,0-1 0 0 0,0 2 0 0 0,1-2 0 0 0,-1 0-1 0 0,0 1 1 0 0,2-1 0 0 0,-2 0 0 0 0,0 1 0 0 0,1-1 0 0 0,-1 0 0 0 0,0 2-1 0 0,1-2 1 0 0,-1 0 0 0 0,2 1 0 0 0,-2-1 0 0 0,1 0 0 0 0,-1 0 0 0 0,1 0 0 0 0,-1 0-1 0 0,2 1 1 0 0,-1-1 8 0 0,0 0 1 0 0,1 0-1 0 0,-1 2 0 0 0,0-2 0 0 0,2 0 1 0 0,-2 0-1 0 0,1 0 0 0 0,-1 0 0 0 0,0 0 1 0 0,1 0-1 0 0,-1-2 0 0 0,0 2 0 0 0,1 0 1 0 0,-1 0-1 0 0,0-1 0 0 0,1 1 0 0 0,-1-1 0 0 0,0 1 1 0 0,1-2-1 0 0,-1 2 0 0 0,2-2 0 0 0,1-4 59 0 0,0 1-1 0 0,0-2 0 0 0,0 2 0 0 0,-2-2 0 0 0,1 2 0 0 0,1-2 0 0 0,-3 1 1 0 0,2-1-1 0 0,-2 0 0 0 0,2 1 0 0 0,-2-1 0 0 0,-1 0 0 0 0,2 1 0 0 0,-2-2 1 0 0,0 1-1 0 0,0 0 0 0 0,0 1 0 0 0,-2-1 0 0 0,1 0 0 0 0,0-1 0 0 0,-1 2 1 0 0,1-1-1 0 0,-2 2 0 0 0,1-2 0 0 0,-5-9 0 0 0,6 16-49 0 0,1-1-1 0 0,-2-1 0 0 0,2 1 1 0 0,-1 0-1 0 0,0 1 1 0 0,1-2-1 0 0,-2 1 0 0 0,1 1 1 0 0,1-1-1 0 0,-1 1 0 0 0,-1-2 1 0 0,1 2-1 0 0,1-1 1 0 0,-1 1-1 0 0,-1-1 0 0 0,1 1 1 0 0,0 0-1 0 0,-1-2 1 0 0,1 2-1 0 0,0 0 0 0 0,1 0 1 0 0,-2 0-1 0 0,1-1 0 0 0,-3 1 1 0 0,1 1 27 0 0,2-1-1 0 0,-2 2 1 0 0,1-2 0 0 0,-1 1 0 0 0,2 0-1 0 0,-2 1 1 0 0,0-2 0 0 0,2 1 0 0 0,-2 0-1 0 0,2 1 1 0 0,-4 3 0 0 0,-3 3 159 0 0,0 0 0 0 0,0 0 0 0 0,1 1 0 0 0,-8 14-1 0 0,-1 2 113 0 0,3 1-1 0 0,0 0 1 0 0,1 1-1 0 0,1 0 0 0 0,2 1 1 0 0,1 0-1 0 0,-10 56 1 0 0,17-79-293 0 0,1 0 0 0 0,0 1 0 0 0,0-1 1 0 0,0-1-1 0 0,0 1 0 0 0,1 1 0 0 0,1-1 0 0 0,-2 0 1 0 0,1 1-1 0 0,2-2 0 0 0,1 8 0 0 0,-3-11-28 0 0,0 2-1 0 0,1-2 1 0 0,-1 2-1 0 0,0-2 1 0 0,1 0-1 0 0,0 2 1 0 0,0-2-1 0 0,-1 1 1 0 0,2-1-1 0 0,-2 0 1 0 0,2 1-1 0 0,-1-1 0 0 0,0 0 1 0 0,0 1-1 0 0,1-1 1 0 0,-2-1-1 0 0,2 1 1 0 0,0-1-1 0 0,-1 2 1 0 0,0-2-1 0 0,0 0 1 0 0,1 0-1 0 0,0 0 1 0 0,-1 0-1 0 0,5 0 1 0 0,5-2-133 0 0,0 0 0 0 0,0-1 1 0 0,-1-1-1 0 0,1 0 1 0 0,-2 0-1 0 0,2 0 0 0 0,-1-1 1 0 0,0-2-1 0 0,-1 2 1 0 0,0-2-1 0 0,12-12 1 0 0,2 1-3055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22.465"/>
    </inkml:context>
    <inkml:brush xml:id="br0">
      <inkml:brushProperty name="width" value="0.2" units="cm"/>
      <inkml:brushProperty name="height" value="0.2" units="cm"/>
      <inkml:brushProperty name="color" value="#E71224"/>
    </inkml:brush>
  </inkml:definitions>
  <inkml:trace contextRef="#ctx0" brushRef="#br0">260 177 520 0 0,'-4'-1'62'0'0,"-2"0"0"0"0,2 1 0 0 0,0-3 0 0 0,0 2 0 0 0,0-1 0 0 0,0 0 0 0 0,0-1 0 0 0,0 2 0 0 0,-4-6 0 0 0,-8-2 165 0 0,-2-2 126 0 0,0-2-1 0 0,0-1 1 0 0,-21-19 0 0 0,24 18 2 0 0,-1 2 1 0 0,0 1-1 0 0,-1 0 1 0 0,-18-9 0 0 0,34 19-199 0 0,1 2-142 0 0,0 0 1 0 0,0 0 0 0 0,0 0-1 0 0,0 0 1 0 0,0 0 0 0 0,0 0-1 0 0,0 0 1 0 0,-1 0 0 0 0,1-1 0 0 0,0 1-1 0 0,0 0 1 0 0,0 0 0 0 0,0 0-1 0 0,0 0 1 0 0,0 0 0 0 0,0 0-1 0 0,0 0 1 0 0,-2 0 0 0 0,2 0-1 0 0,0 0 1 0 0,0 1 0 0 0,0-1 0 0 0,0 0-1 0 0,0 0 1 0 0,0 0 0 0 0,-1 0 141 0 0,1 0-142 0 0,0 0 1 0 0,0 0 0 0 0,0 2-1 0 0,0-2 1 0 0,0 0 0 0 0,0 0-1 0 0,0 0 1 0 0,0 0 0 0 0,0 0-1 0 0,0 0 1 0 0,0 0 0 0 0,0 0 0 0 0,0 0-1 0 0,0 1 1 0 0,4 10 364 0 0,11 14-118 0 0,-2-10-270 0 0,-1-1-1 0 0,1 1 1 0 0,2-2 0 0 0,0 1 0 0 0,-1-2 0 0 0,2 0 0 0 0,0-2 0 0 0,2 0 0 0 0,-1 0 0 0 0,0-2 0 0 0,1 0 0 0 0,0-1-1 0 0,1 0 1 0 0,36 6 0 0 0,-50-12 4 0 0,0 1 0 0 0,-1-2 0 0 0,2 1 0 0 0,-1 2 0 0 0,-1-2 0 0 0,1 0 0 0 0,1 2 0 0 0,4 4 0 0 0,-8-6 3 0 0,-1 0 0 0 0,0 1-1 0 0,1-1 1 0 0,-1 0 0 0 0,-1 1 0 0 0,1-1-1 0 0,1 0 1 0 0,-1 1 0 0 0,-1 0-1 0 0,1 0 1 0 0,-1-1 0 0 0,2 0 0 0 0,-2 2-1 0 0,0-2 1 0 0,1 1 0 0 0,-1 0-1 0 0,0 0 1 0 0,0 0 0 0 0,0 0 0 0 0,0-1-1 0 0,0 2 1 0 0,0-2 0 0 0,0 0-1 0 0,0 2 1 0 0,-1-2 0 0 0,1 1 0 0 0,-2 2-1 0 0,-2 8 0 0 0,0-2 0 0 0,0 2 0 0 0,-1-1-1 0 0,0 0 1 0 0,-2-1 0 0 0,2 0 0 0 0,-2 0 0 0 0,-1 0-1 0 0,0-1 1 0 0,0 0 0 0 0,0-1 0 0 0,-1 0 0 0 0,1 0-1 0 0,-3 0 1 0 0,2-1 0 0 0,-1 0 0 0 0,0-2 0 0 0,-1 2-1 0 0,-17 5 1 0 0,25-12-43 0 0,2 1-1 0 0,-2-1 0 0 0,1 0 1 0 0,0 0-1 0 0,0 1 0 0 0,0-1 1 0 0,0 0-1 0 0,0 0 0 0 0,-3-1 1 0 0,5 1-18 0 0,-1 0 1 0 0,-1 0 0 0 0,2 0 0 0 0,-1-1 0 0 0,1 1 0 0 0,-1 0 0 0 0,1 0-1 0 0,-2-2 1 0 0,2 2 0 0 0,0 0 0 0 0,-1-1 0 0 0,1 1 0 0 0,-1-1-1 0 0,1 1 1 0 0,0 0 0 0 0,-2-2 0 0 0,2 2 0 0 0,0-1 0 0 0,-1 1 0 0 0,1-1-1 0 0,0 1 1 0 0,0-2 0 0 0,-1 2 0 0 0,1-1 0 0 0,0 1 0 0 0,0-1-1 0 0,0 1 1 0 0,0-3 0 0 0,-2-13-1516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23.282"/>
    </inkml:context>
    <inkml:brush xml:id="br0">
      <inkml:brushProperty name="width" value="0.2" units="cm"/>
      <inkml:brushProperty name="height" value="0.2" units="cm"/>
      <inkml:brushProperty name="color" value="#E71224"/>
    </inkml:brush>
  </inkml:definitions>
  <inkml:trace contextRef="#ctx0" brushRef="#br0">32 201 680 0 0,'-2'0'-24'0'0,"-24"14"331"0"0,26-14-299 0 0,0 0 0 0 0,0 0 0 0 0,0 0-1 0 0,0 0 1 0 0,0 0 0 0 0,0 0 0 0 0,0 0 0 0 0,-2 0 0 0 0,2 0 0 0 0,0 0-1 0 0,0 0 1 0 0,0 0 0 0 0,0 0 0 0 0,0 0 0 0 0,0 0 0 0 0,0 0 0 0 0,0 0 0 0 0,0 0-1 0 0,0 0 1 0 0,0 0 0 0 0,-1 0 0 0 0,1 0 0 0 0,0 0 0 0 0,0 0 0 0 0,0 0-1 0 0,0-2 1 0 0,0 2 0 0 0,0 0 0 0 0,0 0 0 0 0,0 0 0 0 0,0 0 0 0 0,0 0 0 0 0,0 0-1 0 0,0 0 1 0 0,0 0 0 0 0,0 0 0 0 0,0 0 0 0 0,0 0 0 0 0,0 0 0 0 0,0 0-1 0 0,0-1 1 0 0,0 1 0 0 0,0 0 0 0 0,0 0 0 0 0,0 0 0 0 0,0 0 0 0 0,0 0 0 0 0,0 0-1 0 0,0 0 1 0 0,0 0 0 0 0,0 0 0 0 0,0 0 0 0 0,0 0 0 0 0,0-1 0 0 0,0 1-1 0 0,0 0 1 0 0,0 0 0 0 0,9-15 333 0 0,13-16 17 0 0,0 2-1 0 0,1 0 0 0 0,2 2 0 0 0,42-36 0 0 0,-50 51-160 0 0,-15 11-171 0 0,-2 1 0 0 0,1 0-1 0 0,-1-1 1 0 0,1 1 0 0 0,-1 0 0 0 0,2 0 0 0 0,-2-2 0 0 0,1 2-1 0 0,0 0 1 0 0,-1 0 0 0 0,2 0 0 0 0,-2 0 0 0 0,1 0 0 0 0,0-1-1 0 0,-1 1 1 0 0,2 0 0 0 0,-2 0 0 0 0,1 1 0 0 0,-1-1-1 0 0,1 0 1 0 0,1 0 0 0 0,-1 0 0 0 0,-2 4 43 0 0,-1-1 0 0 0,0 1-1 0 0,0-1 1 0 0,0-1 0 0 0,0 1 0 0 0,0 0 0 0 0,-4 3 0 0 0,-12 17 132 0 0,0 1-1 0 0,2 1 1 0 0,-18 39 0 0 0,15-30 40 0 0,6-10 89 0 0,2 1 0 0 0,-17 47 0 0 0,24-60-233 0 0,1 1 1 0 0,1-1 0 0 0,-1 2-1 0 0,2-1 1 0 0,-1-1 0 0 0,2 1-1 0 0,0 1 1 0 0,3 12-1 0 0,-3-20-78 0 0,1-1 0 0 0,2 0 1 0 0,-2 1-1 0 0,1-1 0 0 0,0-1 0 0 0,1 1 0 0 0,0 1 0 0 0,-1-2 0 0 0,1 1 0 0 0,1-1 0 0 0,-1 0 0 0 0,1 0 0 0 0,0 0 0 0 0,0 0 0 0 0,0 0 0 0 0,0-1 0 0 0,8 5 0 0 0,-4-3-191 0 0,0-1 1 0 0,0 0-1 0 0,0 0 0 0 0,1-1 0 0 0,-1-1 0 0 0,1 1 0 0 0,-1 0 0 0 0,2-2 0 0 0,15 2 0 0 0,-9-3-2195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24.056"/>
    </inkml:context>
    <inkml:brush xml:id="br0">
      <inkml:brushProperty name="width" value="0.2" units="cm"/>
      <inkml:brushProperty name="height" value="0.2" units="cm"/>
      <inkml:brushProperty name="color" value="#E71224"/>
    </inkml:brush>
  </inkml:definitions>
  <inkml:trace contextRef="#ctx0" brushRef="#br0">0 99 1280 0 0,'9'18'692'0'0,"25"64"-219"0"0,-8-14-173 0 0,-26-67-300 0 0,0-1 0 0 0,0 1 0 0 0,0 1 0 0 0,0-2 0 0 0,2 1 0 0 0,-2-1 0 0 0,0 1 0 0 0,1-1 0 0 0,-1 2 0 0 0,0-2 0 0 0,1 1 0 0 0,-1-1 0 0 0,0 1 0 0 0,2-1 0 0 0,-2 0 0 0 0,1 2 0 0 0,-1-2 0 0 0,1 0 0 0 0,-1 1 0 0 0,2-1 0 0 0,-1 1 0 0 0,-1-2 0 0 0,1 1 0 0 0,-1 0 0 0 0,0 0 0 0 0,2-1 0 0 0,-2 1 0 0 0,0 0 0 0 0,1-2 0 0 0,-1 2 0 0 0,0 0 0 0 0,0 0 0 0 0,1-1 0 0 0,-1 1 0 0 0,0-1 0 0 0,0 1 0 0 0,0 0 0 0 0,0-2 0 0 0,2 2 0 0 0,-2 0 0 0 0,0-1 0 0 0,0 1 0 0 0,0-1 0 0 0,4-38 0 0 0,-4 38 0 0 0,1-14 9 0 0,-1-6 67 0 0,1-1 0 0 0,1 1 0 0 0,2 0 0 0 0,-2-1 0 0 0,13-32 0 0 0,-14 52-60 0 0,-1 1 0 0 0,0 0 1 0 0,2 1-1 0 0,-2-2 0 0 0,0 1 0 0 0,1 0 1 0 0,-1-1-1 0 0,1 2 0 0 0,-1-1 0 0 0,2 0 1 0 0,-1-1-1 0 0,-1 2 0 0 0,1-1 0 0 0,1 1 1 0 0,-1-1-1 0 0,-1-1 0 0 0,1 2 0 0 0,1-1 1 0 0,-1 1-1 0 0,2-1 0 0 0,-2 1 1 0 0,-1 0 0 0 0,1 0-1 0 0,1 0 1 0 0,-1 0 0 0 0,-1 0 0 0 0,1 1-1 0 0,1-1 1 0 0,-1 0 0 0 0,-1 0 0 0 0,1 1-1 0 0,1-1 1 0 0,-2 0 0 0 0,1 2 0 0 0,0-2-1 0 0,-1 1 1 0 0,2-1 0 0 0,-1 1 0 0 0,-1-1-1 0 0,1 2 1 0 0,6 6 85 0 0,0 0-1 0 0,-2 0 1 0 0,0 0-1 0 0,6 10 1 0 0,-3-4-15 0 0,-5-10-67 0 0,-1-2 0 0 0,1 2 1 0 0,0-1-1 0 0,-1 0 0 0 0,1-1 0 0 0,0 1 1 0 0,1 0-1 0 0,-2-1 0 0 0,2 1 0 0 0,-1 0 1 0 0,1-2-1 0 0,0 0 0 0 0,-1 2 0 0 0,1-2 1 0 0,0 1-1 0 0,0-1 0 0 0,6 2 0 0 0,-7-3-10 0 0,0 0-1 0 0,-2 0 1 0 0,2-2-1 0 0,-1 2 1 0 0,1 0-1 0 0,-2-1 1 0 0,2 1 0 0 0,0 0-1 0 0,-2-1 1 0 0,2-1-1 0 0,-2 2 1 0 0,2-1-1 0 0,-2 0 1 0 0,2-1-1 0 0,-2 1 1 0 0,2 0-1 0 0,-2-1 1 0 0,0 1-1 0 0,1-2 1 0 0,0 2-1 0 0,0 0 1 0 0,-1-2-1 0 0,0 2 1 0 0,1-1 0 0 0,-2 0-1 0 0,1 0 1 0 0,0 0-1 0 0,1-1 1 0 0,-2 2-1 0 0,1-2 1 0 0,-1 0-1 0 0,1-2 1 0 0,1-3 66 0 0,0 0 0 0 0,0 0-1 0 0,-2 0 1 0 0,1-13 0 0 0,-1 19-63 0 0,0 0 1 0 0,0-1-1 0 0,-1 0 0 0 0,1 1 1 0 0,0 0-1 0 0,-2 0 0 0 0,2-1 1 0 0,-1 0-1 0 0,1 2 0 0 0,-1-2 0 0 0,-1 1 1 0 0,1 0-1 0 0,0 0 0 0 0,-1 0 1 0 0,1 0-1 0 0,0 0 0 0 0,-1 0 1 0 0,1 0-1 0 0,-3-2 0 0 0,3 4-9 0 0,-1-1-1 0 0,1 1 0 0 0,0-1 0 0 0,1 1 1 0 0,-2 0-1 0 0,1-2 0 0 0,0 2 0 0 0,-1 0 1 0 0,1 0-1 0 0,0-1 0 0 0,1 1 0 0 0,-2 0 1 0 0,1 0-1 0 0,0 0 0 0 0,-1 0 0 0 0,1 0 1 0 0,0 0-1 0 0,-1 1 0 0 0,1-1 0 0 0,1 0 1 0 0,-1 0-1 0 0,-2 2 0 0 0,0-1 2 0 0,1 0 0 0 0,-1 1 0 0 0,0 0 0 0 0,2 0-1 0 0,-2-1 1 0 0,1 2 0 0 0,0-2 0 0 0,-3 6 0 0 0,-2 2 69 0 0,2-1 1 0 0,0 1 0 0 0,-1 1 0 0 0,-3 10-1 0 0,4-6 95 0 0,-1 1-1 0 0,2 0 0 0 0,0 1 1 0 0,2 0-1 0 0,-4 18 0 0 0,6-28-135 0 0,0 0 1 0 0,-1 0-1 0 0,2-1 0 0 0,-1 2 0 0 0,0-2 1 0 0,2 0-1 0 0,-1 2 0 0 0,0-2 0 0 0,1 1 1 0 0,0-1-1 0 0,0 0 0 0 0,0 1 0 0 0,1-1 1 0 0,0 0-1 0 0,-1 1 0 0 0,2-2 0 0 0,4 8 1 0 0,-4-10-119 0 0,-1 0 0 0 0,1 0 1 0 0,0 1-1 0 0,-1-2 0 0 0,1 1 1 0 0,0 0-1 0 0,0 0 0 0 0,0-1 1 0 0,0 0-1 0 0,0-1 0 0 0,0 2 1 0 0,0-2-1 0 0,0 0 0 0 0,1 1 1 0 0,-1-1-1 0 0,0-1 0 0 0,7-1 1 0 0,1 1-636 0 0,1 0 0 0 0,-1-2 1 0 0,0-1-1 0 0,20-7 0 0 0,-15 2-88 0 0,-1-4 505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24.375"/>
    </inkml:context>
    <inkml:brush xml:id="br0">
      <inkml:brushProperty name="width" value="0.2" units="cm"/>
      <inkml:brushProperty name="height" value="0.2" units="cm"/>
      <inkml:brushProperty name="color" value="#E71224"/>
    </inkml:brush>
  </inkml:definitions>
  <inkml:trace contextRef="#ctx0" brushRef="#br0">40 489 144 0 0,'-6'9'-75'0'0,"0"1"374"0"0,3-24 199 0 0,-21-360 2277 0 0,24 364-2677 0 0,0-44 282 0 0,0 50-346 0 0,0 0 0 0 0,1 0-1 0 0,-1 0 1 0 0,2 1 0 0 0,-1-1 0 0 0,-1 0 0 0 0,1 1 0 0 0,1-1-1 0 0,0 2 1 0 0,0-2 0 0 0,3-4 0 0 0,-4 6-22 0 0,1 2 0 0 0,-1-1 1 0 0,0 0-1 0 0,1 1 0 0 0,-1-2 1 0 0,2 2-1 0 0,-2 0 0 0 0,0-1 0 0 0,1 1 1 0 0,0 0-1 0 0,0 0 0 0 0,-1 0 0 0 0,0 0 1 0 0,2 0-1 0 0,-2 0 0 0 0,1 0 0 0 0,0 0 1 0 0,0 0-1 0 0,-1 1 0 0 0,0-1 0 0 0,2 0 1 0 0,-2 2-1 0 0,1-2 0 0 0,2 2 1 0 0,4 1-9 0 0,0 1 0 0 0,0 0 1 0 0,9 7-1 0 0,-2-1-378 0 0,-1 1 0 0 0,0 1 0 0 0,-1 0 0 0 0,22 25 0 0 0,-23-21-132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24.554"/>
    </inkml:context>
    <inkml:brush xml:id="br0">
      <inkml:brushProperty name="width" value="0.2" units="cm"/>
      <inkml:brushProperty name="height" value="0.2" units="cm"/>
      <inkml:brushProperty name="color" value="#E71224"/>
    </inkml:brush>
  </inkml:definitions>
  <inkml:trace contextRef="#ctx0" brushRef="#br0">6 73 1280 0 0,'-5'8'278'0'0,"14"-8"2"0"0,26-9 178 0 0,-27 6-353 0 0,5-1 67 0 0,183-56-1574 0 0,-184 55 1391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24.750"/>
    </inkml:context>
    <inkml:brush xml:id="br0">
      <inkml:brushProperty name="width" value="0.2" units="cm"/>
      <inkml:brushProperty name="height" value="0.2" units="cm"/>
      <inkml:brushProperty name="color" value="#E71224"/>
    </inkml:brush>
  </inkml:definitions>
  <inkml:trace contextRef="#ctx0" brushRef="#br0">52 0 856 0 0,'-4'8'122'0'0,"-1"0"0"0"0,1 0 0 0 0,0 1 0 0 0,0-1-1 0 0,1 2 1 0 0,-4 12 0 0 0,-7 60 724 0 0,10-56-842 0 0,1 2-527 0 0,6-44-693 0 0,2-16 1204 0 0,-5 12 12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24.887"/>
    </inkml:context>
    <inkml:brush xml:id="br0">
      <inkml:brushProperty name="width" value="0.2" units="cm"/>
      <inkml:brushProperty name="height" value="0.2" units="cm"/>
      <inkml:brushProperty name="color" value="#E71224"/>
    </inkml:brush>
  </inkml:definitions>
  <inkml:trace contextRef="#ctx0" brushRef="#br0">29 76 1520 0 0,'-7'-11'51'0'0,"5"5"114"0"0,-2 0 0 0 0,1 0 0 0 0,0 0 1 0 0,1 0-1 0 0,0-1 0 0 0,0 0 0 0 0,0 1 1 0 0,1-8-1 0 0,1 14-179 0 0,0 0 1 0 0,0 0-1 0 0,0 0 0 0 0,0 0 1 0 0,0 0-1 0 0,0 0 0 0 0,1 0 1 0 0,-1-1-1 0 0,0 1 0 0 0,0 0 1 0 0,0 0-1 0 0,0 0 0 0 0,0 0 1 0 0,2 0-1 0 0,-2 0 1 0 0,0 0-1 0 0,0 0 0 0 0,0 0 1 0 0,0 0-1 0 0,1 0 0 0 0,-1 0 1 0 0,0 0-1 0 0,0 0 0 0 0,0 0 1 0 0,0 0-1 0 0,1 0 0 0 0,-1 0 1 0 0,0 0-1 0 0,0 0 0 0 0,0 0 1 0 0,0 1-1 0 0,0-1 0 0 0,2 0 1 0 0,-2 0-1 0 0,0 0 0 0 0,0 0 1 0 0,0 0-1 0 0,0 0 0 0 0,0 0 1 0 0,0 0-1 0 0,0 2 0 0 0,1-2 1 0 0,-1 0-1 0 0,0 0 0 0 0,0 0 1 0 0,0 1-1 0 0,9 7-578 0 0,7 11 592 0 0,-8-6 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25.353"/>
    </inkml:context>
    <inkml:brush xml:id="br0">
      <inkml:brushProperty name="width" value="0.2" units="cm"/>
      <inkml:brushProperty name="height" value="0.2" units="cm"/>
      <inkml:brushProperty name="color" value="#E71224"/>
    </inkml:brush>
  </inkml:definitions>
  <inkml:trace contextRef="#ctx0" brushRef="#br0">53 0 1224 0 0,'-4'5'46'0'0,"0"-1"-1"0"0,0 0 1 0 0,0 2-1 0 0,2-1 1 0 0,-2 0 0 0 0,1 1-1 0 0,0-1 1 0 0,1 0-1 0 0,-1 1 1 0 0,2-1-1 0 0,-1 2 1 0 0,-2 10-1 0 0,0 2 221 0 0,0-1 0 0 0,2 2 0 0 0,-1 23-1 0 0,3-32-154 0 0,0-1-1 0 0,1 1 0 0 0,1 0 1 0 0,-1-1-1 0 0,2 1 0 0 0,-1 0 1 0 0,6 13-1 0 0,-8-23-102 0 0,0 0 1 0 0,0 1-1 0 0,2-1 0 0 0,-2 0 1 0 0,1 1-1 0 0,-1-1 0 0 0,1 0 1 0 0,-1-1-1 0 0,2 2 0 0 0,-1-1 1 0 0,-1 0-1 0 0,1-1 0 0 0,1 2 1 0 0,-2-1-1 0 0,1-1 0 0 0,0 1 1 0 0,1-1-1 0 0,-1 2 0 0 0,2-1 1 0 0,-3-1-16 0 0,1 0 1 0 0,0 0-1 0 0,-1 0 1 0 0,2 0-1 0 0,-2-1 1 0 0,1 1-1 0 0,0 0 0 0 0,-1 0 1 0 0,2 0-1 0 0,-2-2 1 0 0,1 2-1 0 0,-1 0 1 0 0,1 0-1 0 0,-1-1 1 0 0,2 1-1 0 0,-2-1 1 0 0,1 1-1 0 0,-1 0 1 0 0,1-2-1 0 0,-1 2 0 0 0,2-1 1 0 0,-2 0-1 0 0,4-5-79 0 0,0 0-1 0 0,0-1 0 0 0,-2 2 0 0 0,1-2 1 0 0,4-9-1 0 0,3-24-215 0 0,10-25-16 0 0,-17 59 303 0 0,0 1 0 0 0,-1 0 0 0 0,1-1 1 0 0,1 1-1 0 0,-1 0 0 0 0,1-1 0 0 0,0 2 0 0 0,5-6 1 0 0,-8 8 18 0 0,1 1 1 0 0,-2 1 0 0 0,1-1-1 0 0,0 1 1 0 0,1-2 0 0 0,-2 2 0 0 0,1-1-1 0 0,0 1 1 0 0,1-1 0 0 0,-1 1-1 0 0,-1 0 1 0 0,1-2 0 0 0,1 2 0 0 0,-1 0-1 0 0,0 0 1 0 0,1 0 0 0 0,-1 0 0 0 0,0 0-1 0 0,1 0 1 0 0,-1 0 0 0 0,0 0-1 0 0,-1 0 1 0 0,2 0 0 0 0,-1 0 0 0 0,0 2-1 0 0,1-2 1 0 0,-1 0 0 0 0,0 0-1 0 0,-1 1 1 0 0,2-1 0 0 0,-1 1 0 0 0,0-1-1 0 0,1 2 1 0 0,-2-2 0 0 0,1 1 0 0 0,0 0-1 0 0,-1-1 1 0 0,2 2 0 0 0,-1-1-1 0 0,-1-1 1 0 0,1 1 0 0 0,1 2 0 0 0,3 6 113 0 0,0 1 0 0 0,1-1 0 0 0,-2 0 0 0 0,4 13 0 0 0,-2-5 65 0 0,-2-8-39 0 0,0 1 0 0 0,2-1 0 0 0,-1 0 0 0 0,2 1 0 0 0,-2-2 0 0 0,2 1 0 0 0,7 7 0 0 0,-11-15-128 0 0,-2 2-1 0 0,2-2 1 0 0,0 1 0 0 0,-2 0-1 0 0,2 0 1 0 0,-1-1 0 0 0,1 0-1 0 0,0 1 1 0 0,-1-2 0 0 0,1 1-1 0 0,0 0 1 0 0,-1-1 0 0 0,1 2-1 0 0,0-2 1 0 0,-1 0 0 0 0,1 0-1 0 0,1 0 1 0 0,-1 0 0 0 0,-1 0-1 0 0,1 0 1 0 0,0 0 0 0 0,-1-2-1 0 0,1 2 1 0 0,0-1 0 0 0,-1 0-1 0 0,1 1 1 0 0,0-2 0 0 0,-1 1-1 0 0,1 0 1 0 0,0-1 0 0 0,2-3-1 0 0,3 0 10 0 0,-1-1-1 0 0,1 0 0 0 0,-2-1 0 0 0,1 0 0 0 0,-2-1 1 0 0,2 2-1 0 0,-2-2 0 0 0,9-15 0 0 0,-12 18 6 0 0,1-1 0 0 0,0 1 1 0 0,-1 0-1 0 0,0-1 0 0 0,-1 1 0 0 0,2 0 0 0 0,-2-2 0 0 0,-1 2 0 0 0,1-1 1 0 0,-1 0-1 0 0,2 0 0 0 0,-2 0 0 0 0,-2 0 0 0 0,2 0 0 0 0,-1-6 1 0 0,1 10-31 0 0,0 2 1 0 0,-1-1 0 0 0,1 0 0 0 0,0-1 0 0 0,0 1-1 0 0,0 1 1 0 0,-2-1 0 0 0,2-1 0 0 0,0 1 0 0 0,-1 1 0 0 0,1-1-1 0 0,-1-1 1 0 0,1 2 0 0 0,-2-1 0 0 0,2 1 0 0 0,-1-1-1 0 0,1-1 1 0 0,-1 2 0 0 0,1-1 0 0 0,-2 1 0 0 0,1-1 0 0 0,1 1-1 0 0,-1 0 1 0 0,-1-2 0 0 0,2 2 0 0 0,-1 0 0 0 0,0-1-1 0 0,-1 1 1 0 0,1 0 0 0 0,1 0 0 0 0,-1 0 0 0 0,-1 0-1 0 0,1 0 1 0 0,1-1 0 0 0,-1 2 0 0 0,-1-1 0 0 0,1 0 0 0 0,0 0-1 0 0,1 0 1 0 0,-2 0 0 0 0,1 0 0 0 0,0 1 0 0 0,1-1-1 0 0,-3 2 1 0 0,-1-1 22 0 0,0 2 0 0 0,1-2 0 0 0,-1 2 0 0 0,2-1 0 0 0,-1 1 0 0 0,-1 0 0 0 0,1-1 0 0 0,1 2 0 0 0,-1-1 0 0 0,-2 5 0 0 0,-1 0 189 0 0,2 0 0 0 0,0 1 0 0 0,2-1 0 0 0,-2 2 1 0 0,1-2-1 0 0,0 1 0 0 0,2 0 0 0 0,-2 1 0 0 0,3-2 0 0 0,-1 17 0 0 0,1-22-182 0 0,0 1 0 0 0,0-2 0 0 0,0 1 0 0 0,0 1 0 0 0,1-1 0 0 0,-1-1 0 0 0,2 2 0 0 0,-1-1 0 0 0,0 0 0 0 0,1-1-1 0 0,-1 1 1 0 0,0 0 0 0 0,1-1 0 0 0,-1 1 0 0 0,2 0 0 0 0,-2-1 0 0 0,2 1 0 0 0,-2 0 0 0 0,2-2 0 0 0,-1 2 0 0 0,1-2 0 0 0,0 2 0 0 0,-1-2 0 0 0,1 0-1 0 0,0 1 1 0 0,-1-1 0 0 0,1 0 0 0 0,0 1 0 0 0,-1-1 0 0 0,2-1 0 0 0,-1 1 0 0 0,0-1 0 0 0,-1 2 0 0 0,5-2 0 0 0,4 1-126 0 0,-2-1 0 0 0,2 0 0 0 0,10-3 0 0 0,10-1-431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29.269"/>
    </inkml:context>
    <inkml:brush xml:id="br0">
      <inkml:brushProperty name="width" value="0.2" units="cm"/>
      <inkml:brushProperty name="height" value="0.2" units="cm"/>
      <inkml:brushProperty name="color" value="#E71224"/>
    </inkml:brush>
  </inkml:definitions>
  <inkml:trace contextRef="#ctx0" brushRef="#br0">20 0 448 0 0,'-3'3'84'0'0,"0"1"-1"0"0,2-2 1 0 0,0 1-1 0 0,-2 0 1 0 0,2 1 0 0 0,-1-2-1 0 0,1 2 1 0 0,0-1-1 0 0,1 1 1 0 0,-2-1 0 0 0,2 1-1 0 0,-1 0 1 0 0,1 4-1 0 0,0 52 403 0 0,1-50-463 0 0,37 261 853 0 0,-37-263-865 0 0,10 35 56 0 0,-11-41-64 0 0,1 1 0 0 0,0 0 0 0 0,-1-1 0 0 0,2 1 0 0 0,-1 0 0 0 0,2-1 0 0 0,-2 1 0 0 0,0 0 1 0 0,1-2-1 0 0,0 2 0 0 0,0-2 0 0 0,3 4 0 0 0,-5-5-3 0 0,1 0 0 0 0,-1 2 0 0 0,2-2 0 0 0,-2 0 0 0 0,1 1 0 0 0,-1-1 0 0 0,1 0 0 0 0,-1 0 0 0 0,2 0 0 0 0,-2 0 0 0 0,1 1 0 0 0,-1-1 0 0 0,1 0 0 0 0,1 0 0 0 0,-2 0 0 0 0,1 0 0 0 0,-1 0 0 0 0,1 0 0 0 0,-1 0 0 0 0,2-1 0 0 0,-1 1 0 0 0,-1 0 0 0 0,1 0 0 0 0,-1 0 0 0 0,2 0 0 0 0,-1-1 0 0 0,0-1 0 0 0,2 1 0 0 0,-2 0 0 0 0,1-1 0 0 0,-1 0 0 0 0,0 0 0 0 0,1 1 0 0 0,-1 0 0 0 0,0-2 0 0 0,2-1 0 0 0,1-5 0 0 0,0 1 0 0 0,-1 0 0 0 0,3-14 0 0 0,16-83 206 0 0,-16 65 171 0 0,2 1 0 0 0,23-62 0 0 0,-27 113 168 0 0,-1 11-464 0 0,-1 50-223 0 0,-2-36 14 0 0,2-1-1 0 0,0 2 1 0 0,14 62 0 0 0,-14-98 118 0 0,-2 1 1 0 0,1 0-1 0 0,-1-1 1 0 0,1 1-1 0 0,1-2 1 0 0,-1 2-1 0 0,0 0 0 0 0,1-1 1 0 0,-1 0-1 0 0,0 0 1 0 0,1 1-1 0 0,0-2 1 0 0,0 1-1 0 0,-1 0 1 0 0,2 0-1 0 0,-1-1 0 0 0,0 2 1 0 0,3-1-1 0 0,-4 0-5 0 0,2-2 0 0 0,-2 0 0 0 0,1 0 0 0 0,-1 0-1 0 0,2 0 1 0 0,-2 0 0 0 0,0 0 0 0 0,2 0 0 0 0,-2 0-1 0 0,1-2 1 0 0,-1 2 0 0 0,2 0 0 0 0,-2-1 0 0 0,0 1-1 0 0,1-1 1 0 0,-1 1 0 0 0,0-2 0 0 0,1 1 0 0 0,-1 1-1 0 0,2-1 1 0 0,-3-1 0 0 0,1 1 0 0 0,0 0 0 0 0,1-1-1 0 0,-1 1 1 0 0,0 0 0 0 0,1-1 0 0 0,-2 1 0 0 0,2-2-1 0 0,6-9-64 0 0,0-1-1 0 0,-1 1 1 0 0,0-1-1 0 0,-1-1 1 0 0,8-22-1 0 0,15-74 455 0 0,-18 63 120 0 0,-3 7-124 0 0,-7 28-313 0 0,2-1 0 0 0,-1 1-1 0 0,6-15 1 0 0,-4 20-306 0 0,0 5-114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22.180"/>
    </inkml:context>
    <inkml:brush xml:id="br0">
      <inkml:brushProperty name="width" value="0.2" units="cm"/>
      <inkml:brushProperty name="height" value="0.2" units="cm"/>
      <inkml:brushProperty name="color" value="#E71224"/>
    </inkml:brush>
  </inkml:definitions>
  <inkml:trace contextRef="#ctx0" brushRef="#br0">0 1930 680 0 0,'1'6'113'0'0,"-1"0"-1"0"0,2 0 1 0 0,-2-1-1 0 0,1 0 1 0 0,2 2-1 0 0,1 6 1 0 0,-3-10-67 0 0,0-2 1 0 0,-1 2 0 0 0,2-2-1 0 0,-1 2 1 0 0,-1-2 0 0 0,1 1-1 0 0,1-1 1 0 0,-1 2-1 0 0,0-2 1 0 0,1 0 0 0 0,-1 1-1 0 0,0-1 1 0 0,2 0 0 0 0,-2 1-1 0 0,1-1 1 0 0,-1 0 0 0 0,2 1-1 0 0,-2-2 1 0 0,2 1 0 0 0,-2-1-1 0 0,4 3 1 0 0,-3-3-17 0 0,-1-2-1 0 0,2 2 1 0 0,-2 0 0 0 0,0 0-1 0 0,1-1 1 0 0,0 1 0 0 0,0-1-1 0 0,-1 1 1 0 0,0-2 0 0 0,1 2 0 0 0,-1-1-1 0 0,0 0 1 0 0,1 1 0 0 0,-1-2-1 0 0,0 1 1 0 0,1 0 0 0 0,-1-1-1 0 0,0 1 1 0 0,1 0 0 0 0,-1-2 0 0 0,20-29 388 0 0,-21 32-409 0 0,74-140 1306 0 0,27-51 326 0 0,-73 146-1345 0 0,1 1-1 0 0,39-45 1 0 0,-37 55-229 0 0,1 2 0 0 0,51-38 0 0 0,79-46 276 0 0,-138 101-253 0 0,0 0 0 0 0,3 3 0 0 0,-2 0 0 0 0,2 2-1 0 0,0 0 1 0 0,43-8 0 0 0,-2 4 15 0 0,108-3 0 0 0,288-27 797 0 0,94-4-269 0 0,-170 49-492 0 0,1 22-165 0 0,-258-15 35 0 0,530 63-11 0 0,-268 30 96 0 0,-66-13-24 0 0,264 17 64 0 0,-507-95-133 0 0,285 40 48 0 0,59 0 220 0 0,-325-48-257 0 0,1-3 1 0 0,117-18-1 0 0,335-15 114 0 0,-500 31-92 0 0,0-2-1 0 0,77-19 1 0 0,106-42 49 0 0,-107 18 35 0 0,180-94-1 0 0,-289 131-118 0 0,269-144 64 0 0,-246 127-65 0 0,78-60 0 0 0,35-48 0 0 0,-90 74 0 0 0,114-108 0 0 0,-159 144 0 0 0,0-1 0 0 0,31-49 0 0 0,29-63 0 0 0,-7 9 0 0 0,-66 114 3 0 0,-2 0 15 0 0,22-26-1 0 0,-30 40-15 0 0,2-1-1 0 0,-2 2 0 0 0,2-2 1 0 0,-1 0-1 0 0,1 2 1 0 0,0-2-1 0 0,-1 2 0 0 0,1-2 1 0 0,0 2-1 0 0,-1 0 1 0 0,1-1-1 0 0,0 1 0 0 0,1 0 1 0 0,-2-1-1 0 0,1 2 1 0 0,1-1-1 0 0,3 1 1 0 0,-6 0 1 0 0,0 0 1 0 0,2 0-1 0 0,-2 1 1 0 0,2-1-1 0 0,-2 2 1 0 0,1-1-1 0 0,-1-1 1 0 0,2 1-1 0 0,-2 1 1 0 0,0-1-1 0 0,1-1 1 0 0,-1 1-1 0 0,0 1 1 0 0,1-1 0 0 0,-1 0-1 0 0,0 1 1 0 0,1 0-1 0 0,-1 0 1 0 0,0-1-1 0 0,1 0 1 0 0,-2 1-1 0 0,1 0 1 0 0,0 2-1 0 0,5 7 41 0 0,-2 1 0 0 0,4 16-1 0 0,-6-20-28 0 0,49 229 152 0 0,0 2-180 0 0,-45-214 13 0 0,4 1 0 0 0,-1-2 0 0 0,2 0 0 0 0,-1 0 0 0 0,4-2 0 0 0,-1 1 0 0 0,2 0 0 0 0,1-2 0 0 0,0 0 0 0 0,1-2 0 0 0,2 1 0 0 0,-1-1 0 0 0,2-2 0 0 0,36 26 0 0 0,-1-9 0 0 0,2 0 0 0 0,1-4 0 0 0,98 38 0 0 0,-108-52 0 0 0,0-2 0 0 0,1-2 0 0 0,0-3 0 0 0,1-1 0 0 0,64 1 0 0 0,298-5 0 0 0,-356-5-1 0 0,2-3 0 0 0,96-21 0 0 0,108-43 130 0 0,-84 20-21 0 0,-114 34-95 0 0,2 4-1 0 0,-1 2 0 0 0,0 2 0 0 0,83 5 1 0 0,-109 2-16 0 0,1 3 0 0 0,-1 0 0 0 0,1 4 0 0 0,-2 0 0 0 0,65 24 0 0 0,-75-21 3 0 0,-1 2 1 0 0,-1 1-1 0 0,1 0 0 0 0,-2 2 0 0 0,1 2 0 0 0,-2 0 0 0 0,0 1 1 0 0,20 24-1 0 0,5 11 20 0 0,-1 4 0 0 0,-3 0 0 0 0,54 93 0 0 0,-76-110-36 0 0,-3 2 0 0 0,-2 1 1 0 0,0 0-1 0 0,15 67 0 0 0,20 189-81 0 0,-51-294-2 0 0,2 20-186 0 0,-4-25 248 0 0,0 0 0 0 0,0 1 1 0 0,0-1-1 0 0,1-1 1 0 0,-1 1-1 0 0,0 1 0 0 0,0-1 1 0 0,1-1-1 0 0,-1 1 1 0 0,2 1-1 0 0,-2-2 0 0 0,1 1 1 0 0,-1 0-1 0 0,1-1 1 0 0,-1 2-1 0 0,2-2 0 0 0,-1 2 1 0 0,0-2-22 0 0,1-1 1 0 0,-2 1 0 0 0,1 0-1 0 0,-1 0 1 0 0,1 0 0 0 0,-1-1-1 0 0,2 1 1 0 0,-2 0 0 0 0,1 0-1 0 0,-1-2 1 0 0,1 2 0 0 0,-1-1-1 0 0,2 1 1 0 0,-2 0 0 0 0,1-1-1 0 0,-1 1 1 0 0,0-2 0 0 0,1 2-1 0 0,-1-1 1 0 0,0 1-1 0 0,0-1 1 0 0,2 1 0 0 0,-2-3-1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24.405"/>
    </inkml:context>
    <inkml:brush xml:id="br0">
      <inkml:brushProperty name="width" value="0.2" units="cm"/>
      <inkml:brushProperty name="height" value="0.2" units="cm"/>
      <inkml:brushProperty name="color" value="#E71224"/>
    </inkml:brush>
  </inkml:definitions>
  <inkml:trace contextRef="#ctx0" brushRef="#br0">4 4 3553 0 0,'0'0'48'0'0,"0"1"-1"0"0,-1-1 1 0 0,1 0 0 0 0,0 0 0 0 0,0 2 0 0 0,-2-2-1 0 0,2 1 1 0 0,0-1 0 0 0,0 0 0 0 0,0 1 0 0 0,0-1 0 0 0,0 0-1 0 0,-1 2 1 0 0,1-2 0 0 0,0 1 0 0 0,0-1 0 0 0,0 0-1 0 0,0 1 1 0 0,0-1 0 0 0,0 2 0 0 0,0-2 0 0 0,0 0 0 0 0,1 1-1 0 0,-1-1 1 0 0,0 1 0 0 0,0-1 0 0 0,0 0 0 0 0,0 2-1 0 0,0-2 1 0 0,2 0 0 0 0,-2 1 0 0 0,1 0 48 0 0,0-1 0 0 0,-1 2 1 0 0,2-2-1 0 0,-1 1 0 0 0,0-1 0 0 0,1 1 1 0 0,-1-1-1 0 0,0 0 0 0 0,1 0 0 0 0,-1 2 1 0 0,0-2-1 0 0,2 0 0 0 0,37 0 1672 0 0,12-11-654 0 0,-23 6-692 0 0,46-6 0 0 0,-66 11-373 0 0,1 0 1 0 0,-2 0-1 0 0,1 1 1 0 0,0 1-1 0 0,1-1 0 0 0,-1 0 1 0 0,-1 2-1 0 0,1 0 1 0 0,11 5-1 0 0,-16-7-28 0 0,0 2-1 0 0,0-1 0 0 0,0 1 0 0 0,0 0 1 0 0,0-1-1 0 0,0 1 0 0 0,0 1 1 0 0,-1-1-1 0 0,1 1 0 0 0,-1 0 0 0 0,-1-2 1 0 0,1 2-1 0 0,0 0 0 0 0,-1 0 1 0 0,1 2-1 0 0,0-2 0 0 0,1 8 0 0 0,-2-3-4 0 0,0 0 0 0 0,-1 2-1 0 0,0 0 1 0 0,1-2 0 0 0,-2 2 0 0 0,0-2-1 0 0,-3 15 1 0 0,-6 43 22 0 0,-2-2 0 0 0,-41 126 1 0 0,51-189-28 0 0,-1 1 0 0 0,2 0-1 0 0,-1-1 1 0 0,1 1 0 0 0,-1 0 0 0 0,1-1 0 0 0,0 1 0 0 0,0 0 0 0 0,0-1 0 0 0,1 6 0 0 0,-1-6-3 0 0,0-2 1 0 0,0 1-1 0 0,1-1 1 0 0,-1 1-1 0 0,0-1 1 0 0,2 2-1 0 0,-2-2 1 0 0,1 1-1 0 0,-1-1 1 0 0,1 1-1 0 0,-1-1 1 0 0,2 0 0 0 0,-2 2-1 0 0,1-2 1 0 0,-1 0-1 0 0,1 1 1 0 0,-1-1-1 0 0,2 0 1 0 0,-1 0-1 0 0,-1 1 1 0 0,1-1-1 0 0,-1 0 1 0 0,2 0-1 0 0,-1 0 1 0 0,-1 0-1 0 0,1 0 1 0 0,1 0-1 0 0,-2 0 1 0 0,1 0-1 0 0,-1 0 1 0 0,1 0-1 0 0,1 0 1 0 0,-2 0-1 0 0,1-1 1 0 0,0 1-1 0 0,46-11 73 0 0,-28 6-6 0 0,-1 0 0 0 0,29-2-1 0 0,-42 7-65 0 0,-1 0-1 0 0,2 0 1 0 0,-1 0-1 0 0,0 0 1 0 0,1 1-1 0 0,-1-1 1 0 0,-1 2-1 0 0,1-1 1 0 0,1 0-1 0 0,-2 1 1 0 0,1 0-1 0 0,-1 0 1 0 0,1 0-1 0 0,3 4 1 0 0,-5-4-8 0 0,0 1 0 0 0,-1 0 1 0 0,1 1-1 0 0,0-2 1 0 0,-1 1-1 0 0,0 1 1 0 0,0-1-1 0 0,0 1 1 0 0,0-2-1 0 0,0 2 1 0 0,-1 0-1 0 0,0 0 0 0 0,-1-1 1 0 0,2 1-1 0 0,-1 0 1 0 0,-1 0-1 0 0,0 0 1 0 0,0 7-1 0 0,0 9 11 0 0,-1-2-1 0 0,-6 30 1 0 0,6-33-10 0 0,-3 12-28 0 0,-2-1 0 0 0,1 0 0 0 0,-3 0 0 0 0,0 0 1 0 0,-1-1-1 0 0,-2 0 0 0 0,-1-1 0 0 0,-17 28 1 0 0,13-34-151 0 0,16-18 135 0 0,0 0 1 0 0,0 0-1 0 0,0 1 0 0 0,0-1 1 0 0,-2 0-1 0 0,2 0 1 0 0,-1 1-285 0 0,1 1 285 0 0,-1-2-1 0 0,1 0 1 0 0,0 0-1 0 0,0 0 1 0 0,-2 0-1 0 0,2 0 0 0 0,0 0 1 0 0,0 0-1 0 0,-1 0 1 0 0,1 0-1 0 0,0 0 1 0 0,0 0-1 0 0,-1 0 1 0 0,1 0-1 0 0,0 0 1 0 0,0 0-1 0 0,-2 0 0 0 0,2 0 1 0 0,0 0-1 0 0,0 0 1 0 0,0 0-1 0 0,-1 0 1 0 0,1-2-1 0 0,0 2 1 0 0,0 0-1 0 0,-1 0 0 0 0,1 0 1 0 0,-2-2-285 0 0,2 2 285 0 0,0 0-1 0 0,0 0 1 0 0,0-2-1 0 0,-1 2 1 0 0,1 0-1 0 0,0 0 1 0 0,0-1-1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28.268"/>
    </inkml:context>
    <inkml:brush xml:id="br0">
      <inkml:brushProperty name="width" value="0.2" units="cm"/>
      <inkml:brushProperty name="height" value="0.2" units="cm"/>
      <inkml:brushProperty name="color" value="#E71224"/>
    </inkml:brush>
  </inkml:definitions>
  <inkml:trace contextRef="#ctx0" brushRef="#br0">1 0 3553 0 0,'0'1'49'0'0,"0"-1"1"0"0,0 2-1 0 0,1-1 0 0 0,-1-1 1 0 0,0 1-1 0 0,2-1 0 0 0,-2 2 1 0 0,1-2-1 0 0,-1 1 1 0 0,0-1-1 0 0,1 1 0 0 0,-1-1 1 0 0,2 2-1 0 0,-2-2 0 0 0,1 1 1 0 0,0-1-1 0 0,-1 0 1 0 0,2 1-1 0 0,-2-1 0 0 0,1 0 1 0 0,0 0-1 0 0,-1 2 0 0 0,2-2 1 0 0,-1 0-1 0 0,0 0 1 0 0,33 6 1415 0 0,-21-4-931 0 0,19 6 331 0 0,128 24 613 0 0,-136-30-1750 0 0,1 1 0 0 0,-1-3 0 0 0,2 0 0 0 0,38-5 0 0 0,-24-2-642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28.640"/>
    </inkml:context>
    <inkml:brush xml:id="br0">
      <inkml:brushProperty name="width" value="0.2" units="cm"/>
      <inkml:brushProperty name="height" value="0.2" units="cm"/>
      <inkml:brushProperty name="color" value="#E71224"/>
    </inkml:brush>
  </inkml:definitions>
  <inkml:trace contextRef="#ctx0" brushRef="#br0">223 0 3809 0 0,'-44'45'2095'0'0,"2"1"1"0"0,-47 67-1 0 0,82-104-1999 0 0,1 2 0 0 0,0-2 0 0 0,1 2 0 0 0,1 0-1 0 0,0-1 1 0 0,0 1 0 0 0,1 1 0 0 0,1-1-1 0 0,-1 1 1 0 0,-1 21 0 0 0,4-30-92 0 0,1-1 0 0 0,-1 1 0 0 0,0 0 1 0 0,2-1-1 0 0,-2 1 0 0 0,1-2 0 0 0,0 2 0 0 0,1 0 0 0 0,-1-1 0 0 0,0 1 1 0 0,1-2-1 0 0,-1 2 0 0 0,0 0 0 0 0,2-2 0 0 0,-2 2 0 0 0,1-2 0 0 0,0 0 1 0 0,0 2-1 0 0,0-2 0 0 0,1 1 0 0 0,-2-1 0 0 0,6 3 0 0 0,6 3-10 0 0,2-2-1 0 0,-2 0 0 0 0,17 5 1 0 0,-1 0-31 0 0,-14-4 36 0 0,-1 0 0 0 0,1 2 0 0 0,0 0-1 0 0,-1 0 1 0 0,0 2 0 0 0,-1-1 0 0 0,0 2 0 0 0,-1-1 0 0 0,22 26-1 0 0,-28-29 3 0 0,0 1-1 0 0,-1 0 0 0 0,0 1 0 0 0,-1-1 0 0 0,0 2 0 0 0,0-1 0 0 0,0 0 0 0 0,-1 1 0 0 0,0-1 0 0 0,-2 0 0 0 0,2 1 0 0 0,-2-1 0 0 0,0 2 0 0 0,-1-2 0 0 0,0 0 0 0 0,0 2 0 0 0,-1-2 0 0 0,-2 11 0 0 0,-2 6 0 0 0,-2-1 0 0 0,-1-1 0 0 0,0 0 0 0 0,-1 0 0 0 0,-2-1 0 0 0,-1-1 0 0 0,-1 1 0 0 0,0-2 0 0 0,-2 1 0 0 0,0-2 0 0 0,-35 37 0 0 0,48-57-8 0 0,-28 24 44 0 0,28-23-79 0 0,1 2 0 0 0,-2-3 0 0 0,2 1 0 0 0,-2 1 0 0 0,2-1 0 0 0,-2 0-1 0 0,2-1 1 0 0,-2 2 0 0 0,2-2 0 0 0,-2 1 0 0 0,1-1 0 0 0,0 0 0 0 0,0 0 0 0 0,-4 1 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29.080"/>
    </inkml:context>
    <inkml:brush xml:id="br0">
      <inkml:brushProperty name="width" value="0.2" units="cm"/>
      <inkml:brushProperty name="height" value="0.2" units="cm"/>
      <inkml:brushProperty name="color" value="#E71224"/>
    </inkml:brush>
  </inkml:definitions>
  <inkml:trace contextRef="#ctx0" brushRef="#br0">0 0 2665 0 0,'7'1'206'0'0,"-2"1"1"0"0,2-2-1 0 0,-2 1 1 0 0,0 2-1 0 0,2-2 1 0 0,-2 2-1 0 0,1-2 1 0 0,-1 2-1 0 0,10 6 1 0 0,41 32 1066 0 0,-35-22-940 0 0,-1 1 0 0 0,-1 1 1 0 0,-2 1-1 0 0,0 0 0 0 0,25 45 1 0 0,-25-36-604 0 0,3-2 0 0 0,43 51 1 0 0,-59-76 121 0 0,-2 0-1 0 0,4 0 1 0 0,-2-1 0 0 0,0 1 0 0 0,0-2 0 0 0,1 1 0 0 0,-1 0 0 0 0,1-1 0 0 0,1 1 0 0 0,-1 0 0 0 0,0-2 0 0 0,1 0 0 0 0,-1 1 0 0 0,0-1 0 0 0,1 0 0 0 0,10 1 0 0 0,-12-2 30 0 0,1-2 0 0 0,-1 2 1 0 0,0-1-1 0 0,1 0 0 0 0,-1-1 0 0 0,2 1 0 0 0,-2 0 0 0 0,0-1 1 0 0,0 0-1 0 0,0-1 0 0 0,0 2 0 0 0,0-2 0 0 0,0 0 0 0 0,0 1 1 0 0,0-2-1 0 0,-2 1 0 0 0,2-1 0 0 0,-1 1 0 0 0,5-7 0 0 0,9-20 118 0 0,-2-3 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29.284"/>
    </inkml:context>
    <inkml:brush xml:id="br0">
      <inkml:brushProperty name="width" value="0.2" units="cm"/>
      <inkml:brushProperty name="height" value="0.2" units="cm"/>
      <inkml:brushProperty name="color" value="#E71224"/>
    </inkml:brush>
  </inkml:definitions>
  <inkml:trace contextRef="#ctx0" brushRef="#br0">740 0 2120 0 0,'-5'3'48'0'0,"1"-1"-1"0"0,-2 1 1 0 0,2 1-1 0 0,0-1 1 0 0,-1 1-1 0 0,1 0 1 0 0,0-2-1 0 0,0 2 1 0 0,1 2-1 0 0,-1-2 1 0 0,2 0-1 0 0,-6 9 1 0 0,-178 304 3185 0 0,-90 235 307 0 0,171-333-3044 0 0,4-31-1336 0 0,90-172 383 0 0,7-12-126 0 0,57-100-4970 0 0,-27 49 5059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29.805"/>
    </inkml:context>
    <inkml:brush xml:id="br0">
      <inkml:brushProperty name="width" value="0.2" units="cm"/>
      <inkml:brushProperty name="height" value="0.2" units="cm"/>
      <inkml:brushProperty name="color" value="#E71224"/>
    </inkml:brush>
  </inkml:definitions>
  <inkml:trace contextRef="#ctx0" brushRef="#br0">0 193 832 0 0,'0'4'12'0'0,"25"22"708"0"0,-21-21-655 0 0,0 2 0 0 0,0-2 0 0 0,-1 2 1 0 0,1-1-1 0 0,-1 1 0 0 0,2 10 0 0 0,-4-14-11 0 0,-1-2 1 0 0,2 2-1 0 0,-2 0 1 0 0,1-1-1 0 0,-1 1 1 0 0,0-2-1 0 0,0 2 1 0 0,0 0-1 0 0,0-1 0 0 0,0 1 1 0 0,0 0-1 0 0,-1-1 1 0 0,1 0-1 0 0,-2 0 1 0 0,2 1-1 0 0,-1 0 1 0 0,1-2-1 0 0,-1 2 1 0 0,-1-1-1 0 0,1 0 1 0 0,0 0-1 0 0,-3 4 1 0 0,4-6-7 0 0,0 0 1 0 0,-2 0 0 0 0,2 1 0 0 0,0-1-1 0 0,-1 0 1 0 0,1 0 0 0 0,-1 1-1 0 0,1-1 1 0 0,0 0 0 0 0,-2 0-1 0 0,2 0 1 0 0,-1 0 0 0 0,1 0 0 0 0,-1 2-1 0 0,1-2 1 0 0,0 0 0 0 0,-2 0-1 0 0,2 0 1 0 0,-1 0 0 0 0,1 0 0 0 0,-1 0-1 0 0,1-2 1 0 0,-2 2 0 0 0,2 0-1 0 0,0 0 1 0 0,-1 0 0 0 0,1 0-1 0 0,-1 0 1 0 0,1-1 0 0 0,0 1 0 0 0,-2 0-1 0 0,2 0 1 0 0,0-1 0 0 0,-1 1-1 0 0,1 0 1 0 0,0-2 0 0 0,-1 2 0 0 0,-1-1 39 0 0,1 0 0 0 0,1-1 1 0 0,-1 2-1 0 0,-1-1 1 0 0,2 0-1 0 0,-1-1 1 0 0,1 1-1 0 0,-1 0 1 0 0,1-1-1 0 0,0 1 1 0 0,-2 0-1 0 0,2-1 1 0 0,0 1-1 0 0,-1-3 1 0 0,1 4-76 0 0,0 0 1 0 0,0 0 0 0 0,0 0 0 0 0,0 0-1 0 0,0 0 1 0 0,0 0 0 0 0,0 0 0 0 0,0 0-1 0 0,0-1 1 0 0,0 1 0 0 0,1-2 219 0 0,-1 2-219 0 0,0 0 0 0 0,0 0-1 0 0,0 0 1 0 0,0 0 0 0 0,0 0 0 0 0,0 0-1 0 0,0 0 1 0 0,2 0 0 0 0,-2 0 0 0 0,0 0-1 0 0,0 0 1 0 0,0 0 0 0 0,0 0-1 0 0,0 0 1 0 0,0 0 0 0 0,0 0 0 0 0,0 0-1 0 0,0 0 1 0 0,0 0 0 0 0,0 0 0 0 0,1 0-1 0 0,-1 0 1 0 0,0 0 0 0 0,0 0-1 0 0,0 0 70 0 0,0 2-69 0 0,9 3 199 0 0,3 4 383 0 0,-2-6-543 0 0,-1 1-1 0 0,0-1 0 0 0,-1-1 0 0 0,2 0 0 0 0,-1-1 0 0 0,0 0 0 0 0,2 1 0 0 0,-2-2 0 0 0,1 0 1 0 0,-1-2-1 0 0,0 2 0 0 0,1-1 0 0 0,-1-2 0 0 0,0 2 0 0 0,1-2 0 0 0,-1 1 0 0 0,-1-2 1 0 0,1 0-1 0 0,-1 0 0 0 0,2 0 0 0 0,-2-2 0 0 0,0 1 0 0 0,9-8 0 0 0,-9 6-4 0 0,0 2 1 0 0,-1-2-1 0 0,-1-1 0 0 0,1 1 0 0 0,0-1 0 0 0,-2 0 0 0 0,0 0 0 0 0,1 0 0 0 0,-1 0 1 0 0,-1-1-1 0 0,0 0 0 0 0,0-1 0 0 0,-1 1 0 0 0,-1 0 0 0 0,1-1 0 0 0,-2 1 0 0 0,2 0 1 0 0,-2-1-1 0 0,-1 0 0 0 0,0 0 0 0 0,0 0 0 0 0,0 0 0 0 0,-2-12 0 0 0,-1 14-21 0 0,2 1 0 0 0,-2-1 0 0 0,2 1-1 0 0,-2 1 1 0 0,-6-13 0 0 0,9 18-23 0 0,-2 1 0 0 0,2-2 0 0 0,0 1 1 0 0,-1 0-1 0 0,1 1 0 0 0,-1-2 0 0 0,1 2 0 0 0,-2-1 1 0 0,2 0-1 0 0,-1 1 0 0 0,0-2 0 0 0,1 2 0 0 0,-2-1 0 0 0,1 1 1 0 0,1 0-1 0 0,-1-1 0 0 0,-1 1 0 0 0,2-2 0 0 0,-1 2 0 0 0,0 0 1 0 0,-1 0-1 0 0,1 0 0 0 0,1-1 0 0 0,-1 1 0 0 0,-1 0 1 0 0,1 0-1 0 0,0 0 0 0 0,1 0 0 0 0,-2 0 0 0 0,1 0 0 0 0,0 1 1 0 0,-1-1-1 0 0,2 0 0 0 0,-1 0 0 0 0,0 0 0 0 0,-1 2 1 0 0,2-2-1 0 0,-1 0 0 0 0,0 1 0 0 0,1-1 0 0 0,-2 1 0 0 0,1-1 1 0 0,1 2-1 0 0,-1-2 0 0 0,-1 1 0 0 0,2-1 0 0 0,-1 1 0 0 0,0 2 1 0 0,-9 8 67 0 0,1-1 0 0 0,1 1 1 0 0,0 1-1 0 0,0 0 1 0 0,1 0-1 0 0,1 1 0 0 0,-6 18 1 0 0,-3 9 168 0 0,-8 48 0 0 0,17-59-192 0 0,0 1 1 0 0,2-1-1 0 0,0 54 0 0 0,4-69-41 0 0,0 0 0 0 0,2 0 0 0 0,0 0 0 0 0,1 0 0 0 0,0 0 0 0 0,1-1 0 0 0,0 2 0 0 0,1-3 0 0 0,0 1 1 0 0,9 14-1 0 0,-12-23-36 0 0,1 0 1 0 0,0 0-1 0 0,-1 0 1 0 0,1-2 0 0 0,0 2-1 0 0,1-1 1 0 0,-2 1-1 0 0,2-1 1 0 0,-1-1-1 0 0,1 1 1 0 0,0 0 0 0 0,0-1-1 0 0,0 1 1 0 0,0-2-1 0 0,0 1 1 0 0,1 0-1 0 0,-1 0 1 0 0,0-1 0 0 0,2 0-1 0 0,2 1 1 0 0,0-2-39 0 0,-2 0 0 0 0,1-2 0 0 0,0 2 0 0 0,-1-1 0 0 0,1 0 0 0 0,0-1 0 0 0,-1 0 0 0 0,1-1 0 0 0,0 2 0 0 0,-2-3 0 0 0,2 1 0 0 0,9-6 0 0 0,-6 2-368 0 0,0-1 0 0 0,-1 1 0 0 0,12-13 0 0 0,2-4-2902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30.081"/>
    </inkml:context>
    <inkml:brush xml:id="br0">
      <inkml:brushProperty name="width" value="0.2" units="cm"/>
      <inkml:brushProperty name="height" value="0.2" units="cm"/>
      <inkml:brushProperty name="color" value="#E71224"/>
    </inkml:brush>
  </inkml:definitions>
  <inkml:trace contextRef="#ctx0" brushRef="#br0">37 1 1960 0 0,'-8'28'563'0'0,"0"1"0"0"0,3 1 0 0 0,-6 58 0 0 0,10-42 225 0 0,-2 8-199 0 0,3-2 1 0 0,1 1-1 0 0,13 71 1 0 0,-13-117-549 0 0,2 1 0 0 0,-2-2 0 0 0,2 1 0 0 0,-1 0 0 0 0,6 7 0 0 0,-8-12-41 0 0,0-1-1 0 0,2 0 1 0 0,-2-1-1 0 0,1 2 1 0 0,-1-1 0 0 0,0 0-1 0 0,1-1 1 0 0,-1 2-1 0 0,2-2 1 0 0,-1 1-1 0 0,-1 0 1 0 0,1-1-1 0 0,1 2 1 0 0,-2-2-1 0 0,1 1 1 0 0,0-1 0 0 0,-1 0-1 0 0,2 1 1 0 0,-1-1-1 0 0,0 0 1 0 0,-1 2-1 0 0,2-2 1 0 0,-1 0-1 0 0,0 0 1 0 0,1 0-1 0 0,-2 1 1 0 0,1-1 0 0 0,0 0-1 0 0,1 0 1 0 0,-1 0-1 0 0,0-1 1 0 0,-1 1-1 0 0,2 0 1 0 0,-1 0-1 0 0,0 0 1 0 0,1-2-1 0 0,-2 2 1 0 0,1 0 0 0 0,0-1-1 0 0,1 1 1 0 0,-2 0-1 0 0,1-1 1 0 0,0-1-1 0 0,5-3-68 0 0,-1 1-1 0 0,0-1 1 0 0,1-2-1 0 0,-2 2 1 0 0,1-1-1 0 0,-1 0 1 0 0,-1-1-1 0 0,5-6 1 0 0,22-62-404 0 0,-14 32 278 0 0,-2 13 214 0 0,23-38 0 0 0,-30 56 105 0 0,1 1-1 0 0,0 0 0 0 0,0 1 0 0 0,1-1 0 0 0,0 2 0 0 0,13-11 0 0 0,-20 18-186 0 0,2 0 1 0 0,-1 0-1 0 0,1 1 0 0 0,-1-2 0 0 0,1 2 1 0 0,-2 0-1 0 0,2-1 0 0 0,0 2 1 0 0,3-2-1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30.405"/>
    </inkml:context>
    <inkml:brush xml:id="br0">
      <inkml:brushProperty name="width" value="0.2" units="cm"/>
      <inkml:brushProperty name="height" value="0.2" units="cm"/>
      <inkml:brushProperty name="color" value="#E71224"/>
    </inkml:brush>
  </inkml:definitions>
  <inkml:trace contextRef="#ctx0" brushRef="#br0">195 0 2296 0 0,'-82'129'4396'0'0,"56"-90"-3048"0"0,0 1 0 0 0,-28 64 0 0 0,52-101-1328 0 0,1-1 0 0 0,1 1 0 0 0,-1 0 0 0 0,1-2 0 0 0,-2 2 0 0 0,2-1 0 0 0,0 1 0 0 0,-1 0 0 0 0,1-1 0 0 0,0 1 0 0 0,0 0 0 0 0,1 2 0 0 0,-1-4-20 0 0,0 1 0 0 0,2-2 0 0 0,-2 1 0 0 0,1 0 0 0 0,-1-1 0 0 0,0 2 0 0 0,1-2 0 0 0,-1 1 0 0 0,2-1 0 0 0,-2 1 0 0 0,1-1 0 0 0,0 2 0 0 0,-1-2 0 0 0,2 0 0 0 0,-1 1 0 0 0,-1-1 0 0 0,1 0 0 0 0,1 1 0 0 0,-2-1 0 0 0,1 0 0 0 0,0 0 0 0 0,-1 0 0 0 0,2 0 0 0 0,-1 0 0 0 0,0 2 0 0 0,-1-2 0 0 0,2-2 0 0 0,-1 2 0 0 0,-1 0 0 0 0,1 0 0 0 0,1 0 0 0 0,-1 0 0 0 0,-1 0 0 0 0,3-1 0 0 0,19-4-88 0 0,0-2 1 0 0,0 0-1 0 0,29-15 1 0 0,33-12-261 0 0,-73 32 324 0 0,-2-1 0 0 0,0 2 0 0 0,2-2 0 0 0,-2 3 0 0 0,2-1 0 0 0,17 1 0 0 0,-24 0 30 0 0,-1 0 1 0 0,-1 1-1 0 0,1-1 0 0 0,0 0 0 0 0,-1 1 0 0 0,1-1 1 0 0,0 2-1 0 0,-1-1 0 0 0,1-1 0 0 0,0 1 1 0 0,-1 1-1 0 0,1-1 0 0 0,0 2 0 0 0,-2-2 1 0 0,2 0-1 0 0,-1 1 0 0 0,0 0 0 0 0,0 0 0 0 0,0 0 1 0 0,0 1-1 0 0,0-2 0 0 0,-1 2 0 0 0,0 0 1 0 0,1-1-1 0 0,-1 1 0 0 0,0 0 0 0 0,1-1 0 0 0,-1 1 1 0 0,0 0-1 0 0,-1-1 0 0 0,2 1 0 0 0,-2 0 1 0 0,0-1-1 0 0,0 1 0 0 0,0 0 0 0 0,0-1 0 0 0,0 2 1 0 0,0 2-1 0 0,-3 8 60 0 0,2 1-1 0 0,-3 0 1 0 0,1-1 0 0 0,-2 1 0 0 0,-11 25 0 0 0,2-11 317 0 0,1-1 0 0 0,-30 40 0 0 0,34-52-195 0 0,-3-2-1 0 0,1 0 1 0 0,-2 0 0 0 0,1-1 0 0 0,-27 19 0 0 0,37-29-205 0 0,-2-1-1 0 0,1 0 1 0 0,0 0-1 0 0,-1 0 1 0 0,2-1-1 0 0,-2 2 1 0 0,0-2-1 0 0,1 0 1 0 0,-1-1 0 0 0,-4 3-1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31.252"/>
    </inkml:context>
    <inkml:brush xml:id="br0">
      <inkml:brushProperty name="width" value="0.2" units="cm"/>
      <inkml:brushProperty name="height" value="0.2" units="cm"/>
      <inkml:brushProperty name="color" value="#E71224"/>
    </inkml:brush>
  </inkml:definitions>
  <inkml:trace contextRef="#ctx0" brushRef="#br0">216 45 952 0 0,'-4'-1'209'0'0,"-1"0"1"0"0,1-1-1 0 0,0 1 0 0 0,0-2 1 0 0,0 2-1 0 0,0-2 0 0 0,0 1 1 0 0,-4-4-1 0 0,-11-4 588 0 0,15 7-574 0 0,0 2 0 0 0,-1-2 0 0 0,1 2 0 0 0,-2-1 0 0 0,2 1 0 0 0,-1 0-1 0 0,1-1 1 0 0,-1 2 0 0 0,-1-1 0 0 0,2 1 0 0 0,-10 0 0 0 0,10 1-120 0 0,1 1-1 0 0,-1-2 1 0 0,1 1-1 0 0,1 0 1 0 0,-2 1-1 0 0,1-1 1 0 0,-1 2-1 0 0,1-2 1 0 0,1 0 0 0 0,-1 2-1 0 0,0 0 1 0 0,1-2-1 0 0,-1 2 1 0 0,0-1-1 0 0,2 1 1 0 0,-2 0-1 0 0,-2 5 1 0 0,0 1-18 0 0,-1 0 0 0 0,2 1 0 0 0,0-1 0 0 0,0 2 0 0 0,2-2 0 0 0,-1 2 0 0 0,0-1 0 0 0,1 0 0 0 0,0 0 0 0 0,1 1 0 0 0,1 14 0 0 0,0-9-69 0 0,1 0 1 0 0,1-1 0 0 0,0 1 0 0 0,1-1 0 0 0,1 1 0 0 0,0-2 0 0 0,8 18 0 0 0,-11-28-39 0 0,2 2 0 0 0,0-2 0 0 0,-1 0 1 0 0,1 0-1 0 0,0 1 0 0 0,-1-2 0 0 0,1 1 0 0 0,1 0 1 0 0,0 0-1 0 0,-1-2 0 0 0,1 2 0 0 0,5 3 0 0 0,-6-7 2 0 0,-2 1-1 0 0,2 1 1 0 0,-1-1-1 0 0,0-1 1 0 0,0 1-1 0 0,1-1 1 0 0,0 0-1 0 0,-1 2 1 0 0,1-2-1 0 0,-2 0 1 0 0,2 0-1 0 0,0 0 1 0 0,-1 0-1 0 0,1-2 1 0 0,0 2-1 0 0,-2 0 0 0 0,2-1 1 0 0,-1 1-1 0 0,1-1 1 0 0,-2-1-1 0 0,2 2 1 0 0,0-1-1 0 0,-2 0 1 0 0,2-1-1 0 0,-2 1 1 0 0,4-3-1 0 0,5-4-57 0 0,-2 0 0 0 0,0 0 0 0 0,-2 0 0 0 0,2-1 0 0 0,-1-1 0 0 0,0 1 0 0 0,-2 0 0 0 0,0-1 0 0 0,9-20-1 0 0,0-10 7 0 0,13-54-1 0 0,-16 53 307 0 0,-7 36 577 0 0,-3 25-342 0 0,-4 32 43 0 0,-6 42-98 0 0,0-4-292 0 0,3 128-1 0 0,6-211-167 0 0,2 0 0 0 0,-2-1 0 0 0,1 0 0 0 0,0 0 0 0 0,2 1 0 0 0,-2 0 0 0 0,6 9 1 0 0,-6-15-4 0 0,-1 0 0 0 0,2 1 1 0 0,-1-1-1 0 0,-1 0 1 0 0,1 1-1 0 0,1-2 1 0 0,-2 1-1 0 0,1 0 1 0 0,0 1-1 0 0,1-2 1 0 0,-1 1-1 0 0,-1 0 1 0 0,1-1-1 0 0,1 2 1 0 0,-1-2-1 0 0,0 1 1 0 0,1-1-1 0 0,-1 1 1 0 0,0-1-1 0 0,1 0 1 0 0,-1 2-1 0 0,0-2 0 0 0,2 0 1 0 0,-2 0-1 0 0,1 0 1 0 0,-1 0-1 0 0,0 0 1 0 0,1 0-1 0 0,-1 0 1 0 0,0 0-1 0 0,1-2 1 0 0,-1 2-1 0 0,0 0 1 0 0,1-1-1 0 0,-1 1 1 0 0,0 0-1 0 0,1-1 1 0 0,-1 1-1 0 0,0-2 1 0 0,2 0-1 0 0,16-12-1138 0 0,-1-7-1368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0.048"/>
    </inkml:context>
    <inkml:brush xml:id="br0">
      <inkml:brushProperty name="width" value="0.2" units="cm"/>
      <inkml:brushProperty name="height" value="0.2" units="cm"/>
      <inkml:brushProperty name="color" value="#E71224"/>
    </inkml:brush>
  </inkml:definitions>
  <inkml:trace contextRef="#ctx0" brushRef="#br0">208 604 448 0 0,'-1'-2'35'0'0,"-1"0"0"0"0,1 0 1 0 0,0 1-1 0 0,-1-2 0 0 0,2 2 0 0 0,-1-2 0 0 0,0 1 1 0 0,1 0-1 0 0,-2 0 0 0 0,1-2 0 0 0,-4-12 250 0 0,3 13-235 0 0,1 0 0 0 0,0 2 0 0 0,-2-2-1 0 0,2 1 1 0 0,-1-1 0 0 0,0 2 0 0 0,0-2 0 0 0,0 2-1 0 0,-1-2 1 0 0,2 2 0 0 0,-2-1 0 0 0,0 0 0 0 0,1 0-1 0 0,-1 1 1 0 0,0 0 0 0 0,1-1 0 0 0,-1 2 0 0 0,0-1-1 0 0,1 0 1 0 0,-1 1 0 0 0,0-2 0 0 0,1 2 0 0 0,-2 0-1 0 0,1 0 1 0 0,0 0 0 0 0,1 0 0 0 0,-1 0 0 0 0,-1 0-1 0 0,1 2 1 0 0,1-2 0 0 0,-1 0 0 0 0,0 1 0 0 0,1 0-1 0 0,-5 2 1 0 0,0 2 12 0 0,1-1-1 0 0,-1 2 1 0 0,2-1-1 0 0,-2 2 0 0 0,2-2 1 0 0,-1 2-1 0 0,2-1 1 0 0,-1 1-1 0 0,1 0 1 0 0,0-1-1 0 0,0 1 0 0 0,0 1 1 0 0,-3 11-1 0 0,2-2-50 0 0,0 0 0 0 0,1 1-1 0 0,0 0 1 0 0,-2 36 0 0 0,5-41-11 0 0,1 0 0 0 0,1 2 0 0 0,5 18 0 0 0,-5-26 0 0 0,0 0 0 0 0,1-1 0 0 0,0 1 0 0 0,0-2 0 0 0,0 2 0 0 0,2 0 0 0 0,-1-2 0 0 0,0 0 0 0 0,5 7 0 0 0,-7-10 0 0 0,0-1 0 0 0,-1-1 0 0 0,2 1 0 0 0,-2 1 0 0 0,1-2 0 0 0,0 1 0 0 0,1-1 0 0 0,-2 1 0 0 0,1 1 0 0 0,0-2 0 0 0,1 0 0 0 0,-1 1 0 0 0,0-1 0 0 0,-1 0-1 0 0,2 1 1 0 0,-1-1 0 0 0,0 0 0 0 0,1 0 0 0 0,-1 0 0 0 0,0 2 0 0 0,1-2 0 0 0,-1 0 0 0 0,0 0 0 0 0,1-2 0 0 0,-1 2 0 0 0,0 0 0 0 0,-1 0 0 0 0,2 0 0 0 0,-1-1 0 0 0,0 1 0 0 0,1 0 0 0 0,-1-1 0 0 0,0 1 0 0 0,1-2 0 0 0,-2 2 0 0 0,1-1 0 0 0,0 1 0 0 0,1-1 0 0 0,-2 1 0 0 0,2-3 0 0 0,5-4 2 0 0,-2 1-1 0 0,2-2 1 0 0,-2 1 0 0 0,7-12 0 0 0,-10 15 0 0 0,16-28 260 0 0,-2 0 0 0 0,-1-1-1 0 0,-2 0 1 0 0,-1-2 0 0 0,15-69-1 0 0,12-184 1049 0 0,-34 240-1249 0 0,4-36 189 0 0,6-61 382 0 0,-15 130-401 0 0,-4 24-61 0 0,-3 25-3 0 0,-11 83-438 0 0,4 0-1 0 0,4 169 1 0 0,12-254 235 0 0,1 1 1 0 0,8 36-1 0 0,-9-55 37 0 0,1-1 0 0 0,1-1 0 0 0,0 1 0 0 0,1-1 0 0 0,1 0 0 0 0,-1 0 0 0 0,2 0 0 0 0,9 12 0 0 0,-15-22-17 0 0,0-1 0 0 0,1 2 1 0 0,-1-2-1 0 0,0 0 1 0 0,1 1-1 0 0,0-1 0 0 0,0 0 1 0 0,-1 1-1 0 0,2-1 1 0 0,-2 0-1 0 0,2-1 0 0 0,-2 2 1 0 0,2-1-1 0 0,-2-1 1 0 0,2 1-1 0 0,-2-1 1 0 0,2 0-1 0 0,-2 2 0 0 0,2-2 1 0 0,-1 0-1 0 0,0 0 1 0 0,3 0-1 0 0,-2 0-215 0 0,-1-2 0 0 0,2 1 1 0 0,-1 1-1 0 0,1-1 0 0 0,-1-1 0 0 0,-1 1 0 0 0,1 0 0 0 0,0-2 1 0 0,1 2-1 0 0,-2-1 0 0 0,1 0 0 0 0,0-1 0 0 0,2-2 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31.733"/>
    </inkml:context>
    <inkml:brush xml:id="br0">
      <inkml:brushProperty name="width" value="0.2" units="cm"/>
      <inkml:brushProperty name="height" value="0.2" units="cm"/>
      <inkml:brushProperty name="color" value="#E71224"/>
    </inkml:brush>
  </inkml:definitions>
  <inkml:trace contextRef="#ctx0" brushRef="#br0">32 0 1960 0 0,'-3'3'104'0'0,"0"-1"-1"0"0,1 2 0 0 0,-1-1 0 0 0,0 0 0 0 0,1 1 0 0 0,0 0 0 0 0,1-2 1 0 0,-2 2-1 0 0,-1 7 0 0 0,3-2 416 0 0,-2-1 0 0 0,3 2 0 0 0,-1 12 0 0 0,1 553 3750 0 0,0-562-4169 0 0,4 34 300 0 0,-4-44-361 0 0,1 1 0 0 0,-1-2 0 0 0,2 2 0 0 0,-2-1 0 0 0,1 1 0 0 0,0-1 0 0 0,1-1 0 0 0,-1 2 0 0 0,2-1 0 0 0,1 2 0 0 0,-4-3-37 0 0,0-2 0 0 0,0 0 0 0 0,1 0 1 0 0,-1 1-1 0 0,0-1 0 0 0,1 0 0 0 0,-1 0 0 0 0,0 0 0 0 0,0 0 0 0 0,2 1 0 0 0,-2-1 0 0 0,0 0 0 0 0,1 0 0 0 0,-1 0 0 0 0,0 0 1 0 0,1 0-1 0 0,-1 0 0 0 0,0 0 0 0 0,2 0 0 0 0,-2 0 0 0 0,0 0 0 0 0,1 0 0 0 0,-1 0 0 0 0,0 0 0 0 0,1 0 0 0 0,-1 0 0 0 0,0-1 1 0 0,2 1-1 0 0,-2 0 0 0 0,0 0 0 0 0,1 0 0 0 0,-1 0 0 0 0,0-1 0 0 0,0 1 0 0 0,1 0 0 0 0,-1 0 0 0 0,0 0 0 0 0,0-2 0 0 0,2 2 1 0 0,-2 0-1 0 0,0 0 0 0 0,0-1 0 0 0,0 1 0 0 0,1 0 0 0 0,-1-1 0 0 0,0 1 0 0 0,0-2 0 0 0,11-19 74 0 0,-1-12-76 0 0,12-65 0 0 0,-5 17 0 0 0,-9 46 189 0 0,1-1 0 0 0,3 2 1 0 0,0-1-1 0 0,35-62 0 0 0,-44 93-173 0 0,-2 0 1 0 0,2 0-1 0 0,-1 0 1 0 0,1 1-1 0 0,0-1 1 0 0,1 1-1 0 0,-2-1 0 0 0,1 2 1 0 0,1-1-1 0 0,0 0 1 0 0,-1 1-1 0 0,1-1 1 0 0,0 0-1 0 0,0 2 1 0 0,0-2-1 0 0,0 2 1 0 0,1 0-1 0 0,-1-1 1 0 0,0 1-1 0 0,0 0 0 0 0,1 1 1 0 0,-1-2-1 0 0,0 2 1 0 0,2 0-1 0 0,-2 0 1 0 0,1 0-1 0 0,-1 0 1 0 0,9 3-1 0 0,5 1-488 0 0,-2 1-1672 0 0,32 3 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32.055"/>
    </inkml:context>
    <inkml:brush xml:id="br0">
      <inkml:brushProperty name="width" value="0.2" units="cm"/>
      <inkml:brushProperty name="height" value="0.2" units="cm"/>
      <inkml:brushProperty name="color" value="#E71224"/>
    </inkml:brush>
  </inkml:definitions>
  <inkml:trace contextRef="#ctx0" brushRef="#br0">180 72 600 0 0,'-7'-24'250'0'0,"6"20"-4"0"0,1 1 0 0 0,0 1-1 0 0,-1-1 1 0 0,1 0 0 0 0,-2 1-1 0 0,1-1 1 0 0,0 0 0 0 0,-1 1-1 0 0,1-1 1 0 0,0 0 0 0 0,-1 1-1 0 0,1 0 1 0 0,-2 0-1 0 0,2-1 1 0 0,-2 2 0 0 0,-2-5-1 0 0,4 6-110 0 0,-1 0 0 0 0,1-1-1 0 0,0 1 1 0 0,-1 0 0 0 0,1 0 0 0 0,0 0-1 0 0,-1 0 1 0 0,1 0 0 0 0,0 1-1 0 0,-1-1 1 0 0,1 0 0 0 0,0 0-1 0 0,-1 2 1 0 0,1-2 0 0 0,0 1-1 0 0,-1-1 1 0 0,1 1 0 0 0,0-1-1 0 0,-1 2 1 0 0,2-2 0 0 0,-1 1-1 0 0,0 0 1 0 0,-1-1 0 0 0,2 2-1 0 0,-1-1 1 0 0,-2 2 0 0 0,-21 34 984 0 0,22-33-1023 0 0,-54 101 1110 0 0,50-91-1110 0 0,1-1-1 0 0,0 0 0 0 0,2 1 0 0 0,-1-1 0 0 0,1 0 0 0 0,-1 22 1 0 0,4-32-88 0 0,0-1 1 0 0,-1 1-1 0 0,1 0 1 0 0,0-1 0 0 0,1 1-1 0 0,-1 0 1 0 0,0-1 0 0 0,0 0-1 0 0,2 0 1 0 0,-2 1 0 0 0,1 0-1 0 0,0-1 1 0 0,1 1-1 0 0,-2 0 1 0 0,1-2 0 0 0,0 2-1 0 0,1-1 1 0 0,0 1 0 0 0,0-2-1 0 0,-1 2 1 0 0,2-2 0 0 0,-2 1-1 0 0,0 0 1 0 0,2 0-1 0 0,0-1 1 0 0,-2 0 0 0 0,2 1-1 0 0,-1-1 1 0 0,1 0 0 0 0,-2 1-1 0 0,2-1 1 0 0,0-1 0 0 0,-1 1-1 0 0,5 1 1 0 0,6-1-51 0 0,1 0 1 0 0,-1-1-1 0 0,2 0 1 0 0,-2-1-1 0 0,23-3 1 0 0,15-1-107 0 0,-49 5 143 0 0,1 0 0 0 0,-2 0 0 0 0,2 0 0 0 0,0 0 0 0 0,-2 0 0 0 0,2 0 0 0 0,-2 1 0 0 0,2-1 0 0 0,-1 1 1 0 0,0-1-1 0 0,0 2 0 0 0,0-1 0 0 0,0 0 0 0 0,0-1 0 0 0,0 2 0 0 0,0-1 0 0 0,-1 0 0 0 0,2 1 0 0 0,-2-1 0 0 0,0 2 0 0 0,2-1 0 0 0,0 1 4 0 0,-2 1 0 0 0,-1-1 0 0 0,1-1-1 0 0,1 1 1 0 0,-1 0 0 0 0,-1-1 0 0 0,1 2-1 0 0,-1-1 1 0 0,0 0 0 0 0,0 1 0 0 0,0-2-1 0 0,0 1 1 0 0,0 5 0 0 0,-2 9 26 0 0,-2-1 1 0 0,0 0-1 0 0,-2 0 1 0 0,-8 22-1 0 0,12-36-18 0 0,-43 97 432 0 0,37-84-336 0 0,0-2 0 0 0,-1 2 0 0 0,-1-2 1 0 0,-18 19-1 0 0,27-29-123 0 0,-2-2 1 0 0,1 2 0 0 0,0-2 0 0 0,0 2-1 0 0,-1-2 1 0 0,0 2 0 0 0,1-2-1 0 0,-1 0 1 0 0,0 1 0 0 0,-6 0 0 0 0,1 0-385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54.778"/>
    </inkml:context>
    <inkml:brush xml:id="br0">
      <inkml:brushProperty name="width" value="0.2" units="cm"/>
      <inkml:brushProperty name="height" value="0.2" units="cm"/>
      <inkml:brushProperty name="color" value="#E71224"/>
    </inkml:brush>
  </inkml:definitions>
  <inkml:trace contextRef="#ctx0" brushRef="#br0">81 333 3809 0 0,'-5'3'103'0'0,"-2"1"0"0"0,2 0 0 0 0,-1 0-1 0 0,1 0 1 0 0,0 0 0 0 0,1 1 0 0 0,-2-1 0 0 0,2 2 0 0 0,-1-1 0 0 0,1 0 0 0 0,1 2 0 0 0,-1-2 0 0 0,0 2-1 0 0,2-2 1 0 0,-1 2 0 0 0,0 0 0 0 0,2-2 0 0 0,-3 10 0 0 0,4-11-89 0 0,0 0-1 0 0,0-2 1 0 0,1 2 0 0 0,-1 0-1 0 0,2 0 1 0 0,-2-1 0 0 0,1 1-1 0 0,0 0 1 0 0,1-1 0 0 0,-1 1-1 0 0,2-2 1 0 0,-2 2 0 0 0,2-1-1 0 0,-2 0 1 0 0,2-1 0 0 0,-1 1-1 0 0,0 1 1 0 0,0-3 0 0 0,1 2-1 0 0,1 0 1 0 0,1 1 0 0 0,9 6-97 0 0,-1-2 1 0 0,0 2 0 0 0,22 7 0 0 0,30 12-69 0 0,126 38-1 0 0,78-2 1636 0 0,-59-29-325 0 0,376 15-1 0 0,220-52-430 0 0,-48-18-106 0 0,154-4-85 0 0,552-27-321 0 0,-548-18-143 0 0,-318 34 63 0 0,-277 18-37 0 0,286-6 18 0 0,-330 14-80 0 0,267 4 84 0 0,-204 4-28 0 0,273 8 18 0 0,-345-2-75 0 0,634 22 31 0 0,-522-18-67 0 0,590 7 0 0 0,-623-17 25 0 0,200-3 104 0 0,-50 3 172 0 0,-133 0-19 0 0,443 7 418 0 0,-31 0-145 0 0,292-6 16 0 0,-791 4-519 0 0,88 1-51 0 0,133 6-1 0 0,-144-2 0 0 0,274 29 0 0 0,-420-23 11 0 0,578 88 20 0 0,-520-63-2 0 0,-172-26 135 0 0,148 17 442 0 0,-207-29-436 0 0,0-2 0 0 0,1-2 0 0 0,-2-2 0 0 0,65-12 0 0 0,-88 13-155 0 0,-1-1 0 0 0,1 0 1 0 0,-2-1-1 0 0,2 0 0 0 0,-2-1 0 0 0,1 1 0 0 0,-1-3 0 0 0,0 2 0 0 0,9-8 0 0 0,-14 9-8 0 0,0 0 0 0 0,0 0 1 0 0,0 0-1 0 0,0 0 0 0 0,-2-2 0 0 0,2 2 0 0 0,-1-1 0 0 0,0 0 0 0 0,-1-1 0 0 0,1 1 0 0 0,-2 0 0 0 0,2-1 0 0 0,-2 1 0 0 0,1 0 0 0 0,-1-2 0 0 0,0 2 0 0 0,-1-1 1 0 0,0-7-1 0 0,-1-10 45 0 0,0 1 1 0 0,-3-1 0 0 0,0 0-1 0 0,-2 1 1 0 0,1-1 0 0 0,-3 2 0 0 0,0-1-1 0 0,-12-23 1 0 0,-100-158-111 0 0,111 187 12 0 0,-10-13 17 0 0,-2 1-1 0 0,-1 1 0 0 0,1 2 1 0 0,-3 0-1 0 0,0 1 1 0 0,-3 1-1 0 0,1 0 0 0 0,-32-17 1 0 0,25 19 29 0 0,-26-16 0 0 0,53 30-102 0 0,22 18-138 0 0,25 17-260 0 0,-5-4 75 0 0,180 130-750 0 0,-15 17 1068 0 0,-186-158 101 0 0,-2 2 1 0 0,1 0-1 0 0,-2-1 1 0 0,-2 2-1 0 0,2 2 1 0 0,12 26-1 0 0,-18-31 4 0 0,-1-1 0 0 0,-1 1 0 0 0,0 1 0 0 0,-1-1 1 0 0,-1 0-1 0 0,1 1 0 0 0,-2-1 0 0 0,-1 0 0 0 0,2 2 0 0 0,-5 17 0 0 0,-1 0 14 0 0,-3-1 0 0 0,1 1 0 0 0,-4-2 0 0 0,1 1 0 0 0,-3-2 0 0 0,0 1 0 0 0,-3-1-1 0 0,-21 34 1 0 0,11-23-2 0 0,-3-2-1 0 0,-1-2 0 0 0,-2 0 0 0 0,-1-1 1 0 0,-37 30-1 0 0,41-42-197 0 0,-2-2 1 0 0,1 1-1 0 0,-3-4 1 0 0,-35 17 0 0 0,18-12-578 0 0,0-5 1 0 0,-61 17 0 0 0,-75 17-3353 0 0,120-32 1027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55.484"/>
    </inkml:context>
    <inkml:brush xml:id="br0">
      <inkml:brushProperty name="width" value="0.2" units="cm"/>
      <inkml:brushProperty name="height" value="0.2" units="cm"/>
      <inkml:brushProperty name="color" value="#E71224"/>
    </inkml:brush>
  </inkml:definitions>
  <inkml:trace contextRef="#ctx0" brushRef="#br0">468 1 5689 0 0,'-2'0'34'0'0,"1"0"0"0"0,-2 1 0 0 0,2-1 0 0 0,-2 0 0 0 0,2 2 0 0 0,0-2 1 0 0,-1 1-1 0 0,0 0 0 0 0,0-1 0 0 0,1 2 0 0 0,0-1 0 0 0,-1 0 0 0 0,0 1 0 0 0,0-1 0 0 0,1 0 0 0 0,0 1 0 0 0,1-1 0 0 0,-2 0 0 0 0,1 1 0 0 0,0-1 0 0 0,-1 2 0 0 0,2-2 0 0 0,-1 0 0 0 0,1 1 0 0 0,-3 3 0 0 0,-5 12 169 0 0,-14 19-113 0 0,2 3-1 0 0,2 0 1 0 0,1 1-1 0 0,-19 70 1 0 0,-25 177 18 0 0,49-218-55 0 0,-51 257-37 0 0,-85 491 1832 0 0,125-636-1356 0 0,22-153-536 0 0,1-1 1 0 0,1 1-1 0 0,1 0 1 0 0,8 41 0 0 0,-7-61-113 0 0,0 0 0 0 0,-1 0 0 0 0,1 0 0 0 0,1 0 1 0 0,-1 0-1 0 0,1-1 0 0 0,1 1 0 0 0,-1-1 0 0 0,1-1 1 0 0,7 9-1 0 0,-9-12 63 0 0,0-1 0 0 0,-1 1 1 0 0,1-2-1 0 0,0 2 0 0 0,-1-2 0 0 0,1 2 1 0 0,1-2-1 0 0,-1 1 0 0 0,-1-1 1 0 0,2 0-1 0 0,-1 1 0 0 0,1-1 0 0 0,-1-1 1 0 0,1 1-1 0 0,-2-1 0 0 0,2 2 0 0 0,0-2 1 0 0,-1 0-1 0 0,1 0 0 0 0,-1 0 1 0 0,1 0-1 0 0,0-2 0 0 0,-2 2 0 0 0,2-1 1 0 0,-1 0-1 0 0,1 1 0 0 0,4-4 0 0 0,-4 1 85 0 0,0 2 0 0 0,0-2 0 0 0,0 0 0 0 0,-1 1 0 0 0,7-8 0 0 0,21-23-45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55.699"/>
    </inkml:context>
    <inkml:brush xml:id="br0">
      <inkml:brushProperty name="width" value="0.2" units="cm"/>
      <inkml:brushProperty name="height" value="0.2" units="cm"/>
      <inkml:brushProperty name="color" value="#E71224"/>
    </inkml:brush>
  </inkml:definitions>
  <inkml:trace contextRef="#ctx0" brushRef="#br0">281 1 2873 0 0,'-6'8'123'0'0,"-1"0"0"0"0,0 1 0 0 0,2 1 0 0 0,0-1 0 0 0,-1 0 0 0 0,-3 13 0 0 0,-8 14 497 0 0,-167 356 148 0 0,166-354-1445 0 0,6-18-301 0 0,7-16 496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55.858"/>
    </inkml:context>
    <inkml:brush xml:id="br0">
      <inkml:brushProperty name="width" value="0.2" units="cm"/>
      <inkml:brushProperty name="height" value="0.2" units="cm"/>
      <inkml:brushProperty name="color" value="#E71224"/>
    </inkml:brush>
  </inkml:definitions>
  <inkml:trace contextRef="#ctx0" brushRef="#br0">0 549 768 0 0,'0'-23'64'0'0,"0"3"-64"0"0,0 6 0 0 0,0 6 0 0 0,3 1 456 0 0,-2-6 80 0 0,3-17 9 0 0,3-15 31 0 0,3-12 120 0 0,2-5 24 0 0,3 8 8 0 0,4 4 8 0 0,-2 8-952 0 0,2 7-192 0 0,-1 4-40 0 0,2 9 0 0 0,3 3 384 0 0,-7 3 64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56.498"/>
    </inkml:context>
    <inkml:brush xml:id="br0">
      <inkml:brushProperty name="width" value="0.2" units="cm"/>
      <inkml:brushProperty name="height" value="0.2" units="cm"/>
      <inkml:brushProperty name="color" value="#E71224"/>
    </inkml:brush>
  </inkml:definitions>
  <inkml:trace contextRef="#ctx0" brushRef="#br0">346 0 856 0 0,'-9'5'222'0'0,"0"2"0"0"0,-1-2 0 0 0,1 2 0 0 0,1 0 0 0 0,0 1 0 0 0,0-2 1 0 0,0 2-1 0 0,1 0 0 0 0,1 2 0 0 0,-1-2 0 0 0,-8 16 0 0 0,-10 24 193 0 0,2 0 0 0 0,2 1 0 0 0,-19 68 0 0 0,-28 161-1222 0 0,56-225 398 0 0,4-18 185 0 0,-3 17-265 0 0,-22 65 0 0 0,68-166 880 0 0,-35 49-391 0 0,177-262 618 0 0,-152 232-519 0 0,1 0-1 0 0,0 2 0 0 0,2 0 0 0 0,2 3 0 0 0,0 0 0 0 0,36-22 1 0 0,-53 39-19 0 0,2 1 1 0 0,-2 1 0 0 0,26-9 0 0 0,-33 12-39 0 0,1 2 0 0 0,0-2 1 0 0,1 2-1 0 0,-2 1 0 0 0,1-1 0 0 0,1 1 1 0 0,-1 0-1 0 0,1 0 0 0 0,-2 0 1 0 0,9 2-1 0 0,-12 0-18 0 0,-1-2 1 0 0,1 1 0 0 0,1 0-1 0 0,-1 2 1 0 0,-1-2-1 0 0,1 1 1 0 0,-2-1-1 0 0,2 2 1 0 0,0-2 0 0 0,-1 2-1 0 0,0-1 1 0 0,0 0-1 0 0,0 0 1 0 0,0 1-1 0 0,0 0 1 0 0,-1-1 0 0 0,0 1-1 0 0,1 0 1 0 0,-1-1-1 0 0,0 1 1 0 0,1 0-1 0 0,0 5 1 0 0,1 6 90 0 0,0 0 0 0 0,-1 0 0 0 0,1 21 0 0 0,-7 104 796 0 0,0-93-266 0 0,5 80 0 0 0,-1-113-520 0 0,3 2-1 0 0,-2-2 0 0 0,3 0 0 0 0,-1-1 0 0 0,1 2 1 0 0,1-1-1 0 0,1-1 0 0 0,-1 1 0 0 0,0-1 1 0 0,11 14-1 0 0,-9-18-92 0 0,-2-2 1 0 0,2 1-1 0 0,0 0 0 0 0,-1-1 1 0 0,1 1-1 0 0,0-2 1 0 0,1 1-1 0 0,0-1 0 0 0,0-1 1 0 0,0 1-1 0 0,0-1 0 0 0,1-1 1 0 0,-1 1-1 0 0,1-1 1 0 0,1-1-1 0 0,-2 0 0 0 0,1 0 1 0 0,0 0-1 0 0,1-2 1 0 0,-1 1-1 0 0,0-1 0 0 0,1-1 1 0 0,-1 1-1 0 0,0-2 1 0 0,1 1-1 0 0,-2-2 0 0 0,1 2 1 0 0,0-2-1 0 0,-1-1 1 0 0,2 2-1 0 0,-2-2 0 0 0,0 0 1 0 0,0-2-1 0 0,0 2 1 0 0,0-1-1 0 0,-2 0 0 0 0,16-14 1 0 0,-13 7-25 0 0,2 0 0 0 0,-2 0 0 0 0,-1-1 0 0 0,0-1 0 0 0,0 1 0 0 0,-1-2 1 0 0,-1 2-1 0 0,0-2 0 0 0,6-25 0 0 0,-10 30-9 0 0,0-1 1 0 0,0 0 0 0 0,0 1-1 0 0,-2-1 1 0 0,1-1-1 0 0,-1 1 1 0 0,-1 1-1 0 0,-1-2 1 0 0,1 1 0 0 0,0 0-1 0 0,-2 1 1 0 0,0-1-1 0 0,-1 0 1 0 0,-5-13-1 0 0,8 22 1 0 0,-1-1 0 0 0,1 0 0 0 0,-2 1 0 0 0,2-1 0 0 0,0 2 0 0 0,-2-2 0 0 0,2 0 0 0 0,-2 2 0 0 0,2-2 0 0 0,-2 2 0 0 0,0-2 0 0 0,2 2 0 0 0,-2 0 0 0 0,1-1 0 0 0,-1 1 0 0 0,0 0 0 0 0,1-1 0 0 0,-1 1 0 0 0,0 1 0 0 0,-1-1 0 0 0,2 1 0 0 0,-1-2 0 0 0,0 2 0 0 0,1 0 0 0 0,-1 0 0 0 0,-1 0 0 0 0,1 0 0 0 0,1 0 0 0 0,-1 0 0 0 0,0 2 0 0 0,-1-2 0 0 0,2 1 0 0 0,-1-1-1 0 0,-2 3 1 0 0,-6 1 2 0 0,2 1-1 0 0,-1-1 0 0 0,1 1 1 0 0,1 1-1 0 0,-1 0 0 0 0,1 1 0 0 0,0 0 1 0 0,-11 10-1 0 0,6-1 13 0 0,-1 0 0 0 0,2 1 0 0 0,0 1 0 0 0,0-1 0 0 0,3 2 0 0 0,-11 21 0 0 0,15-27-30 0 0,-1 2 1 0 0,1-1-1 0 0,1 1 0 0 0,1 1 1 0 0,-1-1-1 0 0,3 1 0 0 0,0-2 1 0 0,-1 2-1 0 0,4 15 0 0 0,-2-27-5 0 0,0 0 0 0 0,1 0 0 0 0,-1 0 0 0 0,1 0 0 0 0,1 0 0 0 0,-1 0 0 0 0,0 0 0 0 0,2 0 0 0 0,-2 0 0 0 0,2 0 0 0 0,-2-1 0 0 0,2 1 0 0 0,0-2 0 0 0,-1 2 0 0 0,1-1 0 0 0,0 0 0 0 0,1-1 0 0 0,4 6 0 0 0,-3-5-44 0 0,-1 0 0 0 0,1-1 0 0 0,1 0 0 0 0,-2 0 0 0 0,1 0 0 0 0,0-1 0 0 0,1 0 0 0 0,-1 1 0 0 0,0-1 0 0 0,1-1 0 0 0,-1 0 0 0 0,0 0 0 0 0,1 0-1 0 0,6 0 1 0 0,17-5-635 0 0,-1-2-1 0 0,0-1 0 0 0,0 0 0 0 0,33-16 0 0 0,10-3-982 0 0,-16 9-148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56.882"/>
    </inkml:context>
    <inkml:brush xml:id="br0">
      <inkml:brushProperty name="width" value="0.2" units="cm"/>
      <inkml:brushProperty name="height" value="0.2" units="cm"/>
      <inkml:brushProperty name="color" value="#E71224"/>
    </inkml:brush>
  </inkml:definitions>
  <inkml:trace contextRef="#ctx0" brushRef="#br0">530 358 120 0 0,'7'-2'0'0'0,"0"-1"0"0"0,-1-1 0 0 0,1 0 0 0 0,0 0 0 0 0,-2 0 0 0 0,2 0 0 0 0,-2 0 0 0 0,0-1 0 0 0,1-1 0 0 0,4-6 0 0 0,1 0 97 0 0,-3-1 0 0 0,1 0 1 0 0,-1-1-1 0 0,-1 0 0 0 0,9-20 0 0 0,-15 29-16 0 0,1 0 0 0 0,-1-1 0 0 0,0 1 0 0 0,1 0 0 0 0,-2-1 0 0 0,0 1 0 0 0,0 0 0 0 0,0 1 0 0 0,0-2 0 0 0,0 1 0 0 0,-2 0 0 0 0,1-1 0 0 0,0 1 0 0 0,-1 0-1 0 0,1-1 1 0 0,-2 2 0 0 0,2-1 0 0 0,-2 1 0 0 0,1-1 0 0 0,-4-5 0 0 0,1 2 78 0 0,-2 0 0 0 0,2 2 0 0 0,-2-1-1 0 0,1-1 1 0 0,-2 3 0 0 0,1-2 0 0 0,-1 2-1 0 0,0-2 1 0 0,0 3 0 0 0,0-1 0 0 0,-16-6 0 0 0,17 8-65 0 0,1 1 0 0 0,-1 0 0 0 0,-1 0 1 0 0,1 0-1 0 0,-1 2 0 0 0,2-1 1 0 0,-2 1-1 0 0,1 0 0 0 0,-1 0 1 0 0,1 0-1 0 0,-1 1 0 0 0,2 1 0 0 0,-2-1 1 0 0,1 0-1 0 0,-13 7 0 0 0,-5 4 151 0 0,1 0 0 0 0,0 3 0 0 0,1 0-1 0 0,0 1 1 0 0,2 1 0 0 0,0 0 0 0 0,1 3-1 0 0,-27 30 1 0 0,15-10-95 0 0,1 1 0 0 0,2 2 0 0 0,-39 77 1 0 0,68-120-151 0 0,-5 12 19 0 0,-1-2-1 0 0,1 2 0 0 0,1 0 0 0 0,-3 12 1 0 0,6-21-11 0 0,1 0 1 0 0,0-1-1 0 0,0 1 1 0 0,0 0 0 0 0,0-1-1 0 0,0 1 1 0 0,0 0-1 0 0,0-1 1 0 0,0 1-1 0 0,1 0 1 0 0,2 3-1 0 0,-3-4 0 0 0,1-1-1 0 0,-1 0 0 0 0,2 1 0 0 0,-1-1 1 0 0,-1 0-1 0 0,1-1 0 0 0,1 2 1 0 0,-1-1-1 0 0,0 0 0 0 0,1-1 0 0 0,-1 2 1 0 0,0-1-1 0 0,1-1 0 0 0,-1 1 0 0 0,0-1 1 0 0,1 2-1 0 0,-1-2 0 0 0,0 0 0 0 0,1 1 1 0 0,-1-1-1 0 0,3 0 0 0 0,0 0 7 0 0,0 0-1 0 0,0 0 1 0 0,0 0 0 0 0,0-1-1 0 0,0 1 1 0 0,0-2 0 0 0,0 1-1 0 0,0 0 1 0 0,0-1-1 0 0,0 1 1 0 0,-1-2 0 0 0,1 2-1 0 0,0-2 1 0 0,-2 1 0 0 0,5-2-1 0 0,8-8 92 0 0,22-23 0 0 0,-36 35-105 0 0,65-72 249 0 0,10-12-56 0 0,-64 72-174 0 0,1 0-1 0 0,2 1 1 0 0,-1 1 0 0 0,18-12-1 0 0,-28 21-12 0 0,0-2-1 0 0,0 2 0 0 0,0 0 1 0 0,0-1-1 0 0,0 1 1 0 0,2 1-1 0 0,-2-1 1 0 0,0 1-1 0 0,0 0 1 0 0,0-2-1 0 0,1 2 1 0 0,-1 2-1 0 0,0-2 0 0 0,0 0 1 0 0,0 1-1 0 0,0 0 1 0 0,1 1-1 0 0,-1-1 1 0 0,0 0-1 0 0,0 1 1 0 0,-1-1-1 0 0,1 2 0 0 0,4 2 1 0 0,8 6 76 0 0,0 1 1 0 0,-1 0-1 0 0,26 29 1 0 0,-1-1-33 0 0,-23-25-121 0 0,1-1 0 0 0,-1 0 0 0 0,2-2 0 0 0,-1 0 0 0 0,25 10 0 0 0,-38-19-125 0 0,1-2 0 0 0,-1 2 0 0 0,0-2 0 0 0,1 1 0 0 0,-1-1 0 0 0,0 0 0 0 0,1 1 0 0 0,-1-2 0 0 0,0 0 0 0 0,1 0 0 0 0,-1 0 1 0 0,2 0-1 0 0,-2-2 0 0 0,0 2 0 0 0,1-1 0 0 0,-1 0 0 0 0,0-2 0 0 0,1 2 0 0 0,-2-2 0 0 0,1 2 0 0 0,0-2 0 0 0,-1 0 0 0 0,2 1 0 0 0,-2-2 0 0 0,1 1 0 0 0,4-5 0 0 0,7-9-1863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57.196"/>
    </inkml:context>
    <inkml:brush xml:id="br0">
      <inkml:brushProperty name="width" value="0.2" units="cm"/>
      <inkml:brushProperty name="height" value="0.2" units="cm"/>
      <inkml:brushProperty name="color" value="#E71224"/>
    </inkml:brush>
  </inkml:definitions>
  <inkml:trace contextRef="#ctx0" brushRef="#br0">0 236 448 0 0,'3'-20'257'0'0,"-2"-1"0"0"0,3 1 0 0 0,0 0 0 0 0,1 0 0 0 0,1 1 0 0 0,2-1 0 0 0,-2 1 0 0 0,14-22 0 0 0,-20 41-246 0 0,0 0 0 0 0,0 0 1 0 0,0 0-1 0 0,0 0 1 0 0,0 0-1 0 0,0-1 0 0 0,0 1 1 0 0,0 0-1 0 0,0 0 0 0 0,0 0 1 0 0,0 0-1 0 0,0 0 1 0 0,0 0-1 0 0,0-2 0 0 0,2 2 1 0 0,-2 0-1 0 0,0 0 1 0 0,0 0-1 0 0,0 0 0 0 0,0 0 1 0 0,0 0-1 0 0,0 0 1 0 0,0-1-1 0 0,0 1 0 0 0,0 0 1 0 0,1 0-1 0 0,-1 0 0 0 0,0 0 1 0 0,0 0-1 0 0,0 0 1 0 0,0 0-1 0 0,0 0 0 0 0,1 0 1 0 0,-1 0-1 0 0,0 0 1 0 0,0 0-1 0 0,0 0 0 0 0,0 0 1 0 0,0 0-1 0 0,0 0 0 0 0,2 0 1 0 0,-2 0-1 0 0,0 0 1 0 0,0 0-1 0 0,0 0 0 0 0,0 0 1 0 0,0 0-1 0 0,1 0 1 0 0,2 12 320 0 0,-2 17 102 0 0,-29 159 1261 0 0,1 7-441 0 0,26-184-1144 0 0,0 41 350 0 0,1-48-404 0 0,0-2-1 0 0,0 1 1 0 0,1 1 0 0 0,-1-1 0 0 0,1-1 0 0 0,-1 1-1 0 0,2 1 1 0 0,-1-1 0 0 0,0-1 0 0 0,1 1-1 0 0,-1 0 1 0 0,0-1 0 0 0,2 1 0 0 0,1 2-1 0 0,-4-5-41 0 0,0 0-1 0 0,1 2 1 0 0,-1-2-1 0 0,0 0 1 0 0,0 0-1 0 0,2 1 1 0 0,-2-1-1 0 0,1 0 1 0 0,-1 0-1 0 0,0 0 0 0 0,1 1 1 0 0,-1-1-1 0 0,0 0 1 0 0,2 0-1 0 0,-2 0 1 0 0,1 0-1 0 0,-1 0 1 0 0,1 0-1 0 0,-1 0 1 0 0,0 0-1 0 0,2 0 0 0 0,-2 0 1 0 0,1 0-1 0 0,-1 0 1 0 0,0 0-1 0 0,1 0 1 0 0,1 0-1 0 0,11-13 236 0 0,8-27 31 0 0,-17 32-216 0 0,31-63 357 0 0,58-87-1 0 0,-73 128-359 0 0,2 1 0 0 0,2 1-1 0 0,0 1 1 0 0,1 1 0 0 0,34-28 0 0 0,-45 44-41 0 0,2 0 0 0 0,-1 1 0 0 0,1 0 0 0 0,1 1 0 0 0,-1 1 0 0 0,2 0 0 0 0,-1 1 0 0 0,0 2 0 0 0,1 0 0 0 0,-1 0 0 0 0,34-2 0 0 0,-9 5-236 0 0,1 2 0 0 0,0 2-1 0 0,78 16 1 0 0,-45-9-1392 0 0,-37-6-1494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03.733"/>
    </inkml:context>
    <inkml:brush xml:id="br0">
      <inkml:brushProperty name="width" value="0.2" units="cm"/>
      <inkml:brushProperty name="height" value="0.2" units="cm"/>
      <inkml:brushProperty name="color" value="#E71224"/>
    </inkml:brush>
  </inkml:definitions>
  <inkml:trace contextRef="#ctx0" brushRef="#br0">17 1 3089 0 0,'-3'15'234'0'0,"1"-2"1"0"0,-1 2 0 0 0,2-1 0 0 0,1 26 0 0 0,0-18-122 0 0,-4 132 1488 0 0,1 445 1219 0 0,3-598-2822 0 0,0 38-346 0 0,3 0 1 0 0,1-1-1 0 0,14 65 0 0 0,-15-95-716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0.350"/>
    </inkml:context>
    <inkml:brush xml:id="br0">
      <inkml:brushProperty name="width" value="0.2" units="cm"/>
      <inkml:brushProperty name="height" value="0.2" units="cm"/>
      <inkml:brushProperty name="color" value="#E71224"/>
    </inkml:brush>
  </inkml:definitions>
  <inkml:trace contextRef="#ctx0" brushRef="#br0">82 61 40 0 0,'-1'-5'165'0'0,"1"-1"-1"0"0,0 1 1 0 0,-1 0-1 0 0,-1-1 1 0 0,1 1-1 0 0,0 0 1 0 0,-3-6-1 0 0,4 11-110 0 0,-2-1 0 0 0,2-1 0 0 0,0 2 0 0 0,-1-1-1 0 0,1 1 1 0 0,0-1 0 0 0,-1 1 0 0 0,1-2 0 0 0,0 2-1 0 0,-2 0 1 0 0,2-1 0 0 0,-1 1 0 0 0,1-1 0 0 0,-1 1 0 0 0,1 0-1 0 0,-2-2 1 0 0,2 2 0 0 0,-1 0 0 0 0,0 0 0 0 0,1-1-1 0 0,-2 1 1 0 0,1 0 0 0 0,0 0-19 0 0,-1 0 0 0 0,1 1 0 0 0,0-1 0 0 0,-1 0 0 0 0,1 2 0 0 0,0-2 0 0 0,-1 1 1 0 0,1-1-1 0 0,0 1 0 0 0,1-1 0 0 0,-2 2 0 0 0,1-1 0 0 0,0-1 0 0 0,1 1 0 0 0,-2 1 0 0 0,1-1 0 0 0,1 0 0 0 0,-1-1 0 0 0,-1 3 0 0 0,-3 5-4 0 0,1 0-1 0 0,0 1 1 0 0,0-1-1 0 0,1 0 0 0 0,-1 2 1 0 0,3-1-1 0 0,-2-1 1 0 0,1 1-1 0 0,0 1 0 0 0,2-1 1 0 0,-1 0-1 0 0,1 1 0 0 0,0-1 1 0 0,1 0-1 0 0,-1-1 1 0 0,2 2-1 0 0,0-1 0 0 0,2 10 1 0 0,-2-18-29 0 0,-2 2 1 0 0,1-2-1 0 0,-1 0 1 0 0,1 2-1 0 0,1-2 1 0 0,-2 1-1 0 0,1-1 1 0 0,0 2-1 0 0,1-2 1 0 0,-1 0 0 0 0,0 1-1 0 0,1-1 1 0 0,-1 0-1 0 0,0 1 1 0 0,1-1-1 0 0,-1-1 1 0 0,0 1-1 0 0,2 1 1 0 0,1-1-1 0 0,-3 0 5 0 0,1-1-1 0 0,0 0 0 0 0,0 0 1 0 0,-1 0-1 0 0,0 0 0 0 0,1 0 1 0 0,0-1-1 0 0,0 1 0 0 0,-1 0 1 0 0,0-1-1 0 0,1 1 0 0 0,-1 0 1 0 0,0-2-1 0 0,1 2 0 0 0,0-1 1 0 0,0 0-1 0 0,-1 1 0 0 0,2-3 1 0 0,2-1 22 0 0,-1-1 1 0 0,1-1-1 0 0,1 1 1 0 0,-2 0 0 0 0,0-1-1 0 0,0 1 1 0 0,0-2 0 0 0,5-9-1 0 0,-5 7-74 0 0,-1-2-1 0 0,-1 2 1 0 0,1-2-1 0 0,0 1 0 0 0,-2 0 1 0 0,0 0-1 0 0,1-1 1 0 0,-2 0-1 0 0,0 1 1 0 0,0-1-1 0 0,-4-17 0 0 0,2 21-372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03.946"/>
    </inkml:context>
    <inkml:brush xml:id="br0">
      <inkml:brushProperty name="width" value="0.2" units="cm"/>
      <inkml:brushProperty name="height" value="0.2" units="cm"/>
      <inkml:brushProperty name="color" value="#E71224"/>
    </inkml:brush>
  </inkml:definitions>
  <inkml:trace contextRef="#ctx0" brushRef="#br0">1 44 1400 0 0,'0'0'107'0'0,"25"12"1743"0"0,-11-5-1436 0 0,0-2 0 0 0,2 0 0 0 0,-1-1-1 0 0,0 0 1 0 0,1-1 0 0 0,0-2 0 0 0,-2 2 0 0 0,2-3 0 0 0,0 0 0 0 0,0 0 0 0 0,-1-1 0 0 0,28-6 0 0 0,-17 2-896 0 0,0-1 1 0 0,-1 0 0 0 0,0-2-1 0 0,1-2 1 0 0,34-18-1 0 0,-35 11-1774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04.168"/>
    </inkml:context>
    <inkml:brush xml:id="br0">
      <inkml:brushProperty name="width" value="0.2" units="cm"/>
      <inkml:brushProperty name="height" value="0.2" units="cm"/>
      <inkml:brushProperty name="color" value="#E71224"/>
    </inkml:brush>
  </inkml:definitions>
  <inkml:trace contextRef="#ctx0" brushRef="#br0">102 6 2080 0 0,'0'0'8'0'0,"-1"-1"0"0"0,1 1-1 0 0,-1 0 1 0 0,1-1-1 0 0,-2 1 1 0 0,2-2 0 0 0,-1 2-1 0 0,0 0 1 0 0,1 0-1 0 0,-2-1 1 0 0,1 1 0 0 0,1 0-1 0 0,-1 0 1 0 0,-1 0-1 0 0,2 0 1 0 0,-1 0 0 0 0,1 0-1 0 0,-1 0 1 0 0,-1 0-1 0 0,2 0 1 0 0,-1 0-1 0 0,0 0 1 0 0,1 0 0 0 0,-2 0-1 0 0,1 0 1 0 0,1 1-1 0 0,-1-1 1 0 0,-1 0 0 0 0,2 0-1 0 0,-1 2 1 0 0,1-2-1 0 0,-1 0 1 0 0,1 1 0 0 0,-2-1-1 0 0,2 1 1 0 0,-1 1-1 0 0,-2 2 94 0 0,2-2 0 0 0,-2 2 0 0 0,2 0 0 0 0,0 0 0 0 0,-1 0 0 0 0,1 8-1 0 0,0-6 4 0 0,-14 83 2510 0 0,-4 176 1 0 0,15-178-1844 0 0,-1 33-281 0 0,-11 444 711 0 0,16-535-1200 0 0,0 1 0 0 0,3-1-1 0 0,11 58 1 0 0,-12-85-16 0 0,-2 0 0 0 0,1 0 0 0 0,-1 0 0 0 0,1 0 0 0 0,1 0 0 0 0,-2 0 1 0 0,1 0-1 0 0,0 0 0 0 0,1 0 0 0 0,-1-1 0 0 0,0 0 0 0 0,1 2 0 0 0,-1-2 0 0 0,0 1 0 0 0,5 0 0 0 0,-6 0-26 0 0,1-2 0 0 0,0 0-1 0 0,1 0 1 0 0,-1 0-1 0 0,-1 0 1 0 0,1 0 0 0 0,1 0-1 0 0,-1 0 1 0 0,0 0-1 0 0,-1 0 1 0 0,2 0 0 0 0,-1 0-1 0 0,0-2 1 0 0,1 2 0 0 0,-2 0-1 0 0,1 0 1 0 0,0-1-1 0 0,1 1 1 0 0,-2-1 0 0 0,1 1-1 0 0,0-2 1 0 0,-1 2-1 0 0,2-1 1 0 0,-2 1 0 0 0,1-1-1 0 0,-1 1 1 0 0,1-2 0 0 0,-1 1-1 0 0,2 1 1 0 0,-2-1-1 0 0,1-1 1 0 0,0 0 0 0 0,11-18-1146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04.528"/>
    </inkml:context>
    <inkml:brush xml:id="br0">
      <inkml:brushProperty name="width" value="0.2" units="cm"/>
      <inkml:brushProperty name="height" value="0.2" units="cm"/>
      <inkml:brushProperty name="color" value="#E71224"/>
    </inkml:brush>
  </inkml:definitions>
  <inkml:trace contextRef="#ctx0" brushRef="#br0">214 35 600 0 0,'-5'-2'120'0'0,"0"1"1"0"0,1 1-1 0 0,-2-1 0 0 0,1-2 1 0 0,1 2-1 0 0,-1-2 0 0 0,-7-4 0 0 0,-19-6 679 0 0,27 12-678 0 0,1 1 0 0 0,-1-2 0 0 0,2 2 0 0 0,-2-1 0 0 0,1 1 0 0 0,-1 0 0 0 0,1 0 0 0 0,-1 0 0 0 0,2 0 0 0 0,-2 1 0 0 0,1-1 0 0 0,-1 2 0 0 0,1-2 0 0 0,1 1 0 0 0,-2 0 0 0 0,1 1 0 0 0,-5 2 0 0 0,4-2 44 0 0,0 1 1 0 0,1 1 0 0 0,-1-1-1 0 0,0 1 1 0 0,2 0-1 0 0,-1 0 1 0 0,-1-2-1 0 0,1 4 1 0 0,1-2-1 0 0,-1 0 1 0 0,-1 6-1 0 0,-3 6 114 0 0,2 0-1 0 0,0 0 0 0 0,1 2 0 0 0,0-2 0 0 0,1 1 0 0 0,-1 23 1 0 0,4-12-110 0 0,0 0 0 0 0,1 0 0 0 0,7 32 0 0 0,-6-47-161 0 0,2 1 0 0 0,-2-1 0 0 0,2 0 1 0 0,2 1-1 0 0,-1-2 0 0 0,0 1 1 0 0,13 16-1 0 0,-17-25-11 0 0,0-1 0 0 0,2 0 0 0 0,-2-1 0 0 0,2 0 0 0 0,0 0 1 0 0,-2 1-1 0 0,2 0 0 0 0,-1-2 0 0 0,1 2 0 0 0,0-2 0 0 0,-1 0 0 0 0,1 2 1 0 0,1-2-1 0 0,-1 1 0 0 0,-1-1 0 0 0,1 0 0 0 0,1-1 0 0 0,-1 2 0 0 0,1-2 0 0 0,-2 1 1 0 0,1-1-1 0 0,1 0 0 0 0,-1 0 0 0 0,1 0 0 0 0,-2 0 0 0 0,2 0 0 0 0,-1 0 0 0 0,1-1 1 0 0,-1 1-1 0 0,1-2 0 0 0,-2 1 0 0 0,1 0 0 0 0,0 1 0 0 0,1-3 0 0 0,-2 2 0 0 0,5-3 1 0 0,4-3 30 0 0,-2 0 1 0 0,0-1-1 0 0,1 0 1 0 0,-2 0-1 0 0,0-1 1 0 0,0 1-1 0 0,0-1 1 0 0,-2-2-1 0 0,1 2 0 0 0,0-2 1 0 0,-2 0-1 0 0,0 1 1 0 0,1-1-1 0 0,-2 0 1 0 0,0-1-1 0 0,-2 2 1 0 0,5-17-1 0 0,-3 3 39 0 0,0-1 0 0 0,-3-1-1 0 0,1 2 1 0 0,-2-1-1 0 0,-2 0 1 0 0,1 1 0 0 0,-8-35-1 0 0,-5 19-328 0 0,14 37 230 0 0,0 2 1 0 0,-1 0-1 0 0,1-1 0 0 0,-1 1 0 0 0,-1 0 1 0 0,2-1-1 0 0,-1 1 0 0 0,0 0 0 0 0,1-1 1 0 0,-2 1-1 0 0,1 0 0 0 0,0 1 0 0 0,-1-2 1 0 0,1 1-1 0 0,0 0 0 0 0,-1 1 0 0 0,1-2 0 0 0,0 2 1 0 0,-1-1-1 0 0,1 1 0 0 0,0-1 0 0 0,-2 1 1 0 0,-1-2-1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05.118"/>
    </inkml:context>
    <inkml:brush xml:id="br0">
      <inkml:brushProperty name="width" value="0.2" units="cm"/>
      <inkml:brushProperty name="height" value="0.2" units="cm"/>
      <inkml:brushProperty name="color" value="#E71224"/>
    </inkml:brush>
  </inkml:definitions>
  <inkml:trace contextRef="#ctx0" brushRef="#br0">8 27 952 0 0,'-7'-14'600'0'0,"12"37"1106"0"0,21 130 745 0 0,-9-34-1193 0 0,35 120 1 0 0,-51-233-1221 0 0,2 5 6 0 0,1 1-1 0 0,8 17 1 0 0,-11-26-41 0 0,-1-2 1 0 0,0 1 0 0 0,2-1 0 0 0,-2 0 0 0 0,1 1 0 0 0,-1-1 0 0 0,1 0-1 0 0,1-1 1 0 0,-1 2 0 0 0,-1-1 0 0 0,1 0 0 0 0,1 1 0 0 0,-1-1-1 0 0,0-1 1 0 0,1 1 0 0 0,-1 1 0 0 0,0-2 0 0 0,1 1 0 0 0,-1-1 0 0 0,0 1-1 0 0,1-1 1 0 0,-1 0 0 0 0,0 2 0 0 0,1-2 0 0 0,-1 0 0 0 0,0 0-1 0 0,1 0 1 0 0,-1 0 0 0 0,2 0 0 0 0,1 0 0 0 0,-3-2-4 0 0,2 2 0 0 0,-2-1 0 0 0,2 0 0 0 0,-2-1 0 0 0,0 1 0 0 0,2 0 0 0 0,-2-1 0 0 0,1 1 0 0 0,-1 0 0 0 0,0-2 0 0 0,1 2 0 0 0,-1-1 0 0 0,0 0 0 0 0,1 0 0 0 0,-1 0 0 0 0,-1 0 0 0 0,1 0 0 0 0,1-2 0 0 0,11-46 0 0 0,-12 40 0 0 0,34-202 121 0 0,9-36 239 0 0,-44 246-352 0 0,1-4 52 0 0,1-1-1 0 0,0 0 1 0 0,0 1 0 0 0,0-1-1 0 0,1 0 1 0 0,5-7 0 0 0,-8 14-54 0 0,0 0 1 0 0,0 0-1 0 0,0 0 1 0 0,0 0-1 0 0,0-2 1 0 0,0 2-1 0 0,0 0 0 0 0,0 0 1 0 0,1 0-1 0 0,-1 0 1 0 0,0 0-1 0 0,0 0 1 0 0,0-1-1 0 0,0 1 1 0 0,0 0-1 0 0,0 0 1 0 0,0 0-1 0 0,2 0 1 0 0,-2 0-1 0 0,0 0 1 0 0,0 0-1 0 0,0 0 1 0 0,0 0-1 0 0,0 0 0 0 0,1 0 1 0 0,-1 0-1 0 0,0 0 1 0 0,0 0-1 0 0,0 0 1 0 0,0 0-1 0 0,0 0 1 0 0,1 0-1 0 0,-1 0 1 0 0,0 0-1 0 0,0 0 1 0 0,0 0-1 0 0,0 0 1 0 0,4 8 165 0 0,-4 16 23 0 0,0-23-174 0 0,0 18-5 0 0,0 92 334 0 0,24 195-1 0 0,-22-295-351 0 0,0 1-1 0 0,1-1 0 0 0,0-1 1 0 0,1 1-1 0 0,0-2 0 0 0,6 13 1 0 0,-8-21 0 0 0,-2 2 1 0 0,1-2-1 0 0,0 0 0 0 0,-1 1 1 0 0,2 0-1 0 0,-1 0 1 0 0,0-1-1 0 0,1 0 1 0 0,-1 1-1 0 0,0-1 1 0 0,1 0-1 0 0,0 1 0 0 0,0-1 1 0 0,-1-1-1 0 0,0 1 1 0 0,2 1-1 0 0,-2-2 1 0 0,1 1-1 0 0,0-1 1 0 0,0 1-1 0 0,-1-1 1 0 0,2 2-1 0 0,-2-2 0 0 0,2 0 1 0 0,-2 0-1 0 0,2 0 1 0 0,-2 0-1 0 0,2 0 1 0 0,-2 0-1 0 0,2 0 1 0 0,-2-2-1 0 0,0 2 0 0 0,2 0 1 0 0,-2-1-1 0 0,2 1 1 0 0,-2-1-1 0 0,1 1 1 0 0,0-2-1 0 0,0 1 1 0 0,-1 0-1 0 0,0 1 1 0 0,3-4-1 0 0,3-2-39 0 0,1 0 0 0 0,-1-1 0 0 0,-1-1-1 0 0,1 1 1 0 0,-2-1 0 0 0,2 0 0 0 0,-2 0 0 0 0,-1-1 0 0 0,2 1 0 0 0,3-13-1 0 0,4-15-215 0 0,13-50-1 0 0,-16 48 112 0 0,4-9 129 0 0,28-89 28 0 0,-35 117 107 0 0,2 1 1 0 0,-1-1-1 0 0,3 2 0 0 0,21-33 1 0 0,-29 48-93 0 0,-1-2 1 0 0,1 1-1 0 0,0 0 0 0 0,-1 2 1 0 0,1-2-1 0 0,0 1 1 0 0,-1-1-1 0 0,1 2 0 0 0,6-5 1 0 0,-7 6-25 0 0,-1 0 0 0 0,-1 0 0 0 0,1-1 0 0 0,1 1 0 0 0,-1 0 0 0 0,0 0 0 0 0,-1 0 0 0 0,2 0 0 0 0,-1 0 0 0 0,0 0 0 0 0,-1 1 0 0 0,2-1 0 0 0,-1 0 0 0 0,0 0 1 0 0,1 0-1 0 0,-2 2 0 0 0,1-2 0 0 0,0 0 0 0 0,-1 1 0 0 0,2-1 0 0 0,-1 1 0 0 0,-1-1 0 0 0,1 2 0 0 0,-1-2 0 0 0,2 1 0 0 0,-2-1 0 0 0,1 1 0 0 0,-1 1 0 0 0,1-2 0 0 0,-1 1 0 0 0,2 0 1 0 0,-2-1-1 0 0,0 2 0 0 0,1-1 0 0 0,-1-1 0 0 0,0 1 0 0 0,0 1 0 0 0,1 0 0 0 0,18 64-1188 0 0,-15-49 40 0 0,0 0 1 0 0,13 29 0 0 0,-7-28-61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05.372"/>
    </inkml:context>
    <inkml:brush xml:id="br0">
      <inkml:brushProperty name="width" value="0.2" units="cm"/>
      <inkml:brushProperty name="height" value="0.2" units="cm"/>
      <inkml:brushProperty name="color" value="#E71224"/>
    </inkml:brush>
  </inkml:definitions>
  <inkml:trace contextRef="#ctx0" brushRef="#br0">89 225 768 0 0,'9'3'0'0'0,"13"2"11"0"0,2-2 197 0 0,-22-2 11 0 0,2 0 0 0 0,-1-1-1 0 0,1 0 1 0 0,0 2 0 0 0,-1-2-1 0 0,1 0 1 0 0,0-2 0 0 0,2 2-1 0 0,-4-1-125 0 0,-1 1 1 0 0,-1 0-1 0 0,1-1 0 0 0,1 1 0 0 0,-1-2 0 0 0,-1 2 0 0 0,1-1 0 0 0,1 1 0 0 0,-2-1 0 0 0,1-1 0 0 0,-1 2 0 0 0,1-1 1 0 0,-1 0-1 0 0,2-1 0 0 0,-2 2 0 0 0,1-1 0 0 0,-1 0 0 0 0,0-1 0 0 0,1 2 0 0 0,-1-1 0 0 0,0 0 0 0 0,0-1 1 0 0,0 1-1 0 0,2 0 0 0 0,-2-1 0 0 0,0 2 0 0 0,0-1 0 0 0,0 0 0 0 0,0-1 0 0 0,-2 0 0 0 0,1-14 318 0 0,0 0-1 0 0,-2 0 1 0 0,-1 1-1 0 0,0-1 1 0 0,0 0-1 0 0,-1 1 1 0 0,-2 1-1 0 0,0-1 1 0 0,-10-17-1 0 0,16 29-390 0 0,-1 1-1 0 0,1-1 1 0 0,-2 0-1 0 0,2 1 0 0 0,0 0 1 0 0,-2 0-1 0 0,0-1 1 0 0,2 2-1 0 0,-2-1 1 0 0,1 0-1 0 0,-1 0 1 0 0,0 1-1 0 0,1 0 1 0 0,-1-2-1 0 0,0 3 1 0 0,1-1-1 0 0,-5-2 1 0 0,4 3-5 0 0,2 0 1 0 0,-2 0 0 0 0,1 0 0 0 0,0 0 0 0 0,0 0-1 0 0,0 1 1 0 0,0-1 0 0 0,0 0 0 0 0,0 2 0 0 0,0-2-1 0 0,0 1 1 0 0,0 0 0 0 0,0-1 0 0 0,0 2 0 0 0,1-1 0 0 0,-2 0-1 0 0,2 1 1 0 0,0-1 0 0 0,-1 0 0 0 0,1 1 0 0 0,-2-1-1 0 0,2 0 1 0 0,0 1 0 0 0,1 0 0 0 0,-4 4 0 0 0,-3 4 78 0 0,2 2 1 0 0,-1 0-1 0 0,1 0 1 0 0,0 0-1 0 0,1 0 1 0 0,1 2-1 0 0,0-2 1 0 0,-1 16-1 0 0,2-3 81 0 0,-1 0 1 0 0,3 1-1 0 0,3 30 0 0 0,-2-43-138 0 0,0 0 1 0 0,2-1 0 0 0,0 2 0 0 0,1-1 0 0 0,0-1-1 0 0,0 0 1 0 0,12 23 0 0 0,-15-31-40 0 0,2 0 0 0 0,-1 0-1 0 0,1 0 1 0 0,0-2 0 0 0,-1 2 0 0 0,2-1-1 0 0,-1 0 1 0 0,1-1 0 0 0,-1 2 0 0 0,1-2 0 0 0,0 0-1 0 0,0 1 1 0 0,-2 0 0 0 0,2-2 0 0 0,2 0 0 0 0,-2 2-1 0 0,0-2 1 0 0,0 1 0 0 0,0-2 0 0 0,0 1 0 0 0,1-1-1 0 0,-1 1 1 0 0,0-1 0 0 0,1 0 0 0 0,-1 0 0 0 0,8-1-1 0 0,0-2-115 0 0,0 1 0 0 0,2-1-1 0 0,-2-1 1 0 0,0-1-1 0 0,0-1 1 0 0,-2 1-1 0 0,2 0 1 0 0,-1-2 0 0 0,0-1-1 0 0,-1 1 1 0 0,1-1-1 0 0,12-13 1 0 0,5-8-1063 0 0,0-2 1 0 0,33-53-1 0 0,-45 61 1155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10.617"/>
    </inkml:context>
    <inkml:brush xml:id="br0">
      <inkml:brushProperty name="width" value="0.2" units="cm"/>
      <inkml:brushProperty name="height" value="0.2" units="cm"/>
      <inkml:brushProperty name="color" value="#E71224"/>
    </inkml:brush>
  </inkml:definitions>
  <inkml:trace contextRef="#ctx0" brushRef="#br0">51 129 88 0 0,'-40'-95'1216'0'0,"32"73"-1028"0"0,6 22-147 0 0,2 0 1 0 0,0-2-1 0 0,0 2 0 0 0,0 0 0 0 0,0-1 0 0 0,0 1 0 0 0,-1 0 0 0 0,1 0 0 0 0,0-1 0 0 0,0 1 0 0 0,0-2 0 0 0,0 2 1 0 0,0 0-1 0 0,0-1 0 0 0,0 1 0 0 0,0 0 0 0 0,0-1 0 0 0,0 1 0 0 0,0 0 0 0 0,1-2 0 0 0,-1 2 0 0 0,0 0 0 0 0,0 0 1 0 0,0-1-1 0 0,0 1 0 0 0,2 0-10 0 0,-2 0 1 0 0,0 0-1 0 0,1 0 1 0 0,-1 0-1 0 0,0 0 1 0 0,0 0-1 0 0,1 0 1 0 0,-1 0 0 0 0,0 0-1 0 0,2 0 1 0 0,-2 1-1 0 0,0-1 1 0 0,0 0-1 0 0,1 0 1 0 0,-1 0-1 0 0,0 0 1 0 0,0 2-1 0 0,0-2 1 0 0,1 0-1 0 0,-1 0 1 0 0,0 1-1 0 0,0-1 1 0 0,0 0-1 0 0,0 0 1 0 0,0 1-1 0 0,2-1 1 0 0,-2 0 0 0 0,0 2-1 0 0,0-2 1 0 0,0 0-1 0 0,9 24 281 0 0,-1 0 1 0 0,-1 0-1 0 0,-2 0 1 0 0,-1 1-1 0 0,3 28 0 0 0,-1-6 61 0 0,0-4-271 0 0,8 47 197 0 0,-11-80-275 0 0,0 0 0 0 0,-1 0 0 0 0,2-1-1 0 0,0 0 1 0 0,0 1 0 0 0,10 12 0 0 0,-13-20-21 0 0,-1-1 0 0 0,1 0-1 0 0,-1 1 1 0 0,2-2-1 0 0,-2 1 1 0 0,1 0-1 0 0,0-1 1 0 0,1 2 0 0 0,-2-1-1 0 0,1-1 1 0 0,0 1-1 0 0,1-1 1 0 0,-1 2 0 0 0,-1-2-1 0 0,1 1 1 0 0,1-1-1 0 0,-1 0 1 0 0,0 0 0 0 0,1 1-1 0 0,-1-1 1 0 0,0 0-1 0 0,1 0 1 0 0,0 0-1 0 0,0 0 9 0 0,0 0-1 0 0,0-1 0 0 0,-1 1 0 0 0,2-1 1 0 0,-2 1-1 0 0,0-2 0 0 0,1 1 0 0 0,0 1 1 0 0,0-1-1 0 0,-1-1 0 0 0,0 1 0 0 0,1 0 1 0 0,2-3-1 0 0,2-6 58 0 0,2 1 0 0 0,-1 0 0 0 0,10-22 0 0 0,-15 28-58 0 0,112-223 615 0 0,-68 127-411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10.953"/>
    </inkml:context>
    <inkml:brush xml:id="br0">
      <inkml:brushProperty name="width" value="0.2" units="cm"/>
      <inkml:brushProperty name="height" value="0.2" units="cm"/>
      <inkml:brushProperty name="color" value="#E71224"/>
    </inkml:brush>
  </inkml:definitions>
  <inkml:trace contextRef="#ctx0" brushRef="#br0">0 327 144 0 0,'1'9'9'0'0,"-1"-5"7"0"0,0-1 0 0 0,2 1 0 0 0,-2 0 0 0 0,1 0 0 0 0,0 0 0 0 0,2 4 0 0 0,-2-8 31 0 0,1 1-1 0 0,-1-1 0 0 0,0 0 0 0 0,1 0 0 0 0,-1 0 0 0 0,0 0 0 0 0,-1 0 1 0 0,2 0-1 0 0,-1-1 0 0 0,0 1 0 0 0,1 0 0 0 0,-1 0 0 0 0,0-2 1 0 0,1 2-1 0 0,-1 0 0 0 0,-1-1 0 0 0,3 0 0 0 0,2-3 62 0 0,0 0 0 0 0,1 0 0 0 0,-2-2 0 0 0,1 2-1 0 0,-1-1 1 0 0,0 0 0 0 0,0-1 0 0 0,-1 1 0 0 0,1-2 0 0 0,-2 2-1 0 0,1 0 1 0 0,0-2 0 0 0,2-6 0 0 0,2-10 333 0 0,-2 2 1 0 0,6-35-1 0 0,-9 36-205 0 0,1-2-1 0 0,-2-20 1 0 0,-1 32-149 0 0,-1 2 1 0 0,0 0 0 0 0,-1-1-1 0 0,1 1 1 0 0,0 0-1 0 0,-2-1 1 0 0,-6-14-1 0 0,9 22-66 0 0,-2 1-1 0 0,2-2 0 0 0,0 1 1 0 0,0 1-1 0 0,-1-1 0 0 0,1 1 1 0 0,-1-2-1 0 0,1 1 1 0 0,0 1-1 0 0,-2-1 0 0 0,2 1 1 0 0,-1-2-1 0 0,1 2 1 0 0,-1-1-1 0 0,-1 1 0 0 0,2 0 1 0 0,-1-1-1 0 0,1 1 0 0 0,-1 0 1 0 0,-1-2-1 0 0,2 2 1 0 0,-1 0-1 0 0,0 0 0 0 0,1 0 1 0 0,-2-1-1 0 0,1 1 1 0 0,0 0-1 0 0,1 0 0 0 0,-2 0 1 0 0,1 0-1 0 0,1 0 0 0 0,-1 0 1 0 0,-1 0-1 0 0,1 1 1 0 0,0-1-1 0 0,-2 2 27 0 0,2-1 0 0 0,-2 0 0 0 0,2-1 0 0 0,-1 2 0 0 0,0-1 1 0 0,0 2-1 0 0,1-2 0 0 0,0 0 0 0 0,-1 1 0 0 0,1-1 0 0 0,0 2 0 0 0,-1-2 0 0 0,1 2 0 0 0,-2 1 0 0 0,-3 12 129 0 0,-1 1 0 0 0,0 0 1 0 0,2 1-1 0 0,1 0 0 0 0,-4 32 0 0 0,4-6 122 0 0,3 54 0 0 0,1-75-247 0 0,1-2-1 0 0,2 1 1 0 0,1-1 0 0 0,0 0 0 0 0,10 33 0 0 0,-11-48-50 0 0,0 0 1 0 0,-1 0 0 0 0,1 0-1 0 0,1-1 1 0 0,-1 0 0 0 0,1 1-1 0 0,0-1 1 0 0,0 0 0 0 0,1-1-1 0 0,4 6 1 0 0,-5-8-6 0 0,0 1 0 0 0,-1-2 0 0 0,1 2 0 0 0,0-2 0 0 0,0 2 0 0 0,0-2 0 0 0,0 1 1 0 0,0-1-1 0 0,0-1 0 0 0,0 1 0 0 0,0 1 0 0 0,0-2 0 0 0,1 0 0 0 0,-1 0 0 0 0,0 0 0 0 0,8-2 0 0 0,-2 1-315 0 0,-2-2 1 0 0,1 1-1 0 0,-1-1 1 0 0,0-1 0 0 0,0 0-1 0 0,0 0 1 0 0,0 0-1 0 0,-1-1 1 0 0,13-10-1 0 0,4-2-2053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11.263"/>
    </inkml:context>
    <inkml:brush xml:id="br0">
      <inkml:brushProperty name="width" value="0.2" units="cm"/>
      <inkml:brushProperty name="height" value="0.2" units="cm"/>
      <inkml:brushProperty name="color" value="#E71224"/>
    </inkml:brush>
  </inkml:definitions>
  <inkml:trace contextRef="#ctx0" brushRef="#br0">27 1 448 0 0,'-3'1'50'0'0,"0"2"0"0"0,2 0 0 0 0,-2-1 0 0 0,2 1 0 0 0,-2 0 0 0 0,2-1 0 0 0,0 1 0 0 0,-2 0 0 0 0,2 1 0 0 0,-1-2-1 0 0,2 1 1 0 0,-1 1 0 0 0,0-1 0 0 0,1-1 0 0 0,-2 2 0 0 0,2 6 0 0 0,-1 3 243 0 0,1 0 0 0 0,4 26 1 0 0,-3-18-191 0 0,15 103 671 0 0,-13-110-674 0 0,0-1 0 0 0,1-1 1 0 0,0 1-1 0 0,1 1 1 0 0,0-2-1 0 0,2 0 0 0 0,6 13 1 0 0,-11-24-70 0 0,0 2-1 0 0,0-2 1 0 0,-1 2 0 0 0,0 0 0 0 0,2-2 0 0 0,-2 0 0 0 0,1 2-1 0 0,0-2 1 0 0,1 1 0 0 0,-2-1 0 0 0,2 0 0 0 0,0 1 0 0 0,-2-1-1 0 0,2 0 1 0 0,-1 1 0 0 0,1-2 0 0 0,4 2 0 0 0,-5-2-8 0 0,0 0 0 0 0,0-1 0 0 0,1 1 0 0 0,-2 0 0 0 0,2 0 0 0 0,-2-1 0 0 0,2 1 0 0 0,-2-2 0 0 0,1 2 0 0 0,0-1 0 0 0,0 0 0 0 0,-1-1 0 0 0,2 2 0 0 0,-2-1 1 0 0,0 0-1 0 0,1-1 0 0 0,0 1 0 0 0,0 0 0 0 0,-1-1 0 0 0,0 0 0 0 0,1 0 0 0 0,-1 1 0 0 0,0-3 0 0 0,9-11 290 0 0,-2 1 1 0 0,-2-2-1 0 0,1 0 0 0 0,8-27 1 0 0,-10 24 124 0 0,2 1 1 0 0,-1 0-1 0 0,16-24 1 0 0,-18 34-340 0 0,0 0 0 0 0,1 1 0 0 0,-1 0 0 0 0,1 1 0 0 0,2-1 0 0 0,-2 0 0 0 0,2 2 0 0 0,0-2 0 0 0,-1 2 0 0 0,1 0-1 0 0,0 1 1 0 0,1-2 0 0 0,9-3 0 0 0,-16 9-101 0 0,2 0 0 0 0,-2-1-1 0 0,2 1 1 0 0,-2 0-1 0 0,1 0 1 0 0,0 0 0 0 0,0 0-1 0 0,0 0 1 0 0,0 0-1 0 0,0 1 1 0 0,0-1 0 0 0,-1 0-1 0 0,2 1 1 0 0,-2-1-1 0 0,4 3 1 0 0,25 16-2814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11.559"/>
    </inkml:context>
    <inkml:brush xml:id="br0">
      <inkml:brushProperty name="width" value="0.2" units="cm"/>
      <inkml:brushProperty name="height" value="0.2" units="cm"/>
      <inkml:brushProperty name="color" value="#E71224"/>
    </inkml:brush>
  </inkml:definitions>
  <inkml:trace contextRef="#ctx0" brushRef="#br0">20 1 1280 0 0,'0'0'20'0'0,"-1"0"0"0"0,1 0 0 0 0,0 0 0 0 0,0 0 0 0 0,0 0 0 0 0,0 0 0 0 0,0 0 0 0 0,0 0 0 0 0,0 0 0 0 0,-2 0 0 0 0,2 0 0 0 0,0 0 0 0 0,0 0-1 0 0,0-1 1 0 0,0 1 0 0 0,0 0 0 0 0,-1 0 0 0 0,1 0 0 0 0,0 0 0 0 0,0 0 0 0 0,0 0 0 0 0,0 0 0 0 0,0 0 0 0 0,0 0 0 0 0,-1 1 0 0 0,1-1 0 0 0,0 0 0 0 0,0 0 0 0 0,0 0 0 0 0,0 0-1 0 0,0 0 1 0 0,0 0 0 0 0,-2 0 0 0 0,2 0 0 0 0,0 0 0 0 0,0 0 0 0 0,0 0 0 0 0,0 0 0 0 0,0 2 0 0 0,0-2 0 0 0,0 0 0 0 0,-2 10 558 0 0,4 26 197 0 0,1-18-324 0 0,-10 392 4072 0 0,2-296-3950 0 0,4-84-638 0 0,-2 8 457 0 0,6 58 0 0 0,-3-84-769 0 0,2-2-1 0 0,0 1 1 0 0,0 0 0 0 0,1-1-1 0 0,1 1 1 0 0,0 0 0 0 0,0-2 0 0 0,0 2-1 0 0,13 15 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11.929"/>
    </inkml:context>
    <inkml:brush xml:id="br0">
      <inkml:brushProperty name="width" value="0.2" units="cm"/>
      <inkml:brushProperty name="height" value="0.2" units="cm"/>
      <inkml:brushProperty name="color" value="#E71224"/>
    </inkml:brush>
  </inkml:definitions>
  <inkml:trace contextRef="#ctx0" brushRef="#br0">9 68 768 0 0,'-4'-7'3258'0'0,"4"14"-2659"0"0,0-1-450 0 0,-4 49 1723 0 0,4-35 421 0 0,0-27-1450 0 0,5-34-637 0 0,17-59 0 0 0,-26 149-437 0 0,2-35-58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0.688"/>
    </inkml:context>
    <inkml:brush xml:id="br0">
      <inkml:brushProperty name="width" value="0.2" units="cm"/>
      <inkml:brushProperty name="height" value="0.2" units="cm"/>
      <inkml:brushProperty name="color" value="#E71224"/>
    </inkml:brush>
  </inkml:definitions>
  <inkml:trace contextRef="#ctx0" brushRef="#br0">24 312 256 0 0,'2'-2'82'0'0,"0"2"0"0"0,-1-1 0 0 0,2 1 1 0 0,-2-1-1 0 0,0-1 0 0 0,1 1 0 0 0,-1 0 0 0 0,0-1 0 0 0,1 1 0 0 0,-1 0 0 0 0,0-1 1 0 0,1 1-1 0 0,-1 0 0 0 0,0-1 0 0 0,1 1 0 0 0,-2 0 0 0 0,1-2 0 0 0,0 2 0 0 0,1-3 0 0 0,16-44 762 0 0,-15 42-692 0 0,4-14 145 0 0,-2 0-1 0 0,0-1 1 0 0,-2 1 0 0 0,1 0-1 0 0,-3-1 1 0 0,1 1 0 0 0,-2-2-1 0 0,-3-23 1 0 0,3 44-270 0 0,0 1 1 0 0,0-2-1 0 0,0 1 0 0 0,0 0 1 0 0,0 1-1 0 0,0-2 0 0 0,-1 1 1 0 0,1 1-1 0 0,0-1 0 0 0,0-1 1 0 0,-2 2-1 0 0,2-1 0 0 0,0 0 0 0 0,0 1 1 0 0,-1-2-1 0 0,1 2 0 0 0,-1-1 1 0 0,1 1-1 0 0,-2-1 0 0 0,2 1 1 0 0,-1-2-1 0 0,0 1 0 0 0,1 1 11 0 0,-2 0-1 0 0,1 0 0 0 0,1 0 0 0 0,-1 0 1 0 0,1 0-1 0 0,-2 0 0 0 0,2 0 0 0 0,-1 0 0 0 0,1 1 1 0 0,-1-1-1 0 0,1 0 0 0 0,-2 0 0 0 0,2 0 0 0 0,-1 2 1 0 0,1-2-1 0 0,-1 0 0 0 0,1 0 0 0 0,-2 1 0 0 0,2-1 1 0 0,0 1-1 0 0,-1 1 0 0 0,-3 0 122 0 0,0 2 0 0 0,1 2 0 0 0,-1-2 0 0 0,2 0 0 0 0,-1 0 0 0 0,-4 9 0 0 0,-2 11-92 0 0,1 0-1 0 0,0 1 0 0 0,3 1 0 0 0,-1-1 0 0 0,2 0 0 0 0,2 2 0 0 0,-1-2 1 0 0,3 2-1 0 0,3 33 0 0 0,-2-57-90 0 0,-1 1-1 0 0,0 0 1 0 0,1-2 0 0 0,1 2 0 0 0,-1-1 0 0 0,0 1 0 0 0,1-1-1 0 0,-1 1 1 0 0,0-2 0 0 0,2 1 0 0 0,-2 0 0 0 0,2 1-1 0 0,4 2 1 0 0,-6-4 8 0 0,0-1-1 0 0,1 0 1 0 0,-1-1 0 0 0,2 2-1 0 0,-2-1 1 0 0,0-1 0 0 0,1 1-1 0 0,0-1 1 0 0,0 2-1 0 0,-1-2 1 0 0,2 0 0 0 0,-2 0-1 0 0,0 0 1 0 0,2 1 0 0 0,-2-1-1 0 0,2 0 1 0 0,-2 0-1 0 0,1-1 1 0 0,0 1 0 0 0,0 0-1 0 0,0 0 1 0 0,0-2 0 0 0,-1 2-1 0 0,0-1 1 0 0,2 1-1 0 0,-2-1 1 0 0,1-1 0 0 0,2 1-1 0 0,12-10-731 0 0,-2 1 0 0 0,2-1 0 0 0,12-16 0 0 0,-5 7-1199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16.613"/>
    </inkml:context>
    <inkml:brush xml:id="br0">
      <inkml:brushProperty name="width" value="0.2" units="cm"/>
      <inkml:brushProperty name="height" value="0.2" units="cm"/>
      <inkml:brushProperty name="color" value="#E71224"/>
    </inkml:brush>
  </inkml:definitions>
  <inkml:trace contextRef="#ctx0" brushRef="#br0">0 392 2296 0 0,'3'17'1598'0'0,"-2"-10"-1266"0"0,0 0 1 0 0,2-1-1 0 0,0 2 0 0 0,-1-1 0 0 0,1 0 0 0 0,4 5 0 0 0,-6-10-261 0 0,0 0-1 0 0,2 0 0 0 0,-2 0 0 0 0,1-1 0 0 0,0 2 0 0 0,0-2 1 0 0,0 0-1 0 0,0 1 0 0 0,0-1 0 0 0,1 0 0 0 0,-2 1 0 0 0,2-2 1 0 0,0 1-1 0 0,-1 0 0 0 0,1-1 0 0 0,-2 2 0 0 0,2-2 0 0 0,0 0 0 0 0,-1 0 1 0 0,1 1-1 0 0,4-2 0 0 0,17-1 105 0 0,-2 1-1 0 0,2-3 1 0 0,32-9 0 0 0,-36 7-59 0 0,0 2 1 0 0,2 0-1 0 0,-2 2 1 0 0,1-1-1 0 0,28 3 1 0 0,171 37 359 0 0,-154-23-465 0 0,127 12-1 0 0,112-35 13 0 0,1-27 167 0 0,-148 17 8 0 0,314-25-178 0 0,314-45 189 0 0,-606 61-118 0 0,1 5 0 0 0,348 7-1 0 0,-247 30-90 0 0,247-1 0 0 0,-142-22 140 0 0,-277 11-70 0 0,165 28 0 0 0,-47 18 20 0 0,-139-27-21 0 0,1-4 0 0 0,130 10-1 0 0,6-26-72 0 0,58 2 80 0 0,-128 6 312 0 0,251-15 1 0 0,-228-25-373 0 0,-125 18 3 0 0,93-7-1 0 0,-130 18-29 0 0,3 2 46 0 0,35-6 0 0 0,-50 4-20 0 0,1 1 0 0 0,-1 0 1 0 0,0-1-1 0 0,1 0 0 0 0,-1-1 0 0 0,0 2 0 0 0,-1-2 1 0 0,2 0-1 0 0,-2-1 0 0 0,1 2 0 0 0,4-6 0 0 0,-9 6-8 0 0,0 2-1 0 0,0-1 0 0 0,0 1 1 0 0,2 0-1 0 0,-2-1 0 0 0,0 1 1 0 0,0-2-1 0 0,0 2 0 0 0,0-1 1 0 0,0 1-1 0 0,0 0 0 0 0,0-1 0 0 0,0 1 1 0 0,0-2-1 0 0,0 2 0 0 0,-2-1 1 0 0,2 1-1 0 0,0 0 0 0 0,0-1 1 0 0,0 1-1 0 0,0-2 0 0 0,-1 2 1 0 0,1 0-1 0 0,0-1 0 0 0,0 1 1 0 0,-1 0-1 0 0,1-1 0 0 0,0 1 1 0 0,-2 0-1 0 0,2-2 0 0 0,-1 2 1 0 0,-18-17 238 0 0,17 14-227 0 0,-40-35-4 0 0,4-4 1 0 0,0 1-1 0 0,4-3 0 0 0,-32-48 1 0 0,65 89-15 0 0,-2 1 0 0 0,2-1 0 0 0,-2 0 0 0 0,1 1 0 0 0,0-1 0 0 0,0 2 0 0 0,-1-2 0 0 0,0 2 0 0 0,1-2 0 0 0,-1 2 0 0 0,-1-1 0 0 0,-4-2 0 0 0,7 4 0 0 0,1 0 0 0 0,-2 0 0 0 0,1-1 0 0 0,1 1 0 0 0,-1 0 0 0 0,-1 0 0 0 0,1 0 0 0 0,1 0 0 0 0,-1 0 0 0 0,-1 0 0 0 0,2 1 0 0 0,-1-1 0 0 0,0 0 0 0 0,-1 0 0 0 0,2 0 0 0 0,-1 2 0 0 0,0-2 0 0 0,-1 1 0 0 0,1 0 0 0 0,0 1 0 0 0,-1-2 0 0 0,1 1 0 0 0,1 0 0 0 0,-1 1 0 0 0,-1-1 0 0 0,2 0 0 0 0,-1 1 0 0 0,0-1 0 0 0,1 2 0 0 0,0-2 0 0 0,-2 0 0 0 0,2 1 0 0 0,0-1 0 0 0,-1 3 0 0 0,1-3 0 0 0,0-1 0 0 0,0 2 0 0 0,0-1 0 0 0,1-1 0 0 0,-1 1 0 0 0,0 1 0 0 0,0-2 0 0 0,0 1 0 0 0,2 0 0 0 0,-2-1 0 0 0,0 2 0 0 0,1-1 0 0 0,-1-1 0 0 0,0 1 0 0 0,1-1 0 0 0,-1 2 0 0 0,2-2 0 0 0,-2 1 0 0 0,1-1 0 0 0,-1 1 0 0 0,1-1 0 0 0,2 2 0 0 0,22 14-49 0 0,-10-8 6 0 0,325 234-437 0 0,-332-236 440 0 0,0-1 0 0 0,0 2 1 0 0,-1-1-1 0 0,-1 1 1 0 0,2 0-1 0 0,6 9 1 0 0,-13-15 33 0 0,0 0 0 0 0,-1 2 0 0 0,2-2 1 0 0,-1 1-1 0 0,0 0 0 0 0,-1 0 0 0 0,2 0 1 0 0,-2 0-1 0 0,1 0 0 0 0,-1 0 0 0 0,0 0 1 0 0,0 0-1 0 0,1 0 0 0 0,-1 0 0 0 0,0 0 1 0 0,0 0-1 0 0,-1 0 0 0 0,1 0 0 0 0,0 0 1 0 0,0 0-1 0 0,-1 0 0 0 0,1 0 0 0 0,-2 0 1 0 0,2 0-1 0 0,-1 0 0 0 0,0 0 0 0 0,1-1 1 0 0,-2 2-1 0 0,1-2 0 0 0,0 0 0 0 0,-1 1 1 0 0,1 0-1 0 0,0 0 0 0 0,-1-1 0 0 0,-2 2 1 0 0,-13 10 25 0 0,0 0 1 0 0,-2-2 0 0 0,0 1 0 0 0,-21 8 0 0 0,-32 19 52 0 0,59-30-53 0 0,-8 4-8 0 0,-1 1 1 0 0,1-1-1 0 0,-2-2 1 0 0,1-1-1 0 0,-34 12 1 0 0,45-21-356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17.941"/>
    </inkml:context>
    <inkml:brush xml:id="br0">
      <inkml:brushProperty name="width" value="0.2" units="cm"/>
      <inkml:brushProperty name="height" value="0.2" units="cm"/>
      <inkml:brushProperty name="color" value="#E71224"/>
    </inkml:brush>
  </inkml:definitions>
  <inkml:trace contextRef="#ctx0" brushRef="#br0">24 418 376 0 0,'-1'2'39'0'0,"-1"-2"1"0"0,0 1-1 0 0,0 0 1 0 0,1 1-1 0 0,0-1 0 0 0,-1 0 1 0 0,1 1-1 0 0,-11 11 2181 0 0,35-69 86 0 0,5 12-520 0 0,61-72 0 0 0,44-29-714 0 0,-123 134-1048 0 0,0 0 0 0 0,0 2 0 0 0,0 0 0 0 0,2-1 0 0 0,0 2 0 0 0,15-9 0 0 0,-27 17-22 0 0,1-1 1 0 0,-1 1-1 0 0,2 0 1 0 0,-1-2-1 0 0,-1 2 1 0 0,1 0 0 0 0,-1 0-1 0 0,2-1 1 0 0,-1 1-1 0 0,-1 0 1 0 0,1 0-1 0 0,1 0 1 0 0,-1 0-1 0 0,-1 0 1 0 0,1 0-1 0 0,1 0 1 0 0,-2 0-1 0 0,1 0 1 0 0,0 0-1 0 0,-1 0 1 0 0,2 1-1 0 0,-1-1 1 0 0,-1 0 0 0 0,1 0-1 0 0,1 2 1 0 0,-1-1 0 0 0,-1 0 0 0 0,1-1 0 0 0,-1 2 0 0 0,0-1 0 0 0,0-1 0 0 0,2 1 0 0 0,-2 1 0 0 0,0-1 0 0 0,0 0 0 0 0,0-1 0 0 0,0 2 0 0 0,0-1 0 0 0,0 0 0 0 0,0 1 0 0 0,0-2 0 0 0,0 1 0 0 0,0 0 0 0 0,0 1 0 0 0,-3 6 21 0 0,2-2 1 0 0,-2 1-1 0 0,0 1 0 0 0,1-1 1 0 0,-5 6-1 0 0,-58 88 13 0 0,35-58-22 0 0,4 1-1 0 0,0 0 1 0 0,-22 55 0 0 0,42-81-15 0 0,-8 16 0 0 0,-14 62 0 0 0,26-87 0 0 0,0 0 0 0 0,1 1 0 0 0,0-1 0 0 0,-1 0 0 0 0,2 1 0 0 0,2 0 0 0 0,-2 0 0 0 0,1-1 0 0 0,0 0 0 0 0,1 1 0 0 0,6 16 0 0 0,-6-22 3 0 0,0-1 1 0 0,-1 1-1 0 0,2 0 0 0 0,-1-1 0 0 0,0 1 0 0 0,0-2 1 0 0,1 1-1 0 0,0 0 0 0 0,-1-1 0 0 0,2 1 0 0 0,-1 0 1 0 0,0-1-1 0 0,1 1 0 0 0,-2-2 0 0 0,2 2 1 0 0,0-2-1 0 0,-1 1 0 0 0,5 0 0 0 0,5 2 28 0 0,2-1-1 0 0,-2 0 0 0 0,27 1 1 0 0,-29-4-20 0 0,0 0-1 0 0,-2 1 1 0 0,2 0 0 0 0,-2 2 0 0 0,0-2 0 0 0,2 2 0 0 0,-2 1-1 0 0,17 7 1 0 0,44 43-1762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18.619"/>
    </inkml:context>
    <inkml:brush xml:id="br0">
      <inkml:brushProperty name="width" value="0.2" units="cm"/>
      <inkml:brushProperty name="height" value="0.2" units="cm"/>
      <inkml:brushProperty name="color" value="#E71224"/>
    </inkml:brush>
  </inkml:definitions>
  <inkml:trace contextRef="#ctx0" brushRef="#br0">187 24 680 0 0,'-10'-1'196'0'0,"1"-1"0"0"0,0 1-1 0 0,-1-2 1 0 0,-10-2 0 0 0,12 2-17 0 0,2 1 0 0 0,-2 0 0 0 0,0 1 0 0 0,0 0 0 0 0,0-1 0 0 0,-14 1 0 0 0,20 2-130 0 0,-1-1-1 0 0,0 2 1 0 0,1-2 0 0 0,-1 1 0 0 0,0 0 0 0 0,2-1 0 0 0,-2 2-1 0 0,1-1 1 0 0,0 0 0 0 0,0 1 0 0 0,-1-1 0 0 0,2 2-1 0 0,-2-2 1 0 0,2 0 0 0 0,-1 2 0 0 0,1-2 0 0 0,-2 2-1 0 0,2-2 1 0 0,0 2 0 0 0,-1-2 0 0 0,1 2 0 0 0,0 0-1 0 0,1-1 1 0 0,-2 0 0 0 0,0 6 0 0 0,-1 2 31 0 0,0 1 0 0 0,2 0 0 0 0,0-1 0 0 0,-1 2 0 0 0,1-1 0 0 0,1 0-1 0 0,1 1 1 0 0,-1-2 0 0 0,2 1 0 0 0,0 1 0 0 0,1-1 0 0 0,0-1 0 0 0,-1 1 0 0 0,2 0 0 0 0,0-1 0 0 0,10 14 0 0 0,-14-21-79 0 0,1-2 1 0 0,-1 1 0 0 0,1 0-1 0 0,1 0 1 0 0,-1-1 0 0 0,0 0-1 0 0,1 1 1 0 0,-1-1-1 0 0,0 0 1 0 0,1 1 0 0 0,-1-1-1 0 0,0 0 1 0 0,1 1-1 0 0,0-1 1 0 0,0 0 0 0 0,-1-1-1 0 0,0 2 1 0 0,2-2-1 0 0,-2 1 1 0 0,2-1 0 0 0,-2 1-1 0 0,1-1 1 0 0,0 0 0 0 0,0 0-1 0 0,0 0 1 0 0,0 2-1 0 0,0-2 1 0 0,0-2 0 0 0,0 2-1 0 0,0 0 1 0 0,0 0-1 0 0,0 0 1 0 0,-1-1 0 0 0,2 1-1 0 0,-2-1 1 0 0,2 1-1 0 0,-2-2 1 0 0,0 1 0 0 0,1 1-1 0 0,0-1 1 0 0,0-1 0 0 0,2-2-1 0 0,4-2 20 0 0,0-1 1 0 0,0 0-1 0 0,-2-1 1 0 0,1 0-1 0 0,0 0 0 0 0,9-13 1 0 0,5-20 240 0 0,-18 31-152 0 0,2 1 0 0 0,-1 1-1 0 0,1 0 1 0 0,7-12-1 0 0,-12 20-101 0 0,2 0-1 0 0,-2 0 0 0 0,0-1 1 0 0,0 1-1 0 0,0 0 0 0 0,0 0 0 0 0,0 0 1 0 0,0 0-1 0 0,1 0 0 0 0,-1-2 0 0 0,0 2 1 0 0,0 0-1 0 0,0 0 0 0 0,1 0 1 0 0,-1 0-1 0 0,0 0 0 0 0,0 0 0 0 0,0 0 1 0 0,0 0-1 0 0,2 0 0 0 0,-2-1 1 0 0,0 1-1 0 0,0 0 0 0 0,0 0 0 0 0,1 0 1 0 0,-1 0-1 0 0,0 0 0 0 0,0 0 0 0 0,1 1 1 0 0,-1-1-1 0 0,0 0 0 0 0,0 0 1 0 0,0 0-1 0 0,0 0 0 0 0,2 0 0 0 0,-2 0 1 0 0,0 0-1 0 0,0 0 0 0 0,0 0 1 0 0,1 0-1 0 0,-1 2 0 0 0,0-2 0 0 0,0 0 1 0 0,8 16 129 0 0,-1 17 8 0 0,-5 2 34 0 0,0-21-169 0 0,-1 0-1 0 0,0 0 1 0 0,2 1-1 0 0,8 25 1 0 0,-11-39-56 0 0,0 1 0 0 0,0-2 1 0 0,1 1-1 0 0,-1-1 0 0 0,0 1 1 0 0,0-1-1 0 0,1 2 0 0 0,-1-2 0 0 0,0 1 1 0 0,0-1-1 0 0,2 1 0 0 0,-2-1 0 0 0,0 2 1 0 0,1-2-1 0 0,-1 0 0 0 0,1 1 0 0 0,-1-1 1 0 0,2 1-1 0 0,-2-1 0 0 0,1 0 1 0 0,-1 0-1 0 0,1 2 0 0 0,-1-2 0 0 0,2 0 1 0 0,-2 0-1 0 0,1 1 0 0 0,-1-1 0 0 0,1 0 1 0 0,-1 0-1 0 0,2 0 0 0 0,-1 0 0 0 0,-1 0 1 0 0,1 0-1 0 0,-1 0 0 0 0,2 0 1 0 0,-2 0-1 0 0,1 0 0 0 0,0 0 0 0 0,-1-1 1 0 0,3 1-1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2.768"/>
    </inkml:context>
    <inkml:brush xml:id="br0">
      <inkml:brushProperty name="width" value="0.2" units="cm"/>
      <inkml:brushProperty name="height" value="0.2" units="cm"/>
      <inkml:brushProperty name="color" value="#E71224"/>
    </inkml:brush>
  </inkml:definitions>
  <inkml:trace contextRef="#ctx0" brushRef="#br0">42 262 144 0 0,'-24'18'0'0'0,"24"-18"0"0"0,0 0 0 0 0,-1 0 0 0 0,1 0 0 0 0,0 0 0 0 0,0 0 0 0 0,-1 0 0 0 0,1 0 0 0 0,0 0 0 0 0,0 0 0 0 0,0-2 0 0 0,-2 2 0 0 0,2 0 0 0 0,0 0 0 0 0,0 0 0 0 0,0 0 0 0 0,-1-1 0 0 0,1 1 0 0 0,0 0 0 0 0,0 0 0 0 0,0 0 0 0 0,0-1 0 0 0,0 1 0 0 0,0 0 0 0 0,0 0 0 0 0,-1-2 0 0 0,1 2 0 0 0,0 0 0 0 0,0 0 0 0 0,0 0 0 0 0,0-1 0 0 0,0 1 0 0 0,0 0 0 0 0,0 0 0 0 0,0-1 0 0 0,0 1 0 0 0,0 0 0 0 0,0-2 0 0 0,0-11 0 0 0,0 13-1 0 0,18-244 956 0 0,-18 232-545 0 0,2 20 236 0 0,0 20 289 0 0,-23 385 4473 0 0,14-313-4879 0 0,6-94-528 0 0,-2 26-43 0 0,2 0 0 0 0,1 0 0 0 0,7 56 0 0 0,-7-87-46 0 0,0 0 0 0 0,0 1 1 0 0,0-2-1 0 0,1 1 0 0 0,-1 0 0 0 0,0-1 0 0 0,0 2 0 0 0,0-2 0 0 0,1 1 1 0 0,-1 0-1 0 0,0-1 0 0 0,2 2 0 0 0,-2-2 0 0 0,1 1 0 0 0,-1-1 0 0 0,0 1 0 0 0,1-1 1 0 0,-1 2-1 0 0,2-2 0 0 0,-1 1 0 0 0,-1-1 0 0 0,1 0 0 0 0,-1 1 0 0 0,2-1 0 0 0,-1 0 1 0 0,0 2-1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3.150"/>
    </inkml:context>
    <inkml:brush xml:id="br0">
      <inkml:brushProperty name="width" value="0.2" units="cm"/>
      <inkml:brushProperty name="height" value="0.2" units="cm"/>
      <inkml:brushProperty name="color" value="#E71224"/>
    </inkml:brush>
  </inkml:definitions>
  <inkml:trace contextRef="#ctx0" brushRef="#br0">102 0 448 0 0,'-22'5'3'0'0,"18"-5"99"0"0,1 0-1 0 0,0 0 0 0 0,-1 0 1 0 0,2 2-1 0 0,-1-2 0 0 0,0 1 1 0 0,-1 0-1 0 0,2 1 0 0 0,-1-1 1 0 0,0 0-1 0 0,1 1 0 0 0,-1-1 1 0 0,0 2-1 0 0,1-2 0 0 0,-1 0 1 0 0,0 2-1 0 0,2 0 0 0 0,-2-2 1 0 0,2 2-1 0 0,-2-1 0 0 0,-1 4 1 0 0,2-2 72 0 0,-1 1 0 0 0,2-1 0 0 0,-2 0 1 0 0,2 1-1 0 0,-1-1 0 0 0,0 2 0 0 0,2-1 0 0 0,-2-1 1 0 0,1 9-1 0 0,1-11-136 0 0,0-1 1 0 0,0 0-1 0 0,0 1 1 0 0,0-1-1 0 0,0-1 1 0 0,1 1-1 0 0,-1 1 1 0 0,0-1-1 0 0,2 0 1 0 0,-2 1-1 0 0,0-1 0 0 0,1 0 1 0 0,-1 1-1 0 0,1-1 1 0 0,1-1-1 0 0,-2 1 1 0 0,1 1-1 0 0,0-1 1 0 0,-1-1-1 0 0,2 1 1 0 0,-1-1-1 0 0,0 2 0 0 0,1-1 1 0 0,-1-1-1 0 0,-1 0 1 0 0,1 1-1 0 0,1-1 1 0 0,-1 2-1 0 0,0-2 1 0 0,1 0-1 0 0,-1 0 1 0 0,0 1-1 0 0,1-1 1 0 0,-1 0-1 0 0,0 0 0 0 0,1 0 1 0 0,-1 0-1 0 0,0 0 1 0 0,3-1-1 0 0,-1 1-46 0 0,1 0 0 0 0,0 0 0 0 0,0 1 0 0 0,-1-1 0 0 0,1 1 0 0 0,0-1-1 0 0,-2 2 1 0 0,2-1 0 0 0,0 0 0 0 0,-1 1 0 0 0,1-1 0 0 0,-1 2 0 0 0,-1-2 0 0 0,2 2-1 0 0,-1-2 1 0 0,0 2 0 0 0,-1-1 0 0 0,4 4 0 0 0,-4-4-4 0 0,1 2-1 0 0,0 0 1 0 0,-2-1 0 0 0,2 1 0 0 0,-2 0-1 0 0,0 0 1 0 0,1 0 0 0 0,-1 0-1 0 0,0 0 1 0 0,1 0 0 0 0,-2 0 0 0 0,1 1-1 0 0,-1-1 1 0 0,0 0 0 0 0,0 8 0 0 0,-1 4-25 0 0,-2-1 1 0 0,0 1 0 0 0,1-1 0 0 0,-2-1-1 0 0,-2 1 1 0 0,1 0 0 0 0,0-1 0 0 0,-2 1-1 0 0,-1-2 1 0 0,-12 18 0 0 0,8-19 84 0 0,11-12-56 0 0,1 0 0 0 0,0 0 0 0 0,0 0 0 0 0,0 0 0 0 0,-2 0 0 0 0,2 0 0 0 0,0 0 0 0 0,0 0 0 0 0,-1 0 0 0 0,1 0 0 0 0,0 0 0 0 0,0 0 0 0 0,0 0 1 0 0,-1 0-1 0 0,1 0 0 0 0,0 0 0 0 0,0 0 0 0 0,0 0 0 0 0,-2-1 0 0 0,2 1 0 0 0,0 0 0 0 0,0 0 0 0 0,0 0 0 0 0,-1 0 0 0 0,1 0 0 0 0,0-2 0 0 0,0 2 0 0 0,0 0 0 0 0,-1 0 0 0 0,1-2-83 0 0,-2 0-1 0 0,2 0 1 0 0,-1 0 0 0 0,1 0-1 0 0,0 0 1 0 0,0 1-1 0 0,-1-2 1 0 0,1 2 0 0 0,0-2-1 0 0,0 2 1 0 0,1-2-1 0 0,-1-2 1 0 0,3-11-1357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3.451"/>
    </inkml:context>
    <inkml:brush xml:id="br0">
      <inkml:brushProperty name="width" value="0.2" units="cm"/>
      <inkml:brushProperty name="height" value="0.2" units="cm"/>
      <inkml:brushProperty name="color" value="#E71224"/>
    </inkml:brush>
  </inkml:definitions>
  <inkml:trace contextRef="#ctx0" brushRef="#br0">153 13 1056 0 0,'-14'0'656'0'0,"8"0"-451"0"0,2-1 0 0 0,-1 1 1 0 0,0 1-1 0 0,-1-1 0 0 0,1 0 0 0 0,0 2 1 0 0,-9 2-1 0 0,9-2-44 0 0,0 1 0 0 0,-2 1 0 0 0,2 0 0 0 0,-1 0 0 0 0,2 0 0 0 0,-1 0 1 0 0,0 1-1 0 0,1-1 0 0 0,0 2 0 0 0,0-1 0 0 0,0 0 0 0 0,0 1 0 0 0,1 0 0 0 0,-1 0 0 0 0,1-1 0 0 0,1 2 0 0 0,-4 7 0 0 0,5-8-84 0 0,0-1 0 0 0,-1-1 0 0 0,1 1 0 0 0,0 1 0 0 0,-1-1 0 0 0,2 0 0 0 0,-1 1 0 0 0,1-1 0 0 0,0 0 0 0 0,1 1 0 0 0,-1-1 0 0 0,2 0 0 0 0,-2 1 0 0 0,1-1 0 0 0,0 0 0 0 0,2 1 0 0 0,-2-2 0 0 0,2 1 0 0 0,0 0 0 0 0,-2-1 0 0 0,8 10 0 0 0,-7-13-72 0 0,-1 0 0 0 0,0 2 0 0 0,2-2 1 0 0,-2 1-1 0 0,2-1 0 0 0,-2 0 0 0 0,2 1 0 0 0,-2-1 0 0 0,2 0 0 0 0,-2-1 0 0 0,2 2 1 0 0,0-1-1 0 0,-1-1 0 0 0,0 1 0 0 0,0-1 0 0 0,1 0 0 0 0,4 2 0 0 0,-3-4-9 0 0,0 2 1 0 0,0 0-1 0 0,0-1 0 0 0,-2 0 0 0 0,2 1 0 0 0,0-2 0 0 0,0 1 0 0 0,-1-2 0 0 0,1 2 0 0 0,3-3 0 0 0,5-4-44 0 0,0-1 0 0 0,-2-1 0 0 0,1 1 0 0 0,17-20 0 0 0,-17 17-47 0 0,-1 0-1 0 0,17-30 0 0 0,-24 36 94 0 0,1 0 0 0 0,-2 0 0 0 0,1-1 0 0 0,0 0 0 0 0,-1 1 0 0 0,0-2 0 0 0,-1 1 0 0 0,0 0 1 0 0,1-10-1 0 0,-2 16 2 0 0,0-2 1 0 0,0 2 0 0 0,0-1 0 0 0,-2 0-1 0 0,2 0 1 0 0,-1 0 0 0 0,1 0 0 0 0,-1 1-1 0 0,1 0 1 0 0,-2-2 0 0 0,0 0 0 0 0,2 2-44 0 0,0 1 0 0 0,0-1 0 0 0,-2 1 0 0 0,2-2 1 0 0,0 2-1 0 0,-1 0 0 0 0,1-1 0 0 0,-1 1 0 0 0,1 0 1 0 0,0-1-1 0 0,-2 1 0 0 0,2 0 0 0 0,-1-2 0 0 0,1 2 1 0 0,-1 0-1 0 0,1 0 0 0 0,-2 0 0 0 0,2 0 1 0 0,-1-1-1 0 0,1 1 0 0 0,-1 0 0 0 0,1 0 0 0 0,-2 0 1 0 0,2 0-1 0 0,-1 0 0 0 0,0 0 0 0 0,1 0 0 0 0,-2 0 1 0 0,2 1-1 0 0,-2-1 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4.332"/>
    </inkml:context>
    <inkml:brush xml:id="br0">
      <inkml:brushProperty name="width" value="0.2" units="cm"/>
      <inkml:brushProperty name="height" value="0.2" units="cm"/>
      <inkml:brushProperty name="color" value="#E71224"/>
    </inkml:brush>
  </inkml:definitions>
  <inkml:trace contextRef="#ctx0" brushRef="#br0">22 13 1280 0 0,'-4'8'161'0'0,"2"2"-1"0"0,0-2 0 0 0,0 1 0 0 0,0 0 1 0 0,2-1-1 0 0,-1 18 0 0 0,0-5-24 0 0,-6 134 690 0 0,7-126-738 0 0,3 0 1 0 0,-1-1 0 0 0,10 40-1 0 0,-10-64-73 0 0,-1 2 1 0 0,0-1-1 0 0,1-1 0 0 0,0 1 1 0 0,1-1-1 0 0,0 0 0 0 0,2 7 1 0 0,-4-11-12 0 0,-1 1 0 0 0,0-1 1 0 0,2 2-1 0 0,-2-2 0 0 0,0 0 1 0 0,1 1-1 0 0,-1-1 1 0 0,1 0-1 0 0,-1 0 0 0 0,0 1 1 0 0,2-1-1 0 0,-2 0 0 0 0,1 0 1 0 0,-1 0-1 0 0,1 2 1 0 0,-1-2-1 0 0,2 0 0 0 0,-2 0 1 0 0,1 0-1 0 0,-1 0 0 0 0,1 0 1 0 0,-1 0-1 0 0,3 0 1 0 0,-2 0-1 0 0,-1-2 0 0 0,2 1 1 0 0,-1 1-1 0 0,0-1 1 0 0,1 1-1 0 0,-2-2 0 0 0,1 1 1 0 0,0 1-1 0 0,1-1 1 0 0,-2-1-1 0 0,1 1 0 0 0,-1 0 1 0 0,1 1-1 0 0,-1-2 1 0 0,2 1-1 0 0,-2 0 0 0 0,1-2 1 0 0,7-20 51 0 0,0 1 1 0 0,-1-1 0 0 0,-2 0-1 0 0,4-31 1 0 0,-5 23 13 0 0,16-52 0 0 0,-14 69-21 0 0,-1 0 1 0 0,0 1 0 0 0,10-18-1 0 0,-14 30-20 0 0,1-2 0 0 0,-1 1-1 0 0,0-1 1 0 0,1 2 0 0 0,0-2 0 0 0,0 2 0 0 0,-1-2-1 0 0,2 2 1 0 0,-2-2 0 0 0,2 2 0 0 0,-2-1 0 0 0,2 1-1 0 0,-1-2 1 0 0,0 2 0 0 0,0 1 0 0 0,1-1-1 0 0,0-1 1 0 0,-1 1 0 0 0,1 1 0 0 0,0-1 0 0 0,-1 1-1 0 0,1-2 1 0 0,0 2 0 0 0,-1 0 0 0 0,6 0-1 0 0,-6 0 15 0 0,0 2 0 0 0,1-2 0 0 0,-2 1-1 0 0,2 0 1 0 0,-2 1 0 0 0,2-1-1 0 0,0 0 1 0 0,-2 1 0 0 0,0-1-1 0 0,2 0 1 0 0,-2 1 0 0 0,1 0-1 0 0,0 0 1 0 0,0-1 0 0 0,0 3-1 0 0,21 35 323 0 0,-12-21-203 0 0,-5-6-48 0 0,0-2-17 0 0,-1-2-1 0 0,2 1 1 0 0,-2-1-1 0 0,2 0 1 0 0,14 13 0 0 0,-20-19-91 0 0,2-1 0 0 0,-2 0 0 0 0,1 1 0 0 0,0-1 0 0 0,0-1 0 0 0,-1 1 0 0 0,2 1 0 0 0,-2-2 1 0 0,2 1-1 0 0,-2-1 0 0 0,2 0 0 0 0,-2 0 0 0 0,2 1 0 0 0,-2-1 0 0 0,2 0 0 0 0,-2 0 0 0 0,2 0 0 0 0,-2-1 1 0 0,2 1-1 0 0,-2 0 0 0 0,2 0 0 0 0,-2-1 0 0 0,2 1 0 0 0,-2-2 0 0 0,0 2 0 0 0,2-1 0 0 0,-2 0 1 0 0,1-1-1 0 0,0 2 0 0 0,0-1 0 0 0,-1 0 0 0 0,0-1 0 0 0,1 1 0 0 0,-1 0 0 0 0,0-2 0 0 0,1 2 0 0 0,0-2 1 0 0,4-4 14 0 0,-2 2 1 0 0,0-2 0 0 0,0 1-1 0 0,0-1 1 0 0,0 0-1 0 0,-2 1 1 0 0,1-1 0 0 0,0 0-1 0 0,-2-1 1 0 0,3-8 0 0 0,-1-2 162 0 0,-1-1 1 0 0,1-34 0 0 0,-3 50-167 0 0,0 0 0 0 0,0 1 0 0 0,0-1 0 0 0,0 0 1 0 0,0 1-1 0 0,-1 0 0 0 0,1 0 0 0 0,-2-1 0 0 0,2 0 0 0 0,-1 1 1 0 0,0 0-1 0 0,1 0 0 0 0,-2-1 0 0 0,1 2 0 0 0,0-2 0 0 0,-1 0 1 0 0,0 2-1 0 0,0-2 0 0 0,1 2 0 0 0,0 0 0 0 0,-2-2 0 0 0,2 2 1 0 0,-2-1-1 0 0,-1 0 0 0 0,1 0-2 0 0,2 2 0 0 0,-2 0 0 0 0,2-1 0 0 0,-2 1 0 0 0,1 0 1 0 0,0 0-1 0 0,0 0 0 0 0,0 0 0 0 0,0 0 0 0 0,0 1 0 0 0,0-1 0 0 0,0 0 0 0 0,0 2 0 0 0,0-2 1 0 0,0 1-1 0 0,0-1 0 0 0,1 1 0 0 0,-2 1 0 0 0,2-1 0 0 0,0 0 0 0 0,-2-1 0 0 0,2 2 0 0 0,-1-1 1 0 0,1 2-1 0 0,0-2 0 0 0,-1 0 0 0 0,1 1 0 0 0,0-1 0 0 0,-1 2 0 0 0,0 1 0 0 0,-5 6 63 0 0,0 2 0 0 0,1 0-1 0 0,0 0 1 0 0,1 2 0 0 0,0-2-1 0 0,1 1 1 0 0,1 0 0 0 0,-2 15-1 0 0,1-8 7 0 0,2 2 0 0 0,1-2 1 0 0,0 1-1 0 0,5 34 0 0 0,-4-47-66 0 0,1 1 0 0 0,2-1 0 0 0,-2 0-1 0 0,2 0 1 0 0,-1 0 0 0 0,1 0 0 0 0,1 0 0 0 0,0 0 0 0 0,0 0 0 0 0,8 11 0 0 0,-9-17-30 0 0,-1 1 0 0 0,1 0 0 0 0,-2-2 0 0 0,3 2 0 0 0,-1-1 0 0 0,0 0 0 0 0,-1-1 0 0 0,1 2-1 0 0,1-2 1 0 0,-1 0 0 0 0,-1 1 0 0 0,2-1 0 0 0,-1 0 0 0 0,1-1 0 0 0,-1 2 0 0 0,1-2 0 0 0,0 0 0 0 0,-2 1 0 0 0,2-1 0 0 0,-1 0 0 0 0,1-1 0 0 0,0 1 0 0 0,-1 0 0 0 0,1-2 0 0 0,-2 2 0 0 0,2-1 0 0 0,-1 0 0 0 0,6-3 0 0 0,1 0-298 0 0,0 0 1 0 0,0-2-1 0 0,-1 1 1 0 0,0 0-1 0 0,10-10 1 0 0,2-2-2801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4.630"/>
    </inkml:context>
    <inkml:brush xml:id="br0">
      <inkml:brushProperty name="width" value="0.2" units="cm"/>
      <inkml:brushProperty name="height" value="0.2" units="cm"/>
      <inkml:brushProperty name="color" value="#E71224"/>
    </inkml:brush>
  </inkml:definitions>
  <inkml:trace contextRef="#ctx0" brushRef="#br0">46 682 680 0 0,'0'0'3'0'0,"0"2"0"0"0,0-2 0 0 0,-1 0 0 0 0,1 0 0 0 0,0 1 0 0 0,0-1-1 0 0,0 0 1 0 0,-1 0 0 0 0,1 0 0 0 0,0 0 0 0 0,0 1 0 0 0,-2-1 0 0 0,2 0 0 0 0,0 0 0 0 0,0 0 0 0 0,-1 0-1 0 0,1 0 1 0 0,0 0 0 0 0,0 0 0 0 0,-1 0 0 0 0,1 0 0 0 0,0 0 0 0 0,-2 0 0 0 0,2 0 0 0 0,0 0 0 0 0,0 0-1 0 0,-1 0 1 0 0,1 0 0 0 0,0 0 0 0 0,-1 0 0 0 0,1 0 0 0 0,0 0 0 0 0,0 0 0 0 0,-2 0 0 0 0,2-1 0 0 0,0 1-1 0 0,0 0 1 0 0,-1 0 0 0 0,1 0 0 0 0,0 0 0 0 0,0-1 0 0 0,0 1 0 0 0,-1 0 0 0 0,1 0 0 0 0,0-2 0 0 0,0 2-1 0 0,0 0 1 0 0,0 0 0 0 0,0-1 0 0 0,-2 1 0 0 0,2 0 0 0 0,0 0 0 0 0,0-1 0 0 0,0 1 0 0 0,0 0 0 0 0,0 0-1 0 0,0-2 1 0 0,0 2 0 0 0,0 0 0 0 0,0-1 0 0 0,-4-30 293 0 0,4 25-233 0 0,-24-248 2075 0 0,23 206-1422 0 0,1 0 1 0 0,3-1-1 0 0,11-59 1 0 0,-11 95-576 0 0,0 1 0 0 0,-1-2 0 0 0,2 2 0 0 0,0 0 0 0 0,12-21 0 0 0,-14 30-157 0 0,-1 1 0 0 0,0-1-1 0 0,1 0 1 0 0,-1 2 0 0 0,2-2-1 0 0,-2 1 1 0 0,2 0 0 0 0,-1 0-1 0 0,0 0 1 0 0,0 1 0 0 0,1 0-1 0 0,0-2 1 0 0,-1 2 0 0 0,1-1-1 0 0,-2 2 1 0 0,3-1 0 0 0,-1 0-1 0 0,0 1 1 0 0,-1-2 0 0 0,1 2 0 0 0,0-1-1 0 0,-1 1 1 0 0,1 0 0 0 0,0 0-1 0 0,1 0 1 0 0,-2 0 0 0 0,1 0-1 0 0,0 1 1 0 0,-1-1 0 0 0,1 0-1 0 0,5 3 1 0 0,4 2-505 0 0,0 1 0 0 0,-1-1 0 0 0,1 0 0 0 0,-2 2 0 0 0,1 1 0 0 0,14 11 0 0 0,-14-10-168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4.822"/>
    </inkml:context>
    <inkml:brush xml:id="br0">
      <inkml:brushProperty name="width" value="0.2" units="cm"/>
      <inkml:brushProperty name="height" value="0.2" units="cm"/>
      <inkml:brushProperty name="color" value="#E71224"/>
    </inkml:brush>
  </inkml:definitions>
  <inkml:trace contextRef="#ctx0" brushRef="#br0">24 191 1656 0 0,'-2'0'12'0'0,"1"-2"1"0"0,0 2-1 0 0,-1-1 0 0 0,1 1 0 0 0,0-1 0 0 0,-1 1 0 0 0,1-2 0 0 0,1 1 1 0 0,-1 0-1 0 0,-1 1 0 0 0,1-2 0 0 0,1 1 0 0 0,-1 0 0 0 0,-1-1 0 0 0,2 1 1 0 0,-1 0-1 0 0,1-1 0 0 0,-1 1 0 0 0,1-2 0 0 0,-2-1 56 0 0,2 2 0 0 0,-1-2 0 0 0,1 1 0 0 0,0 0 0 0 0,0-1 0 0 0,0 2 0 0 0,0-2 0 0 0,1-4 0 0 0,2-4 362 0 0,1 0 0 0 0,0 0-1 0 0,7-16 1 0 0,-9 24-250 0 0,0-2 0 0 0,0 2 1 0 0,0 0-1 0 0,0 0 0 0 0,1 0 0 0 0,0 0 0 0 0,1 2 0 0 0,-2-2 0 0 0,2 0 0 0 0,-1 1 1 0 0,1 0-1 0 0,0-1 0 0 0,0 2 0 0 0,0-1 0 0 0,0 2 0 0 0,0-2 0 0 0,0 0 0 0 0,0 2 1 0 0,1 0-1 0 0,-1-1 0 0 0,7 0 0 0 0,-2 0-155 0 0,1 1 0 0 0,0 1 0 0 0,0 0-1 0 0,-1 1 1 0 0,0-1 0 0 0,1 2 0 0 0,-1 0 0 0 0,0 0 0 0 0,17 7 0 0 0,-8-4-1336 0 0,0 1 0 0 0,34 4 0 0 0,-28-7-645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5.003"/>
    </inkml:context>
    <inkml:brush xml:id="br0">
      <inkml:brushProperty name="width" value="0.2" units="cm"/>
      <inkml:brushProperty name="height" value="0.2" units="cm"/>
      <inkml:brushProperty name="color" value="#E71224"/>
    </inkml:brush>
  </inkml:definitions>
  <inkml:trace contextRef="#ctx0" brushRef="#br0">74 0 952 0 0,'-6'7'100'0'0,"0"-1"-1"0"0,1 1 1 0 0,0 1 0 0 0,1-1-1 0 0,-2 1 1 0 0,2 0 0 0 0,2 0-1 0 0,-2 0 1 0 0,1 0 0 0 0,0 0-1 0 0,1 1 1 0 0,0-1 0 0 0,-2 12-1 0 0,-12 113 2178 0 0,15-119-2171 0 0,1-2 0 0 0,0 1 1 0 0,1 0-1 0 0,1-1 0 0 0,-1 2 0 0 0,2-2 0 0 0,1 1 1 0 0,5 15-1 0 0,-9-27-156 0 0,1 1 0 0 0,-1-1 0 0 0,0 0 0 0 0,2 1 1 0 0,-2-1-1 0 0,1 0 0 0 0,0 1 0 0 0,-1-2 0 0 0,2 1 0 0 0,-1 0 0 0 0,-1 1 1 0 0,1-2-1 0 0,1 1 0 0 0,-1 0 0 0 0,0-1 0 0 0,-1 2 0 0 0,2-2 0 0 0,-1 1 0 0 0,0-1 1 0 0,1 0-1 0 0,-1 1 0 0 0,0-1 0 0 0,2 0 0 0 0,-2 0 13 0 0,1 0-1 0 0,-1 0 0 0 0,0 0 1 0 0,1 0-1 0 0,-1-1 1 0 0,0 1-1 0 0,1 0 0 0 0,-1-1 1 0 0,0 1-1 0 0,-1-2 1 0 0,2 2-1 0 0,-1-1 0 0 0,0 0 1 0 0,1 1-1 0 0,-2-2 1 0 0,1 1-1 0 0,0 1 1 0 0,-1-1-1 0 0,2-1 0 0 0,-1 1 1 0 0,-1 0-1 0 0,1 1 1 0 0,-1-2-1 0 0,2-2 0 0 0,20-48 20 0 0,-14 16 18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1.022"/>
    </inkml:context>
    <inkml:brush xml:id="br0">
      <inkml:brushProperty name="width" value="0.2" units="cm"/>
      <inkml:brushProperty name="height" value="0.2" units="cm"/>
      <inkml:brushProperty name="color" value="#E71224"/>
    </inkml:brush>
  </inkml:definitions>
  <inkml:trace contextRef="#ctx0" brushRef="#br0">104 93 256 0 0,'-15'-69'264'0'0,"15"67"-244"0"0,0 1 0 0 0,0 0 0 0 0,0 1 0 0 0,0-2-1 0 0,0 1 1 0 0,0 1 0 0 0,0-1 0 0 0,-1-1 0 0 0,1 2 0 0 0,0-1 0 0 0,0 0-1 0 0,-1 1 1 0 0,1-2 0 0 0,-2 1 0 0 0,2 1 0 0 0,0-1 0 0 0,-1 1 0 0 0,1-2-1 0 0,-1 2 1 0 0,-1-1 0 0 0,2 1 0 0 0,-1-1 0 0 0,1 1 0 0 0,-1 0 0 0 0,-1-2 0 0 0,2 2-1 0 0,-1 0 1 0 0,0-1 0 0 0,1 1 0 0 0,-2 0 0 0 0,1 0 0 0 0,1 0 0 0 0,-1 0-1 0 0,-1 0 1 0 0,2 0 0 0 0,-1 0 0 0 0,0 0 0 0 0,-1 0 0 0 0,0 0 0 0 0,0 0 45 0 0,1 1 0 0 0,0-1 0 0 0,-1 2 0 0 0,1-2 0 0 0,0 1 1 0 0,-1-1-1 0 0,1 1 0 0 0,0 1 0 0 0,-1-2 0 0 0,1 1 0 0 0,1 0 0 0 0,-1 1 1 0 0,-1-1-1 0 0,1 0 0 0 0,1 1 0 0 0,-1-1 0 0 0,-1 0 0 0 0,2 1 1 0 0,-1-1-1 0 0,1 0 0 0 0,0 1 0 0 0,-1-1 0 0 0,1 0 0 0 0,0 1 0 0 0,-2 2 1 0 0,0 14 877 0 0,-12 30 0 0 0,9-34-620 0 0,1-1 0 0 0,1 0 0 0 0,1-1 0 0 0,-1 3 0 0 0,2-2 0 0 0,-1 1 0 0 0,1 18 0 0 0,1-31-317 0 0,0-1 1 0 0,0 1-1 0 0,0 1 1 0 0,0-2-1 0 0,1 1 0 0 0,-1-1 1 0 0,0 1-1 0 0,0 1 1 0 0,0-2-1 0 0,0 1 1 0 0,2-1-1 0 0,-2 1 0 0 0,0-1 1 0 0,0 2-1 0 0,1-2 1 0 0,-1 1-1 0 0,0-1 1 0 0,1 1-1 0 0,-1-1 0 0 0,2 2 1 0 0,-2-2-1 0 0,1 0 1 0 0,-1 1-1 0 0,1-1 1 0 0,-1 0-1 0 0,2 1 0 0 0,-2-1 1 0 0,1 0-1 0 0,-1 2 1 0 0,1-2-1 0 0,-1 0 1 0 0,2 0-1 0 0,-2 0 0 0 0,1 0 1 0 0,0 0-1 0 0,-1 0 1 0 0,2 0-1 0 0,-2 0 1 0 0,1 0-1 0 0,0 0 0 0 0,-1 0 1 0 0,2 0-1 0 0,-2 0 1 0 0,1 0-1 0 0,2-2 1 0 0,3 0-14 0 0,1-1 0 0 0,0-1 0 0 0,-1 1 0 0 0,10-7 1 0 0,10-5 19 0 0,-24 14-13 0 0,0-1 0 0 0,0 2 0 0 0,0-1 0 0 0,0 1 0 0 0,1 0 0 0 0,-2 0 0 0 0,2-1 0 0 0,0 1 0 0 0,-2 0 0 0 0,2 0 0 0 0,-2 1 0 0 0,2-1 0 0 0,-1 0 0 0 0,0 0 0 0 0,0 1 0 0 0,0-1 0 0 0,0 2 0 0 0,1-2 0 0 0,-2 1 0 0 0,1 0 0 0 0,0 1 0 0 0,0-2 0 0 0,0 1 0 0 0,0 0 0 0 0,2 3 0 0 0,-2 0 0 0 0,1-1 0 0 0,-2 0 0 0 0,1 1 0 0 0,0-2 0 0 0,0 2 0 0 0,-1-1 0 0 0,0 1 0 0 0,1-1 0 0 0,-1 1 0 0 0,-1 0 0 0 0,1-2 0 0 0,-1 2 0 0 0,0 0 0 0 0,0 7 0 0 0,-1 8 5 0 0,0-1 1 0 0,-3 1-1 0 0,1 0 1 0 0,-2-1-1 0 0,-9 22 0 0 0,-4 23-927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5.138"/>
    </inkml:context>
    <inkml:brush xml:id="br0">
      <inkml:brushProperty name="width" value="0.2" units="cm"/>
      <inkml:brushProperty name="height" value="0.2" units="cm"/>
      <inkml:brushProperty name="color" value="#E71224"/>
    </inkml:brush>
  </inkml:definitions>
  <inkml:trace contextRef="#ctx0" brushRef="#br0">58 155 680 0 0,'-9'-15'351'0'0,"1"-1"1"0"0,0 0-1 0 0,1-1 0 0 0,-5-19 0 0 0,2 5 16 0 0,10 31-352 0 0,-2-1-1 0 0,2 1 1 0 0,0-2 0 0 0,0 1-1 0 0,-1 1 1 0 0,1-1 0 0 0,0 1-1 0 0,0-2 1 0 0,0 1-1 0 0,0 1 1 0 0,0-1 0 0 0,0 1-1 0 0,0-2 1 0 0,0 1-1 0 0,0 1 1 0 0,0-1 0 0 0,0-1-1 0 0,1 2 1 0 0,-1-1-1 0 0,0 1 1 0 0,0-1 0 0 0,0 1-1 0 0,2-2 1 0 0,-2 1 0 0 0,0 1-1 0 0,1-1 1 0 0,0-1-1 0 0,-1 2-39 0 0,2 0 0 0 0,-1 0 0 0 0,-1-1 0 0 0,1 1 0 0 0,-1 0 0 0 0,2 0 0 0 0,-1 0 0 0 0,-1 0 0 0 0,1 0 0 0 0,-1 0 0 0 0,2 1 0 0 0,-1-1 0 0 0,-1 0 0 0 0,1 0 0 0 0,-1 0 0 0 0,2 0-1 0 0,-1 2 1 0 0,-1-2 0 0 0,1 0 0 0 0,-1 1 0 0 0,2-1 0 0 0,-2 0 0 0 0,1 1 0 0 0,-1-1 0 0 0,1 0 0 0 0,-1 2 0 0 0,0-2 0 0 0,2 2 0 0 0,35 36-957 0 0,-24-24 966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5.448"/>
    </inkml:context>
    <inkml:brush xml:id="br0">
      <inkml:brushProperty name="width" value="0.2" units="cm"/>
      <inkml:brushProperty name="height" value="0.2" units="cm"/>
      <inkml:brushProperty name="color" value="#E71224"/>
    </inkml:brush>
  </inkml:definitions>
  <inkml:trace contextRef="#ctx0" brushRef="#br0">71 1 1280 0 0,'-7'7'97'0'0,"2"1"-1"0"0,-1 0 1 0 0,1 0 0 0 0,0 0-1 0 0,1 0 1 0 0,0 1-1 0 0,0 0 1 0 0,0-1 0 0 0,1 2-1 0 0,-4 15 1 0 0,2 7 716 0 0,-4 59 1 0 0,7-70-542 0 0,1 55 410 0 0,1-69-625 0 0,1-1 1 0 0,-1 0 0 0 0,2 0-1 0 0,-1 0 1 0 0,0 0-1 0 0,2 0 1 0 0,-2 0 0 0 0,2 0-1 0 0,5 8 1 0 0,-8-12-55 0 0,0-2 0 0 0,0 1 0 0 0,1-1 1 0 0,-1 0-1 0 0,0 1 0 0 0,0-1 0 0 0,2 2 0 0 0,-2-2 0 0 0,1 0 1 0 0,-1 1-1 0 0,0-1 0 0 0,1 0 0 0 0,-1 0 0 0 0,2 1 0 0 0,-2-1 1 0 0,0 0-1 0 0,1 0 0 0 0,-1 2 0 0 0,1-2 0 0 0,-1 0 0 0 0,2 0 1 0 0,-2 0-1 0 0,1 0 0 0 0,-1 0 0 0 0,1 0 0 0 0,-1 0 1 0 0,2 0-1 0 0,-1 0-9 0 0,0-2 1 0 0,1 2-1 0 0,-1 0 1 0 0,-1-1 0 0 0,1 1-1 0 0,1-1 1 0 0,-2 1-1 0 0,1-2 1 0 0,0 1 0 0 0,-1 1-1 0 0,2-1 1 0 0,-2-1-1 0 0,1 2 1 0 0,0-2 0 0 0,17-37-285 0 0,-18 39 285 0 0,24-87-357 0 0,-16 51-26 0 0,16-37 1 0 0,-22 62 339 0 0,2 2 1 0 0,2 0-1 0 0,-1-1 1 0 0,0 1 0 0 0,1 1-1 0 0,0-1 1 0 0,1 1-1 0 0,10-11 1 0 0,-15 18 49 0 0,-1-1 0 0 0,0 0 0 0 0,2 0 0 0 0,-2 1 0 0 0,1 0 1 0 0,0 1-1 0 0,0-2 0 0 0,0 1 0 0 0,0 0 0 0 0,-1 1 0 0 0,2-2 0 0 0,-1 2 1 0 0,0-1-1 0 0,0 1 0 0 0,0 0 0 0 0,4-1 0 0 0,-4 2 3 0 0,-1-1 0 0 0,2 0 0 0 0,-2 1 1 0 0,0-1-1 0 0,1 2 0 0 0,-1-2 0 0 0,0 1 0 0 0,1 0 0 0 0,-1-1 0 0 0,0 2 0 0 0,1-1 0 0 0,-2 0 0 0 0,1 1 0 0 0,0-2 1 0 0,1 1-1 0 0,-2 0 0 0 0,1 1 0 0 0,0-1 0 0 0,-1 0 0 0 0,2 1 0 0 0,-2-1 0 0 0,1 2 0 0 0,0 1 0 0 0,5 13 279 0 0,-2 2 0 0 0,0 1 0 0 0,0-2 0 0 0,-3 1 0 0 0,2 37 0 0 0,-1 9 474 0 0,0-45-583 0 0,-1-10-104 0 0,-1-2-1 0 0,1 1 1 0 0,1 0-1 0 0,-1-1 1 0 0,2 2-1 0 0,-2-2 1 0 0,3 1-1 0 0,3 7 1 0 0,-7-15-138 0 0,0-1 0 0 0,0 0 0 0 0,1 2 0 0 0,-1-2 0 0 0,0 1 0 0 0,0-1 0 0 0,0 0 0 0 0,1 0 0 0 0,1 3-269 0 0,-1-3 269 0 0,-1 0 0 0 0,0 0 0 0 0,1 1 0 0 0,-1-1 0 0 0,2 0 0 0 0,-2 0 0 0 0,0 0 0 0 0,1 0 0 0 0,-1 0 0 0 0,1 0 0 0 0,-1 1 0 0 0,0-1 0 0 0,2 0 0 0 0,-2 0 0 0 0,1-1 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5.639"/>
    </inkml:context>
    <inkml:brush xml:id="br0">
      <inkml:brushProperty name="width" value="0.2" units="cm"/>
      <inkml:brushProperty name="height" value="0.2" units="cm"/>
      <inkml:brushProperty name="color" value="#E71224"/>
    </inkml:brush>
  </inkml:definitions>
  <inkml:trace contextRef="#ctx0" brushRef="#br0">133 1 3745 0 0,'-8'5'59'0'0,"2"2"1"0"0,-1-2 0 0 0,0 2-1 0 0,1 1 1 0 0,0-1-1 0 0,1 1 1 0 0,-7 9 0 0 0,1 3 559 0 0,3-1 0 0 0,-8 22 0 0 0,16-41-609 0 0,-9 20 482 0 0,2 1 0 0 0,1-1 0 0 0,0 2 0 0 0,1-1 0 0 0,-3 39 0 0 0,8-59-510 0 0,0 1 0 0 0,0-2 0 0 0,0 1 0 0 0,0 0 1 0 0,0 1-1 0 0,0-1 0 0 0,0 0 0 0 0,1 1 0 0 0,-1-1 1 0 0,0-1-1 0 0,0 1 0 0 0,2 1 0 0 0,-2-1 0 0 0,0 0 1 0 0,1-1-1 0 0,-1 2 0 0 0,1-1 0 0 0,-1 0 0 0 0,3 1 1 0 0,-3-2-40 0 0,1 0 1 0 0,-1 1 0 0 0,2-1 0 0 0,-2 0 0 0 0,1 0 0 0 0,-1 0-1 0 0,1 0 1 0 0,-1 0 0 0 0,2 0 0 0 0,-2 0 0 0 0,1 0 0 0 0,-1 0-1 0 0,1 0 1 0 0,-1 0 0 0 0,2 0 0 0 0,-2 0 0 0 0,1-1 0 0 0,-1 1-1 0 0,1 0 1 0 0,-1 0 0 0 0,0 0 0 0 0,2-2 0 0 0,-1 2 0 0 0,3-2-123 0 0,0-2 1 0 0,0 1 0 0 0,-1 0 0 0 0,1-1-1 0 0,-2 0 1 0 0,2 2 0 0 0,4-10 0 0 0,0-3 168 0 0,0 0 0 0 0,8-23 0 0 0,-2-8 10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5.779"/>
    </inkml:context>
    <inkml:brush xml:id="br0">
      <inkml:brushProperty name="width" value="0.2" units="cm"/>
      <inkml:brushProperty name="height" value="0.2" units="cm"/>
      <inkml:brushProperty name="color" value="#E71224"/>
    </inkml:brush>
  </inkml:definitions>
  <inkml:trace contextRef="#ctx0" brushRef="#br0">115 24 3809 0 0,'-14'-2'717'0'0,"0"-2"-1"0"0,-1 2 1 0 0,-20-10 0 0 0,33 12-602 0 0,0-2-1 0 0,0 2 1 0 0,-1-1-1 0 0,2 1 1 0 0,-2 0 0 0 0,0 0-1 0 0,2 0 1 0 0,-2 0-1 0 0,1 0 1 0 0,0 0 0 0 0,0 0-1 0 0,-4 1 1 0 0,6-1-115 0 0,0 0 1 0 0,0 0-1 0 0,-1 0 1 0 0,1 2-1 0 0,0-2 1 0 0,0 0-1 0 0,0 0 1 0 0,-1 0-1 0 0,1 0 1 0 0,0 0-1 0 0,0 0 1 0 0,0 1-1 0 0,0-1 1 0 0,-2 0-1 0 0,2 0 1 0 0,0 0-1 0 0,0 0 1 0 0,0 1-1 0 0,0-1 1 0 0,0 0-1 0 0,0 0 1 0 0,-1 2-1 0 0,1-2 1 0 0,0 0-1 0 0,0 0 1 0 0,0 0-1 0 0,0 1 1 0 0,0-1-1 0 0,0 0 1 0 0,0 1-1 0 0,0 1-34 0 0,1-2 0 0 0,-1 1-1 0 0,0 0 1 0 0,2 1 0 0 0,-2-2 0 0 0,1 1-1 0 0,-1 0 1 0 0,1-1 0 0 0,-1 2-1 0 0,2-2 1 0 0,-1 1 0 0 0,-1 0 0 0 0,1-1-1 0 0,1 2 1 0 0,6 3-688 0 0,0 0 1 0 0,0-1-1 0 0,0 0 0 0 0,0 0 0 0 0,16 6 1 0 0,-2-2-704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26.301"/>
    </inkml:context>
    <inkml:brush xml:id="br0">
      <inkml:brushProperty name="width" value="0.2" units="cm"/>
      <inkml:brushProperty name="height" value="0.2" units="cm"/>
      <inkml:brushProperty name="color" value="#E71224"/>
    </inkml:brush>
  </inkml:definitions>
  <inkml:trace contextRef="#ctx0" brushRef="#br0">57 1 1960 0 0,'-5'7'126'0'0,"-1"-1"0"0"0,2 2 0 0 0,-1-1 0 0 0,1 1 0 0 0,0 0 0 0 0,1 0 0 0 0,-1 0-1 0 0,2 0 1 0 0,-4 15 0 0 0,1 6 691 0 0,-2 44-1 0 0,7-70-812 0 0,0 6 145 0 0,-1 58 550 0 0,1-62-677 0 0,0-1 0 0 0,1 2 0 0 0,-1-2 0 0 0,2 0-1 0 0,-1 0 1 0 0,0 1 0 0 0,1-1 0 0 0,-1 0 0 0 0,2 0-1 0 0,-2 0 1 0 0,2 0 0 0 0,2 4 0 0 0,-5-7-46 0 0,1-1 1 0 0,-1 2-1 0 0,0-2 1 0 0,2 0-1 0 0,-2 1 1 0 0,1-1-1 0 0,-1 0 1 0 0,1 1-1 0 0,1-1 1 0 0,-2 0-1 0 0,1 0 1 0 0,-1 0-1 0 0,1 2 1 0 0,-1-2-1 0 0,2 0 1 0 0,-1 0-1 0 0,-1 0 1 0 0,1 0-1 0 0,-1 0 1 0 0,2 0-1 0 0,-1 0 1 0 0,-1 0-1 0 0,1 0 1 0 0,-1 0-1 0 0,2-2 1 0 0,-1 2-1 0 0,-1 0 1 0 0,1 0-1 0 0,-1 0 1 0 0,2-1-1 0 0,-2 1 1 0 0,1 0-1 0 0,-1-1 1 0 0,1 1-1 0 0,-1 0 1 0 0,2-2-1 0 0,-2 2 1 0 0,0-1-1 0 0,1 1 1 0 0,-1-1-1 0 0,1 1 1 0 0,-1-2-1 0 0,0 2 1 0 0,2-2-1 0 0,18-33-909 0 0,-19 32 872 0 0,19-50-951 0 0,-16 37 786 0 0,1 1 1 0 0,10-21-1 0 0,-12 32 212 0 0,-1 0 0 0 0,1 0 0 0 0,0 0 1 0 0,-1 0-1 0 0,2 0 0 0 0,-1 2 0 0 0,1-2 0 0 0,-1 1 0 0 0,1-1 1 0 0,0 1-1 0 0,0 1 0 0 0,5-4 0 0 0,-6 5 22 0 0,-2 0 0 0 0,0 1 1 0 0,2 0-1 0 0,-2-2 0 0 0,1 2 0 0 0,0 0 0 0 0,0-1 0 0 0,0 1 0 0 0,0 0 1 0 0,-1 0-1 0 0,2 0 0 0 0,-2 0 0 0 0,2 0 0 0 0,-2 1 0 0 0,0-1 1 0 0,2 0-1 0 0,-2 2 0 0 0,5-1 0 0 0,-4 2 19 0 0,2-2 1 0 0,0 2-1 0 0,0-1 1 0 0,-1 1-1 0 0,1 0 1 0 0,-1-1-1 0 0,6 8 1 0 0,0 2 111 0 0,1 1 1 0 0,-1 0 0 0 0,8 18 0 0 0,-13-24-57 0 0,0-1 1 0 0,0 1-1 0 0,0 0 0 0 0,0-2 1 0 0,2 2-1 0 0,-1-2 1 0 0,0 0-1 0 0,7 6 1 0 0,-9-10-65 0 0,-2 1 1 0 0,1-1 0 0 0,0 0-1 0 0,0-1 1 0 0,0 2 0 0 0,0-1 0 0 0,0-1-1 0 0,0 1 1 0 0,0-1 0 0 0,1 2-1 0 0,-2-2 1 0 0,2 0 0 0 0,-2 0 0 0 0,2 0-1 0 0,0 1 1 0 0,-2-2 0 0 0,2 1 0 0 0,-1 0-1 0 0,0 0 1 0 0,0 0 0 0 0,0-2-1 0 0,0 2 1 0 0,1-1 0 0 0,-2 0 0 0 0,2 1-1 0 0,-2-2 1 0 0,2 1 0 0 0,-2 0-1 0 0,1-1 1 0 0,0 1 0 0 0,0 0 0 0 0,2-3-1 0 0,5-6-13 0 0,-1 0 0 0 0,0-1-1 0 0,0 0 1 0 0,0-1-1 0 0,-1 0 1 0 0,-1 0 0 0 0,0 0-1 0 0,-1 0 1 0 0,-1-1-1 0 0,0 1 1 0 0,0-1 0 0 0,-1-1-1 0 0,2-19 1 0 0,-5 32-6 0 0,0 1 0 0 0,0-2 0 0 0,0 2 0 0 0,0-1 0 0 0,0 1 0 0 0,0-1 0 0 0,0 1 0 0 0,0-2 0 0 0,0 2 0 0 0,0-1 0 0 0,0 1 0 0 0,0-1-1 0 0,0 1 1 0 0,0-2 0 0 0,0 2 0 0 0,0-1 0 0 0,-1 1 0 0 0,1 0 0 0 0,0-1 0 0 0,0 1 0 0 0,-2-2 0 0 0,2 2 0 0 0,0 0 0 0 0,0-1 0 0 0,-1 1 0 0 0,1 0 0 0 0,-1-1 0 0 0,1 1 0 0 0,0 0 0 0 0,-2-2 0 0 0,2 2 0 0 0,0 0 0 0 0,-1 0 0 0 0,1-1 0 0 0,-1 1 0 0 0,1 0 0 0 0,-2 0 0 0 0,1 0 0 0 0,0 0 1 0 0,-1 0 0 0 0,1 0 0 0 0,0 1 0 0 0,-1-1 0 0 0,2 0-1 0 0,-1 2 1 0 0,0-2 0 0 0,-1 1 0 0 0,1-1 0 0 0,1 0 0 0 0,-1 1-1 0 0,-1 1 1 0 0,2-2 0 0 0,-1 1 0 0 0,0-1 0 0 0,1 1-1 0 0,-2 1 1 0 0,2-1 0 0 0,-2 2 0 0 0,-5 7 137 0 0,2 1 0 0 0,-1 1 0 0 0,1 0 1 0 0,1 0-1 0 0,0 0 0 0 0,0 0 0 0 0,-1 16 0 0 0,2-11 150 0 0,0 2 0 0 0,2 0 0 0 0,1-1 0 0 0,3 25 0 0 0,-5-42-268 0 0,2 1 1 0 0,2-1-1 0 0,-2 0 1 0 0,0 1-1 0 0,0 0 1 0 0,0 0-1 0 0,0-1 1 0 0,1 0-1 0 0,-1 1 1 0 0,1-1-1 0 0,-1 0 1 0 0,2 1-1 0 0,-2-1 1 0 0,1 0-1 0 0,-1 1 1 0 0,1-1-1 0 0,1 0 1 0 0,-1 1 0 0 0,-1-1-1 0 0,1 0 1 0 0,1-1-1 0 0,-1 2 1 0 0,0-1-1 0 0,1-1 1 0 0,-1 1-1 0 0,0 1 1 0 0,1-2-1 0 0,2 1 1 0 0,-3-1-15 0 0,2 0 0 0 0,-1 0 0 0 0,1 0 0 0 0,0 0 0 0 0,-1-1 0 0 0,1 1 0 0 0,-2 0 0 0 0,2-2 0 0 0,0 1 0 0 0,-1 1 0 0 0,0-1 0 0 0,0-1 0 0 0,1 1 0 0 0,-2 0 1 0 0,2-1-1 0 0,-2 1 0 0 0,3-3 0 0 0,52-48-463 0 0,-42 37 372 0 0,0 2 0 0 0,1 0 0 0 0,24-17 0 0 0,-37 29 91 0 0,0 0-1 0 0,0-1 0 0 0,1 1 1 0 0,-2 0-1 0 0,2 1 0 0 0,0-2 1 0 0,-1 1-1 0 0,0 1 0 0 0,0 0 0 0 0,1-1 1 0 0,0 1-1 0 0,-1 0 0 0 0,1 0 1 0 0,0 0-1 0 0,-2 0 0 0 0,2 1 1 0 0,-1-1-1 0 0,1 0 0 0 0,2 3 0 0 0,-2-3 9 0 0,-2 1-1 0 0,1 0 1 0 0,-1-1-1 0 0,2 2 1 0 0,-2-1-1 0 0,0 0 0 0 0,1 1 1 0 0,-1-1-1 0 0,0 0 1 0 0,1 1-1 0 0,-1-1 0 0 0,-1 0 1 0 0,1 2-1 0 0,1-2 1 0 0,-1 1-1 0 0,-1-1 0 0 0,1 2 1 0 0,-1-2-1 0 0,2 0 1 0 0,-2 2-1 0 0,0-2 1 0 0,1 2-1 0 0,-1-2 0 0 0,0 2 1 0 0,0-2-1 0 0,0 3 1 0 0,-1 16 92 0 0,-1 0 1 0 0,1 0 0 0 0,-3-1-1 0 0,0 1 1 0 0,-1-1 0 0 0,-1-1-1 0 0,0 1 1 0 0,-1 0 0 0 0,-1-2-1 0 0,-1 0 1 0 0,-1 1 0 0 0,0-1 0 0 0,-1-1-1 0 0,-22 24 1 0 0,29-35-95 0 0,0-1 0 0 0,-2 0-1 0 0,1 0 1 0 0,0-1 0 0 0,-1 1 0 0 0,1-1 0 0 0,0-1 0 0 0,-1 1-1 0 0,0 0 1 0 0,0-2 0 0 0,0 2 0 0 0,0-2 0 0 0,0 0 0 0 0,0 1-1 0 0,0-2 1 0 0,-10 1 0 0 0,9-1-418 0 0,0-1-1 0 0,1-1 1 0 0,0 2-1 0 0,0-1 1 0 0,-13-6-1 0 0,-12-6-2492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3.468"/>
    </inkml:context>
    <inkml:brush xml:id="br0">
      <inkml:brushProperty name="width" value="0.2" units="cm"/>
      <inkml:brushProperty name="height" value="0.2" units="cm"/>
      <inkml:brushProperty name="color" value="#E71224"/>
    </inkml:brush>
  </inkml:definitions>
  <inkml:trace contextRef="#ctx0" brushRef="#br0">4617 68 768 0 0,'-8'-5'159'0'0,"-1"-1"-1"0"0,1 1 0 0 0,-8-8 1 0 0,12 9-61 0 0,-2 0 1 0 0,2 1 0 0 0,0-1 0 0 0,-1 1 0 0 0,0-1 0 0 0,1 2 0 0 0,-2-1 0 0 0,1 0-1 0 0,0 2 1 0 0,-1-2 0 0 0,0 2 0 0 0,0 0 0 0 0,-6-2 0 0 0,4 3 72 0 0,2 1 0 0 0,-1-1 0 0 0,0 2 0 0 0,-1-1 0 0 0,2 0 0 0 0,-1 1 0 0 0,0 0 1 0 0,1 1-1 0 0,-1 0 0 0 0,-8 3 0 0 0,-10 9 674 0 0,-28 21 0 0 0,11-8-48 0 0,-59 37-251 0 0,-4-3 1 0 0,-183 74-1 0 0,208-111-50 0 0,-159 31 0 0 0,-13 1-373 0 0,72-3-68 0 0,-283 94-4 0 0,82-36-39 0 0,265-82-13 0 0,-99 22-1 0 0,82-21 8 0 0,-139 50 1 0 0,139-26 28 0 0,66-27-7 0 0,0-3-1 0 0,-110 29 0 0 0,137-49-27 0 0,-72 3 0 0 0,81-8 0 0 0,1 1 0 0 0,-1 2 0 0 0,2 2 0 0 0,-51 13 0 0 0,49-8 0 0 0,0 4 0 0 0,2-1 0 0 0,-31 20 0 0 0,-77 61 0 0 0,-37 19 0 0 0,158-105 0 0 0,0 0 0 0 0,0 0 0 0 0,-1-3 0 0 0,1 2 0 0 0,-24 2 0 0 0,40-9 0 0 0,-1 0 0 0 0,1 0 0 0 0,-2 0 0 0 0,2 0 0 0 0,-1 2 0 0 0,1-2 0 0 0,-1 0 0 0 0,-1 0 0 0 0,2 0 0 0 0,-1 1 0 0 0,1-1 0 0 0,-1 0 0 0 0,1 0 0 0 0,0 1 0 0 0,-2-1 0 0 0,2 0 0 0 0,-1 2 0 0 0,1-2 0 0 0,0 1 0 0 0,-1-1 0 0 0,1 1 0 0 0,0-1 0 0 0,-2 0 0 0 0,2 2 0 0 0,0-2 0 0 0,0 1 0 0 0,-1 0 0 0 0,1 1 0 0 0,0-1 0 0 0,0 0 0 0 0,0 1 0 0 0,1-1 0 0 0,-1 0 0 0 0,0 1 0 0 0,0-1 0 0 0,2 0 0 0 0,-2-1 0 0 0,0 2 0 0 0,1-1 0 0 0,-1 0 0 0 0,1 1 0 0 0,2 0 0 0 0,1 4 0 0 0,1-1 0 0 0,1 0 0 0 0,-1 1 0 0 0,8 4 0 0 0,9 4-6 0 0,0-2-1 0 0,1 0 1 0 0,0-2 0 0 0,43 14-1 0 0,-28-13-4 0 0,-1-2 1 0 0,56 7-1 0 0,123-5 11 0 0,-30-3 0 0 0,-145-4 0 0 0,0 3 0 0 0,61 15 0 0 0,-77-15 0 0 0,0 1 0 0 0,1 1 0 0 0,-2 1 0 0 0,1 2 0 0 0,-2 0 0 0 0,1 1 0 0 0,32 26 0 0 0,-54-38-4 0 0,1 2 0 0 0,0-1 0 0 0,-1 0-1 0 0,0 0 1 0 0,0 1 0 0 0,1 0 0 0 0,-2-1 0 0 0,2 1 0 0 0,-2 0-1 0 0,1-1 1 0 0,0 1 0 0 0,0 1 0 0 0,-1-1 0 0 0,0-1 0 0 0,2 8-1 0 0,-4-9 5 0 0,1-1-1 0 0,0 1 1 0 0,-2-1-1 0 0,2 2 1 0 0,0-2-1 0 0,-1 1 1 0 0,1-1-1 0 0,-1 0 1 0 0,1 1-1 0 0,-2-1 1 0 0,2 0-1 0 0,-1 0 1 0 0,1 2-1 0 0,-1-2 1 0 0,1 0-1 0 0,-2 0 1 0 0,2 0-1 0 0,-1 1 1 0 0,1-1-1 0 0,-1 0 1 0 0,1 0-1 0 0,-2 0 0 0 0,2 0 1 0 0,-1 0-1 0 0,0 0 1 0 0,1 0-1 0 0,-2 0 1 0 0,2 0-1 0 0,-1 0 1 0 0,1-1-1 0 0,-3 1 1 0 0,-23-6 3 0 0,-13-6-12 0 0,2-2 1 0 0,1-4-1 0 0,-2 1 0 0 0,-35-26 0 0 0,-40-19-27 0 0,85 48 26 0 0,-2 2 0 0 0,0 2 0 0 0,0 0-1 0 0,0 2 1 0 0,-2 0 0 0 0,1 3 0 0 0,-1 1 0 0 0,1 1-1 0 0,-1 2 1 0 0,-49 4 0 0 0,-2 6 10 0 0,47-4 0 0 0,0-1 0 0 0,0-1 0 0 0,-54-6 0 0 0,79 3 0 0 0,2-1 0 0 0,-1-2 0 0 0,0 2 0 0 0,0-2 0 0 0,1-1 0 0 0,0 2 0 0 0,-1-2 0 0 0,1 0 0 0 0,0-2 0 0 0,1 1 0 0 0,0 0 0 0 0,0-1 0 0 0,0 0 0 0 0,0-1 0 0 0,0 0 0 0 0,1 1 0 0 0,-9-13 0 0 0,8 7-6 0 0,1 0 1 0 0,-1-1-1 0 0,2 1 1 0 0,0-2-1 0 0,1 0 0 0 0,0 0 1 0 0,1 1-1 0 0,-4-24 0 0 0,5 17 3 0 0,0 0-1 0 0,2 0 0 0 0,1 0 0 0 0,0 0 1 0 0,5-35-1 0 0,2 27 7 0 0,0 0 0 0 0,1 0 0 0 0,1 1 0 0 0,19-37 0 0 0,63-97-49 0 0,-70 126-40 0 0,3 2 1 0 0,0 1-1 0 0,3 0 1 0 0,47-44-1 0 0,-36 43-358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4.824"/>
    </inkml:context>
    <inkml:brush xml:id="br0">
      <inkml:brushProperty name="width" value="0.2" units="cm"/>
      <inkml:brushProperty name="height" value="0.2" units="cm"/>
      <inkml:brushProperty name="color" value="#E71224"/>
    </inkml:brush>
  </inkml:definitions>
  <inkml:trace contextRef="#ctx0" brushRef="#br0">115 5 400 0 0,'5'-4'3321'0'0,"-1"5"-3256"0"0,0 2-1 0 0,0 0 1 0 0,0 1 0 0 0,0-2 0 0 0,0 1 0 0 0,0 1 0 0 0,-1 0-1 0 0,-1-1 1 0 0,2 1 0 0 0,-1 0 0 0 0,0 0 0 0 0,2 5 0 0 0,35 88 442 0 0,48 177 1 0 0,-56-164-121 0 0,53 124 0 0 0,-78-220-387 0 0,0 0 0 0 0,1-1 0 0 0,0-1 0 0 0,1 1 0 0 0,0-1 0 0 0,2 0 0 0 0,0-1 0 0 0,-1 0 0 0 0,2-1 0 0 0,0 0 0 0 0,23 14 0 0 0,-32-22 0 0 0,10 6 9 0 0,0 2-1 0 0,-1-1 0 0 0,18 16 0 0 0,-28-21-6 0 0,2 0 0 0 0,-1 2 1 0 0,0-2-1 0 0,1 0 0 0 0,-3 1 0 0 0,2-1 0 0 0,-1 1 0 0 0,0-1 0 0 0,0 2 0 0 0,0-1 0 0 0,-1 0 0 0 0,0 1 0 0 0,-1-1 0 0 0,2 6 0 0 0,2 66-2 0 0,8-113 344 0 0,9-48-152 0 0,27-103 176 0 0,-35 145-291 0 0,2 0 1 0 0,26-51 0 0 0,-39 90-78 0 0,0-2 0 0 0,1 0 0 0 0,0 1 0 0 0,-1-2 0 0 0,1 1 0 0 0,0 1 0 0 0,1 0 0 0 0,0 0 0 0 0,-2-1 0 0 0,2 1 0 0 0,0 1 0 0 0,6-5 0 0 0,-10 8 0 0 0,1 0 0 0 0,-1 1 0 0 0,1-1 0 0 0,-1 0 0 0 0,2 0 0 0 0,-2 0 0 0 0,1 0 0 0 0,-1 0 0 0 0,0 2 0 0 0,1-2 0 0 0,-1 0 0 0 0,2 0 0 0 0,-2 1 0 0 0,0-1 0 0 0,1 0 0 0 0,-1 1 0 0 0,0-1 0 0 0,1 0 0 0 0,-1 2 0 0 0,0-2 0 0 0,0 0 0 0 0,2 1 0 0 0,-2-1 0 0 0,0 1 0 0 0,0-1 0 0 0,0 0 0 0 0,1 2 0 0 0,-1-2 0 0 0,0 1 0 0 0,0-1 0 0 0,0 1 0 0 0,0-1 0 0 0,0 2 0 0 0,0-1 0 0 0,5 24 0 0 0,-5 1 4 0 0,0-1 1 0 0,-6 47 0 0 0,2-36 34 0 0,-2 16-28 0 0,0-1-1 0 0,-5-1 1 0 0,-1 0 0 0 0,-1-1-1 0 0,-5 0 1 0 0,-24 55 0 0 0,38-96-10 0 0,1-2 0 0 0,-1 0 1 0 0,0 1-1 0 0,0-2 0 0 0,-1 2 0 0 0,1-2 1 0 0,-2 1-1 0 0,1-1 0 0 0,0 0 1 0 0,-13 9-1 0 0,13-13 3 0 0,1 2-1 0 0,-1-1 1 0 0,-1 0-1 0 0,2 0 1 0 0,-1 0-1 0 0,0-1 1 0 0,-1-1-1 0 0,1 1 1 0 0,0-1-1 0 0,1 2 1 0 0,-2-2 0 0 0,1 0-1 0 0,0 0 1 0 0,-1-2-1 0 0,1 2 1 0 0,-7-2-1 0 0,-7-5 36 0 0,1 0 0 0 0,-1-1-1 0 0,2 0 1 0 0,-1-1-1 0 0,-19-14 1 0 0,-43-21 147 0 0,71 40-184 0 0,-1 0-1 0 0,1 2 1 0 0,-2-2 0 0 0,2 2-1 0 0,-2 0 1 0 0,-18-1 0 0 0,21 3-2 0 0,0 0 1 0 0,-1 1-1 0 0,1 1 0 0 0,0 0 1 0 0,-2 0-1 0 0,2 0 1 0 0,0 2-1 0 0,0-1 0 0 0,2 1 1 0 0,-2 0-1 0 0,0 0 1 0 0,-7 5-1 0 0,-13 13 43 0 0,-41 36-1 0 0,46-36-4 0 0,19-18-43 0 0,0-2 0 0 0,1 1-1 0 0,-1 0 1 0 0,-1-1 0 0 0,1 1 0 0 0,0 0 0 0 0,0-1 0 0 0,-8 2 0 0 0,12-4-21 0 0,-1 0 0 0 0,-1 0 0 0 0,2 0 1 0 0,-1 0-1 0 0,0 0 0 0 0,1 0 1 0 0,-2 0-1 0 0,1 0 0 0 0,1 0 1 0 0,-1 0-1 0 0,-1 0 0 0 0,2 0 0 0 0,-1 0 1 0 0,1-1-1 0 0,-1 1 0 0 0,-1 0 1 0 0,2 0-1 0 0,-1-1 0 0 0,1 1 0 0 0,-3-2 1 0 0,2 1-60 0 0,1 0 0 0 0,-1-1 0 0 0,-1 1 0 0 0,2 0-1 0 0,-1-1 1 0 0,1 0 0 0 0,-1 0 0 0 0,1 1 0 0 0,-2 0 0 0 0,2-1 0 0 0,0 0 0 0 0,0 0 0 0 0,0 1 0 0 0,-1 0 0 0 0,1-3 0 0 0,1-18-2305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6.137"/>
    </inkml:context>
    <inkml:brush xml:id="br0">
      <inkml:brushProperty name="width" value="0.2" units="cm"/>
      <inkml:brushProperty name="height" value="0.2" units="cm"/>
      <inkml:brushProperty name="color" value="#E71224"/>
    </inkml:brush>
  </inkml:definitions>
  <inkml:trace contextRef="#ctx0" brushRef="#br0">0 0 952 0 0,'1'1'32'0'0,"-1"1"1"0"0,0-1-1 0 0,0 0 0 0 0,2 1 0 0 0,-2-2 1 0 0,0 1-1 0 0,1 0 0 0 0,-1 1 0 0 0,1-1 1 0 0,-1-1-1 0 0,2 1 0 0 0,-2 1 0 0 0,1-2 1 0 0,0 1-1 0 0,-1 0 0 0 0,2-1 1 0 0,-1 2-1 0 0,-1-2 0 0 0,1 1 0 0 0,1-1 1 0 0,0 1-1 0 0,25 11 517 0 0,-23-10-453 0 0,115 31 1427 0 0,-79-24-1188 0 0,42 17 0 0 0,801 303 518 0 0,-394-185-646 0 0,-394-117-84 0 0,49 9 79 0 0,1-6 0 0 0,257 21 0 0 0,-74-35 160 0 0,150 11-81 0 0,-2 33-155 0 0,-86 14-98 0 0,243 45 32 0 0,-96-10-60 0 0,-307-59 0 0 0,487 155 0 0 0,-322-82 0 0 0,-255-83 29 0 0,517 140 294 0 0,-460-123-225 0 0,11 3 112 0 0,-162-49-155 0 0,-1-3-1 0 0,76 4 1 0 0,-63-10 162 0 0,-2 2 0 0 0,78 15 0 0 0,-118-14-182 0 0,0 1 0 0 0,0 0 1 0 0,0 2-1 0 0,0 0 1 0 0,-1 0-1 0 0,24 19 0 0 0,11 6-34 0 0,-43-29 7 0 0,-2 0 0 0 0,2-1 0 0 0,0 0 0 0 0,-1-1 0 0 0,1 1 0 0 0,10 1 1 0 0,-14-3-9 0 0,0-1 0 0 0,-1 0 1 0 0,1 0-1 0 0,0 0 1 0 0,-1 0-1 0 0,1 0 0 0 0,0 0 1 0 0,-2 0-1 0 0,2-1 1 0 0,-1 1-1 0 0,1-1 0 0 0,0-1 1 0 0,-1 2-1 0 0,1-1 1 0 0,-2 0-1 0 0,2-1 0 0 0,0 1 1 0 0,-2 0-1 0 0,2-1 0 0 0,2-3 1 0 0,-4 5 6 0 0,-1-1 1 0 0,0 1-1 0 0,2-2 1 0 0,-2 2-1 0 0,0 0 1 0 0,0-1-1 0 0,1 1 0 0 0,-1-1 1 0 0,0 1-1 0 0,0-2 1 0 0,0 2-1 0 0,1-1 1 0 0,-1 1-1 0 0,0-1 1 0 0,0 1-1 0 0,0-2 0 0 0,0 2 1 0 0,0-1-1 0 0,0 1 1 0 0,0-1-1 0 0,0 1 1 0 0,0-2-1 0 0,0 2 1 0 0,-1-2-1 0 0,-11-16 159 0 0,-27-10 62 0 0,35 26-204 0 0,-45-30 65 0 0,-27-16 30 0 0,3-3-1 0 0,-90-78 0 0 0,116 83-91 0 0,19 17 1 0 0,-2 0 1 0 0,-2 2-1 0 0,-55-36 0 0 0,82 61-28 0 0,-1-1-1 0 0,1 0 1 0 0,0 2-1 0 0,-10-3 0 0 0,15 3 2 0 0,-1 1-1 0 0,1 0 0 0 0,-2 0 0 0 0,2 0 0 0 0,-1 0 0 0 0,1 0 0 0 0,-1 0 1 0 0,1 0-1 0 0,-2 0 0 0 0,2 0 0 0 0,-1 0 0 0 0,1 0 0 0 0,-1 0 0 0 0,-1 1 1 0 0,2-1-1 0 0,-1 0 0 0 0,1 0 0 0 0,-1 1 0 0 0,-1 1 1 0 0,2-2-1 0 0,0 0 0 0 0,0 1 1 0 0,0-1-1 0 0,0 1 1 0 0,0-1-1 0 0,0 2 0 0 0,0-2 1 0 0,0 1-1 0 0,0-1 1 0 0,0 1-1 0 0,0-1 0 0 0,0 2 1 0 0,0-2-1 0 0,0 1 1 0 0,0-1-1 0 0,0 1 1 0 0,0-1-1 0 0,2 2 0 0 0,-2-2 1 0 0,0 1-1 0 0,0-1 1 0 0,1 1-1 0 0,-1-1 0 0 0,1 2 1 0 0,5 6 4 0 0,0-2 1 0 0,1 2-1 0 0,0-1 1 0 0,-1 0 0 0 0,1-1-1 0 0,1 0 1 0 0,0 0-1 0 0,16 9 1 0 0,4 2-3 0 0,107 65-158 0 0,-97-61 108 0 0,0 2 0 0 0,-1 1 0 0 0,-1 1 1 0 0,39 38-1 0 0,-65-53 41 0 0,1 1 0 0 0,-2 0 0 0 0,1 1 1 0 0,-1 0-1 0 0,11 21 0 0 0,-17-25-7 0 0,1-1-1 0 0,-2-1 1 0 0,0 2 0 0 0,0-1-1 0 0,0 1 1 0 0,-1 0 0 0 0,0-1-1 0 0,-1 1 1 0 0,2 0 0 0 0,-2 0-1 0 0,-2-2 1 0 0,0 17 0 0 0,-1-7 6 0 0,-1-3 1 0 0,-1 2 0 0 0,-1 0 0 0 0,1-2-1 0 0,-2 2 1 0 0,-1-2 0 0 0,2-1 0 0 0,-2 1-1 0 0,-2-1 1 0 0,1 0 0 0 0,0 0 0 0 0,-2-1-1 0 0,-12 10 1 0 0,9-7 4 0 0,-2-2 0 0 0,-2 0-1 0 0,2-2 1 0 0,-1 1 0 0 0,-2-2-1 0 0,2-1 1 0 0,-2 0 0 0 0,1 0-1 0 0,-29 6 1 0 0,39-13-126 0 0,0 0 1 0 0,0 1-1 0 0,0-1 1 0 0,-1-1-1 0 0,1 0 1 0 0,0 0-1 0 0,-2-1 0 0 0,-8-2 1 0 0,-9-4-2898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6.920"/>
    </inkml:context>
    <inkml:brush xml:id="br0">
      <inkml:brushProperty name="width" value="0.2" units="cm"/>
      <inkml:brushProperty name="height" value="0.2" units="cm"/>
      <inkml:brushProperty name="color" value="#E71224"/>
    </inkml:brush>
  </inkml:definitions>
  <inkml:trace contextRef="#ctx0" brushRef="#br0">84 35 520 0 0,'-4'0'76'0'0,"-2"0"0"0"0,1-2-1 0 0,1 1 1 0 0,-1 0 0 0 0,1-1 0 0 0,-2 1 0 0 0,2 0-1 0 0,-1-2 1 0 0,1 2 0 0 0,0-2 0 0 0,-7-4 0 0 0,-10-6 936 0 0,25 38 732 0 0,12 35-800 0 0,-1 2 0 0 0,7 79 0 0 0,-2 127-578 0 0,-4-35-1158 0 0,-14-223 605 0 0,-2-5-58 0 0,0 0 1 0 0,1 1-1 0 0,-1-1 1 0 0,1 0-1 0 0,1 1 1 0 0,-1-2-1 0 0,4 9 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7.124"/>
    </inkml:context>
    <inkml:brush xml:id="br0">
      <inkml:brushProperty name="width" value="0.2" units="cm"/>
      <inkml:brushProperty name="height" value="0.2" units="cm"/>
      <inkml:brushProperty name="color" value="#E71224"/>
    </inkml:brush>
  </inkml:definitions>
  <inkml:trace contextRef="#ctx0" brushRef="#br0">1 44 1160 0 0,'-1'0'27'0'0,"1"1"-1"0"0,0-1 0 0 0,0 1 0 0 0,0-1 1 0 0,0 0-1 0 0,0 2 0 0 0,0-2 0 0 0,0 1 1 0 0,0-1-1 0 0,0 0 0 0 0,0 1 0 0 0,0-1 1 0 0,0 2-1 0 0,1-2 0 0 0,-1 0 0 0 0,0 1 1 0 0,0-1-1 0 0,0 1 0 0 0,0-1 0 0 0,2 0 1 0 0,-2 2-1 0 0,0-2 0 0 0,0 0 0 0 0,1 1 1 0 0,-1-1-1 0 0,0 0 0 0 0,0 0 0 0 0,1 1 1 0 0,-1-1-1 0 0,0 0 0 0 0,2 2 0 0 0,15 11 933 0 0,-9-10-675 0 0,0 1 0 0 0,0 0 0 0 0,0-2 0 0 0,0 1 0 0 0,0-2 0 0 0,1 2 0 0 0,-1-2 0 0 0,0 1 0 0 0,12-2 0 0 0,14 1 292 0 0,31-5 1 0 0,12-7-1050 0 0,-1-3 1 0 0,116-37-1 0 0,-150 39-1063 0 0,-22 8-198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3.874"/>
    </inkml:context>
    <inkml:brush xml:id="br0">
      <inkml:brushProperty name="width" value="0.2" units="cm"/>
      <inkml:brushProperty name="height" value="0.2" units="cm"/>
      <inkml:brushProperty name="color" value="#E71224"/>
    </inkml:brush>
  </inkml:definitions>
  <inkml:trace contextRef="#ctx0" brushRef="#br0">226 527 40 0 0,'-2'-3'63'0'0,"-2"2"0"0"0,1-1 0 0 0,0 0 0 0 0,1-1 0 0 0,-1 2 0 0 0,2-2-1 0 0,-2 0 1 0 0,0 1 0 0 0,2-1 0 0 0,-2 0 0 0 0,2-1 0 0 0,-2 2 0 0 0,2-1 0 0 0,0 0 0 0 0,-1-1 0 0 0,0-4 0 0 0,-1-1-125 0 0,0 5 153 0 0,1 0 1 0 0,-1 1-1 0 0,-1-1 0 0 0,1 0 0 0 0,-1 2 0 0 0,2-1 1 0 0,-2 0-1 0 0,0-1 0 0 0,0 2 0 0 0,0 0 0 0 0,0 0 1 0 0,-8-4-1 0 0,10 5-37 0 0,1 1-40 0 0,1-1 0 0 0,0 1 0 0 0,-1 0-1 0 0,1-2 1 0 0,-2 2 0 0 0,2 0-1 0 0,0 0 1 0 0,-1-1 0 0 0,1 1-1 0 0,-1 0 1 0 0,1 0 0 0 0,-2 0-1 0 0,2 0 1 0 0,-1-1 0 0 0,1 1-1 0 0,-1 0 1 0 0,1 0 0 0 0,-2 0-1 0 0,2 0 1 0 0,-1 0 0 0 0,1 0-1 0 0,-1 0 1 0 0,1 0 0 0 0,-2 1-1 0 0,2-1 1 0 0,0 0 0 0 0,-1 0-1 0 0,1 0 1 0 0,-1 0 0 0 0,1 1-1 0 0,-2-1 1 0 0,2 0 0 0 0,-1 0-1 0 0,1 2 1 0 0,0-2 0 0 0,-1 0-1 0 0,1 1 1 0 0,0-1 0 0 0,-2 1-1 0 0,2-1 1 0 0,0 0 0 0 0,-1 2-1 0 0,1-2 1 0 0,0 1 0 0 0,0-1-1 0 0,0 1 1 0 0,-1-1 0 0 0,1 2 0 0 0,0-1-1 0 0,0 0 16 0 0,-2 1-1 0 0,2-1 1 0 0,-1 0 0 0 0,1 1-1 0 0,-1-1 1 0 0,1 0-1 0 0,-2-1 1 0 0,1 2-1 0 0,1-1 1 0 0,-1 0 0 0 0,-1 1-1 0 0,1-2 1 0 0,1 1-1 0 0,-1-1 1 0 0,-1 1-1 0 0,-2 1 1 0 0,-1 2 93 0 0,1-2 1 0 0,-1 1-1 0 0,-1 1 0 0 0,2 0 0 0 0,-1 0 1 0 0,1 0-1 0 0,0 0 0 0 0,0 1 0 0 0,0-1 0 0 0,1 2 1 0 0,-1-1-1 0 0,2-1 0 0 0,-1 1 0 0 0,0 1 1 0 0,1 0-1 0 0,-1 0 0 0 0,2-1 0 0 0,-2 7 1 0 0,-2 7-97 0 0,1-1 1 0 0,1 2-1 0 0,0-1 1 0 0,2 29-1 0 0,1-37-15 0 0,0 3-23 0 0,0 1 0 0 0,4 24 0 0 0,-4-37 9 0 0,1 1 0 0 0,-1 1 1 0 0,2-1-1 0 0,-2 1 1 0 0,1-2-1 0 0,0 1 1 0 0,1 0-1 0 0,-1 1 0 0 0,2-2 1 0 0,-2 1-1 0 0,0 0 1 0 0,2-1-1 0 0,0 1 1 0 0,-2-2-1 0 0,2 2 0 0 0,-1 0 1 0 0,5 2-1 0 0,-6-5 2 0 0,1 1 0 0 0,-1-1 0 0 0,0 0 0 0 0,1 0-1 0 0,-1 2 1 0 0,0-2 0 0 0,1 0 0 0 0,0 0 0 0 0,0 0-1 0 0,-1 0 1 0 0,0 0 0 0 0,1-2 0 0 0,-1 2 0 0 0,0 0 0 0 0,1 0-1 0 0,-1-1 1 0 0,0 1 0 0 0,1 0 0 0 0,-1-1 0 0 0,0 1 0 0 0,1-2-1 0 0,-1 1 1 0 0,0 1 0 0 0,1-1 0 0 0,-1-1 0 0 0,2 0-1 0 0,26-30-30 0 0,-29 32 32 0 0,11-15 51 0 0,-2 0 0 0 0,-1-1 0 0 0,1 2-1 0 0,-2-4 1 0 0,9-22 0 0 0,20-89 350 0 0,-32 110-380 0 0,5-19 98 0 0,-2-2-1 0 0,2-76 1 0 0,-17-80 879 0 0,8 189-932 0 0,-1-10 153 0 0,0-2-1 0 0,1 2 0 0 0,1-26 1 0 0,-2 68-209 0 0,-1 43 0 0 0,2-21-10 0 0,-1 181 68 0 0,4-156-34 0 0,13 84 0 0 0,-14-139-37 0 0,2 2 0 0 0,0 0 0 0 0,0-2 0 0 0,3 2 0 0 0,0-2 0 0 0,-1 0 0 0 0,18 29 0 0 0,-22-44-112 0 0,-1 0 0 0 0,2 0 0 0 0,-2 1 1 0 0,2-2-1 0 0,-2 1 0 0 0,2 0 0 0 0,-2 0 0 0 0,2-1 1 0 0,-1 0-1 0 0,1 1 0 0 0,0-1 0 0 0,-2 0 0 0 0,2 1 1 0 0,-1-2-1 0 0,1 1 0 0 0,0-1 0 0 0,-1 1 0 0 0,1-1 1 0 0,0 0-1 0 0,-1 2 0 0 0,2-2 0 0 0,2-2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7.604"/>
    </inkml:context>
    <inkml:brush xml:id="br0">
      <inkml:brushProperty name="width" value="0.2" units="cm"/>
      <inkml:brushProperty name="height" value="0.2" units="cm"/>
      <inkml:brushProperty name="color" value="#E71224"/>
    </inkml:brush>
  </inkml:definitions>
  <inkml:trace contextRef="#ctx0" brushRef="#br0">21 0 600 0 0,'-5'12'91'0'0,"2"-1"0"0"0,-1-1 1 0 0,2 2-1 0 0,-1-1 0 0 0,2 1 0 0 0,-1 0 0 0 0,1 0 0 0 0,1 17 0 0 0,12 109 683 0 0,52 230 1 0 0,-61-351-719 0 0,-1-5-25 0 0,1-1-1 0 0,0-1 0 0 0,5 13 0 0 0,-8-22-33 0 0,0 2 0 0 0,1-2 0 0 0,-1 1 0 0 0,1-1 0 0 0,1 0 0 0 0,-2 1 0 0 0,1-1 0 0 0,0 0 0 0 0,-1 1 1 0 0,2-1-1 0 0,-1 0 0 0 0,0 1 0 0 0,1-1 0 0 0,-1-1 0 0 0,0 1 0 0 0,1 1 0 0 0,-1-2 0 0 0,0 1 0 0 0,1-1 0 0 0,-1 1 0 0 0,2-1 0 0 0,-2 2 0 0 0,0-2 0 0 0,1 0 0 0 0,-1 1 0 0 0,2-1 1 0 0,-2 0-1 0 0,2 0 0 0 0,-1 0-12 0 0,0-1-1 0 0,-1 1 1 0 0,2-2 0 0 0,-2 2 0 0 0,0-1 0 0 0,1 1 0 0 0,-1-1 0 0 0,2-1 0 0 0,-2 1 0 0 0,0 0 0 0 0,1-1-1 0 0,-1 1 1 0 0,0 0 0 0 0,1-1 0 0 0,-1 1 0 0 0,-1 0 0 0 0,1-1 0 0 0,1 1 0 0 0,-1 0 0 0 0,0-5 0 0 0,14-34-200 0 0,-10 15 77 0 0,-2 12 74 0 0,1-1 0 0 0,5-16-1 0 0,-9 27 60 0 0,2 2 0 0 0,-1-2 0 0 0,-1 2 0 0 0,1-2 0 0 0,1 2 0 0 0,-1-2 0 0 0,0 2 0 0 0,1-2-1 0 0,-1 2 1 0 0,0-1 0 0 0,1 1 0 0 0,0-2 0 0 0,0 2 0 0 0,-1 0 0 0 0,2-1 0 0 0,-2 1 0 0 0,2 1-1 0 0,-2-1 1 0 0,2-1 0 0 0,1 1 0 0 0,-2 0 4 0 0,1 1 1 0 0,-2 0-1 0 0,2 0 0 0 0,0 0 1 0 0,-2 1-1 0 0,2-1 0 0 0,-2 0 0 0 0,2 0 1 0 0,-1 1-1 0 0,0-1 0 0 0,0 2 1 0 0,0-1-1 0 0,0-1 0 0 0,0 1 1 0 0,3 3-1 0 0,28 23 84 0 0,-17-14 54 0 0,-12-10-96 0 0,0 1-1 0 0,0-3 0 0 0,0 2 1 0 0,0 0-1 0 0,2-1 0 0 0,-2 0 1 0 0,0-1-1 0 0,1 0 0 0 0,-1 1 1 0 0,1-1-1 0 0,-1 0 0 0 0,2-1 1 0 0,4 2-1 0 0,-7-4-17 0 0,0 2 0 0 0,-1 0 0 0 0,1 0 0 0 0,1-1 1 0 0,-1 0-1 0 0,-1 1 0 0 0,1-2 0 0 0,-2 1 0 0 0,2 0 0 0 0,0-1 0 0 0,-1 1 0 0 0,1 0 0 0 0,-2-1 0 0 0,2 0 1 0 0,0 0-1 0 0,-2 1 0 0 0,2-2 0 0 0,-2 2 0 0 0,0-2 0 0 0,2 1 0 0 0,-2-1 0 0 0,1 2 0 0 0,2-7 0 0 0,1-4 82 0 0,-1-2 0 0 0,1 2 0 0 0,-2-1-1 0 0,1 0 1 0 0,-1-1 0 0 0,-2 1 0 0 0,2-23-1 0 0,-2 27-34 0 0,-2-1 0 0 0,1 1 0 0 0,0 0 0 0 0,-2-1 0 0 0,0 1 0 0 0,0 0 0 0 0,0-1 0 0 0,-1 1 0 0 0,-1 0 0 0 0,1 1 0 0 0,-10-16 0 0 0,13 22-60 0 0,-1 1 1 0 0,1 0-1 0 0,-2-1 0 0 0,1 1 1 0 0,1 1-1 0 0,-1-1 0 0 0,-1-1 1 0 0,2 1-1 0 0,-1 1 0 0 0,0-1 1 0 0,-1 1-1 0 0,2-2 0 0 0,-1 2 1 0 0,0-1-1 0 0,-1 1 0 0 0,1-1 1 0 0,0 1-1 0 0,-1 0 0 0 0,1-2 1 0 0,0 2-1 0 0,-1 0 0 0 0,0 0 1 0 0,-1 0 4 0 0,2 0 1 0 0,-1 0 0 0 0,1 2-1 0 0,0-2 1 0 0,1 1 0 0 0,-2-1-1 0 0,1 1 1 0 0,0-1 0 0 0,-1 2-1 0 0,1-1 1 0 0,0-1 0 0 0,-1 1-1 0 0,2 1 1 0 0,-1-1 0 0 0,0 0-1 0 0,1-1 1 0 0,-3 4 0 0 0,-1 4 146 0 0,-1 2 0 0 0,1-2 0 0 0,0 1 1 0 0,-4 16-1 0 0,2-2-7 0 0,2 0-1 0 0,0-1 0 0 0,2 1 1 0 0,0 1-1 0 0,2-1 1 0 0,2-1-1 0 0,-1 1 1 0 0,2 0-1 0 0,1-1 1 0 0,0 1-1 0 0,14 41 1 0 0,-16-60-155 0 0,0 0-1 0 0,0 1 1 0 0,0-1 0 0 0,1 0 0 0 0,0 0 0 0 0,-1 0 0 0 0,1 0-1 0 0,0 0 1 0 0,1-1 0 0 0,-2 1 0 0 0,2-1 0 0 0,0 1 0 0 0,0-2-1 0 0,0 1 1 0 0,0 0 0 0 0,8 3 0 0 0,-6-4-40 0 0,-2-1-1 0 0,1 0 1 0 0,0-1 0 0 0,-1 2-1 0 0,2-2 1 0 0,-1 0 0 0 0,0 0-1 0 0,-1 0 1 0 0,2 0 0 0 0,-1 0-1 0 0,0-2 1 0 0,-1 1 0 0 0,2 0 0 0 0,-2-1-1 0 0,1 1 1 0 0,6-4 0 0 0,-3 1-210 0 0,1-2 0 0 0,-1 2-1 0 0,12-10 1 0 0,7-6-558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8.095"/>
    </inkml:context>
    <inkml:brush xml:id="br0">
      <inkml:brushProperty name="width" value="0.2" units="cm"/>
      <inkml:brushProperty name="height" value="0.2" units="cm"/>
      <inkml:brushProperty name="color" value="#E71224"/>
    </inkml:brush>
  </inkml:definitions>
  <inkml:trace contextRef="#ctx0" brushRef="#br0">154 0 2473 0 0,'-13'12'35'0'0,"-68"67"1075"0"0,74-71-920 0 0,-1 1-1 0 0,1 0 1 0 0,1 1-1 0 0,-1 0 1 0 0,2 0-1 0 0,-1 0 1 0 0,-4 17-1 0 0,8-24-171 0 0,2-1 0 0 0,0 0 0 0 0,-1 0-1 0 0,1 1 1 0 0,0-2 0 0 0,0 2 0 0 0,0 0 0 0 0,0-2-1 0 0,0 2 1 0 0,0-1 0 0 0,0 0 0 0 0,1 0-1 0 0,-1 1 1 0 0,0-2 0 0 0,2 2 0 0 0,0 2-1 0 0,-2-3-14 0 0,2-1-1 0 0,-1 0 0 0 0,-1-1 0 0 0,1 2 0 0 0,1-1 0 0 0,-1 0 1 0 0,-1-1-1 0 0,1 2 0 0 0,1-1 0 0 0,-1-1 0 0 0,0 1 0 0 0,1-1 1 0 0,-1 2-1 0 0,0-2 0 0 0,1 0 0 0 0,-1 1 0 0 0,0-1 0 0 0,1 0 1 0 0,-1 0-1 0 0,0 1 0 0 0,1-1 0 0 0,-1 0 0 0 0,0 0 0 0 0,1 0 1 0 0,-1-1-1 0 0,0 1 0 0 0,3 0 0 0 0,35-7-40 0 0,-24 3 23 0 0,1 2 0 0 0,-2-1-1 0 0,2 2 1 0 0,0-1 0 0 0,-1 2 0 0 0,26 3 0 0 0,-38-3 15 0 0,-2 0 0 0 0,2 0-1 0 0,-2 1 1 0 0,2-1 0 0 0,-2 2-1 0 0,2-2 1 0 0,-2 1 0 0 0,1-1 0 0 0,0 1-1 0 0,0 1 1 0 0,-1-1 0 0 0,0 0-1 0 0,2-1 1 0 0,-2 2 0 0 0,1-1 0 0 0,-1 2-1 0 0,0-2 1 0 0,1 0 0 0 0,-1 1-1 0 0,0-1 1 0 0,1 0 0 0 0,-2 2 0 0 0,1-2-1 0 0,0 1 1 0 0,-1 0 0 0 0,2 0-1 0 0,-2 0 1 0 0,1 0 0 0 0,-1 0 0 0 0,0 0-1 0 0,0 0 1 0 0,0 0 0 0 0,0 3-1 0 0,0 4 22 0 0,-3 2 0 0 0,2-2 0 0 0,-2 1 0 0 0,1-1 0 0 0,-8 16-1 0 0,-4 21 496 0 0,14-45-503 0 0,0-1 1 0 0,0 1-1 0 0,0 1 1 0 0,-2-1-1 0 0,2-1 1 0 0,0 1-1 0 0,0 1 0 0 0,0-1 1 0 0,0-1-1 0 0,2 1 1 0 0,-2 1-1 0 0,0-1 1 0 0,0-1-1 0 0,0 1 0 0 0,1 1 1 0 0,-1-2-1 0 0,0 1 1 0 0,1 0-1 0 0,-1-1 1 0 0,0 2-1 0 0,2-1 0 0 0,-2-1 1 0 0,1 1-1 0 0,-1-1 1 0 0,3 3-1 0 0,-2-3 1 0 0,0 0-1 0 0,1 1 0 0 0,-1-1 1 0 0,0 0-1 0 0,1 0 1 0 0,-1 0-1 0 0,0 0 0 0 0,1 0 1 0 0,-1 0-1 0 0,0 0 0 0 0,1 0 1 0 0,-1 0-1 0 0,0 0 1 0 0,1 0-1 0 0,2-1 0 0 0,2-2 34 0 0,1-1-1 0 0,1 2 0 0 0,-1-2 1 0 0,-1 0-1 0 0,9-7 0 0 0,-2 0-11 0 0,-1-1-1 0 0,2-1 0 0 0,-4 1 0 0 0,2-1 0 0 0,-2-2 1 0 0,0 0-1 0 0,14-27 0 0 0,-17 28-73 0 0,-2 1 0 0 0,1-2 0 0 0,-1 2 0 0 0,-1-2 0 0 0,0 1-1 0 0,-1-1 1 0 0,-2-1 0 0 0,2 1 0 0 0,-2-19 0 0 0,-2 27 17 0 0,-1 2 1 0 0,2-2-1 0 0,-1 2 1 0 0,-2-2-1 0 0,2 2 0 0 0,-2-2 1 0 0,-2-6-1 0 0,4 11 21 0 0,1 1-1 0 0,-2 0 1 0 0,2 1-1 0 0,-1-2 1 0 0,1 1 0 0 0,-1 1-1 0 0,1-1 1 0 0,-2 1-1 0 0,2-2 1 0 0,-1 1-1 0 0,0 1 1 0 0,1-1 0 0 0,-2 1-1 0 0,1 0 1 0 0,0-2-1 0 0,1 2 1 0 0,-2-1-1 0 0,1 1 1 0 0,-2 0-1 0 0,2 0 5 0 0,0 0-1 0 0,-1 0 1 0 0,2 0-1 0 0,-1 1 1 0 0,0-1-1 0 0,-1 0 1 0 0,1 2-1 0 0,0-2 1 0 0,-1 1-1 0 0,2-1 1 0 0,-1 1 0 0 0,0-1-1 0 0,-1 2 1 0 0,2-2-1 0 0,-1 1 1 0 0,0 0-1 0 0,1-1 1 0 0,-2 2-1 0 0,1-1 1 0 0,1 0-1 0 0,-1-1 1 0 0,1 3-1 0 0,-7 8 178 0 0,2 1 0 0 0,-1-2 0 0 0,1 2 1 0 0,1 0-1 0 0,0 0 0 0 0,1 0 0 0 0,1 0 0 0 0,-1 0 0 0 0,2 0 0 0 0,-1 2 0 0 0,1-2 0 0 0,1 1 1 0 0,1-1-1 0 0,1 0 0 0 0,-1 1 0 0 0,6 15 0 0 0,-7-24-169 0 0,1-1-1 0 0,0 0 0 0 0,1-1 1 0 0,-1 1-1 0 0,0 0 1 0 0,1-1-1 0 0,-1 1 1 0 0,2 0-1 0 0,-2-1 1 0 0,2 1-1 0 0,-2-2 0 0 0,2 2 1 0 0,-1-2-1 0 0,0 2 1 0 0,0-2-1 0 0,1 2 1 0 0,0-2-1 0 0,-1 1 1 0 0,1-1-1 0 0,0 0 0 0 0,-1 1 1 0 0,2-2-1 0 0,-1 1 1 0 0,0 0-1 0 0,-1-1 1 0 0,2 0-1 0 0,-1 2 1 0 0,0-2-1 0 0,5 0 1 0 0,1-2-106 0 0,2 1 1 0 0,-2 0 0 0 0,0-1 0 0 0,2 0 0 0 0,-2-1-1 0 0,1-1 1 0 0,16-8 0 0 0,12-8-666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8.655"/>
    </inkml:context>
    <inkml:brush xml:id="br0">
      <inkml:brushProperty name="width" value="0.2" units="cm"/>
      <inkml:brushProperty name="height" value="0.2" units="cm"/>
      <inkml:brushProperty name="color" value="#E71224"/>
    </inkml:brush>
  </inkml:definitions>
  <inkml:trace contextRef="#ctx0" brushRef="#br0">11 0 1280 0 0,'-3'5'87'0'0,"2"1"0"0"0,-2 0 0 0 0,2 0 0 0 0,1-1-1 0 0,-2 0 1 0 0,2 2 0 0 0,-1-2 0 0 0,2 11 0 0 0,6 48 518 0 0,12 27 188 0 0,-17-79-740 0 0,2 0 0 0 0,0-1 0 0 0,2-1-1 0 0,-2 2 1 0 0,12 15 0 0 0,-3-11-165 0 0,-12-16 88 0 0,-1 0 1 0 0,2 1-1 0 0,-2-1 0 0 0,0 0 1 0 0,1 2-1 0 0,-1-2 0 0 0,1 0 0 0 0,-1 0 1 0 0,2 0-1 0 0,-2 1 0 0 0,1-1 1 0 0,-1 0-1 0 0,1 0 0 0 0,-1 0 1 0 0,2 0-1 0 0,-2 0 0 0 0,1 0 1 0 0,-1 0-1 0 0,1 0 0 0 0,-1 0 0 0 0,2 0 1 0 0,-2 0-1 0 0,1 0 0 0 0,0-1 1 0 0,6-2-257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8.831"/>
    </inkml:context>
    <inkml:brush xml:id="br0">
      <inkml:brushProperty name="width" value="0.2" units="cm"/>
      <inkml:brushProperty name="height" value="0.2" units="cm"/>
      <inkml:brushProperty name="color" value="#E71224"/>
    </inkml:brush>
  </inkml:definitions>
  <inkml:trace contextRef="#ctx0" brushRef="#br0">83 101 600 0 0,'-4'-3'97'0'0,"-2"2"0"0"0,1-2 1 0 0,1 1-1 0 0,0-2 0 0 0,0 1 0 0 0,0-1 0 0 0,0 1 0 0 0,0-1 0 0 0,-7-8 0 0 0,3 0 483 0 0,0 0 0 0 0,-8-18-1 0 0,15 23-508 0 0,6 8-253 0 0,6 6-223 0 0,-7-3 269 0 0,1 0-171 0 0,1 1-1 0 0,-1-1 1 0 0,2 0-1 0 0,7 6 0 0 0,0-4-188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9.337"/>
    </inkml:context>
    <inkml:brush xml:id="br0">
      <inkml:brushProperty name="width" value="0.2" units="cm"/>
      <inkml:brushProperty name="height" value="0.2" units="cm"/>
      <inkml:brushProperty name="color" value="#E71224"/>
    </inkml:brush>
  </inkml:definitions>
  <inkml:trace contextRef="#ctx0" brushRef="#br0">11 29 520 0 0,'-2'3'49'0'0,"1"-2"-1"0"0,1 1 0 0 0,-1 0 1 0 0,-1 0-1 0 0,1 0 1 0 0,1 0-1 0 0,-1 0 0 0 0,1 0 1 0 0,-2 0-1 0 0,2 1 1 0 0,0-2-1 0 0,-1 2 0 0 0,1-2 1 0 0,0 2-1 0 0,0 0 1 0 0,0-2-1 0 0,1 6 1 0 0,9 35 495 0 0,-9-38-445 0 0,4 19-5 0 0,3 0-1 0 0,0-1 1 0 0,0 0 0 0 0,3-1 0 0 0,0-1-1 0 0,1 0 1 0 0,17 24 0 0 0,-29-43-94 0 0,1 1 0 0 0,1-1 0 0 0,-2 0 0 0 0,1 1 0 0 0,0-1 0 0 0,1 0 0 0 0,-1-1 0 0 0,0 2 0 0 0,1-1 0 0 0,-1 0 0 0 0,0-1 0 0 0,1 2 0 0 0,-1-2 0 0 0,0 1 0 0 0,1-1 0 0 0,-1 1 0 0 0,0-1 0 0 0,2 0 0 0 0,-2 2 0 0 0,1-2 0 0 0,-1 0 0 0 0,0 0 0 0 0,2 0 0 0 0,-2 0 0 0 0,1 0 0 0 0,2 0 0 0 0,-3-2 0 0 0,0 1 0 0 0,2 0 0 0 0,-2-1 0 0 0,1 1 0 0 0,-1 0 0 0 0,0-1 0 0 0,1 1 0 0 0,-1-2 0 0 0,0 2 0 0 0,1 0 0 0 0,-1-1 0 0 0,0 0 0 0 0,1 0 0 0 0,-2 0 0 0 0,1 0 0 0 0,-1 0 0 0 0,1 0 0 0 0,-1 0 0 0 0,0 0 0 0 0,2-2 0 0 0,3-25 6 0 0,-1 0-1 0 0,0-43 1 0 0,-4 44 12 0 0,1 0 0 0 0,11-51-1 0 0,-12 78-1 0 0,0-1 0 0 0,2 0 0 0 0,-2 0 0 0 0,1 0-1 0 0,-1 0 1 0 0,1 1 0 0 0,-1 0 0 0 0,2-2 0 0 0,-1 2-1 0 0,0-1 1 0 0,1 1 0 0 0,-1 0 0 0 0,-1-1 0 0 0,4-2 0 0 0,-4 4-7 0 0,1 0 1 0 0,-1 0 0 0 0,0 0-1 0 0,0 0 1 0 0,2 0 0 0 0,-2 0-1 0 0,0-1 1 0 0,1 1 0 0 0,-1 0 0 0 0,0 0-1 0 0,1 0 1 0 0,-1 0 0 0 0,0 0-1 0 0,2 0 1 0 0,-2 0 0 0 0,0 0-1 0 0,1 1 1 0 0,-1-1 0 0 0,0 0 0 0 0,1 0-1 0 0,-1 0 1 0 0,0 0 0 0 0,2 0-1 0 0,10 15 204 0 0,-4 2-67 0 0,-2 2 0 0 0,1 0 0 0 0,-2-1 0 0 0,7 38 0 0 0,-8-30-125 0 0,2-2-1 0 0,11 29 0 0 0,-17-52-25 0 0,0 1 0 0 0,1-1 1 0 0,-1 0-1 0 0,2 1 0 0 0,-2-1 0 0 0,1 0 0 0 0,-1 1 1 0 0,1-1-1 0 0,1 0 0 0 0,-2 1 0 0 0,1-1 0 0 0,0 0 1 0 0,1-1-1 0 0,-1 2 0 0 0,-1-1 0 0 0,1-1 0 0 0,1 1 1 0 0,-1 1-1 0 0,3-1 0 0 0,-4-1-4 0 0,1 0-1 0 0,1-1 1 0 0,-1 1-1 0 0,-1 0 1 0 0,1 0-1 0 0,1-2 1 0 0,-2 2-1 0 0,1 0 1 0 0,-1-1-1 0 0,1 1 1 0 0,1 0-1 0 0,-2-1 1 0 0,1 1 0 0 0,-1-2-1 0 0,1 2 1 0 0,-1-1-1 0 0,2 1 1 0 0,-2-1-1 0 0,0-1 1 0 0,1 2-1 0 0,-1-1 1 0 0,0 1-1 0 0,1-1 1 0 0,-1-1-1 0 0,0 2 1 0 0,0-1 0 0 0,0 0-1 0 0,2-1 1 0 0,-2 2-1 0 0,0-1 1 0 0,0 0-1 0 0,20-102-784 0 0,-15 70 534 0 0,12-45-1 0 0,-17 77 259 0 0,2 0 1 0 0,-2-1-1 0 0,0 1 0 0 0,1 0 0 0 0,-1-1 1 0 0,1 1-1 0 0,-1 0 0 0 0,2-1 0 0 0,-2 1 1 0 0,1 0-1 0 0,-1-1 0 0 0,1 2 0 0 0,1-1 1 0 0,-1 0-1 0 0,-1-1 0 0 0,1 2 0 0 0,3-2 1 0 0,-4 2 4 0 0,2 0 0 0 0,-1 0 0 0 0,-1-2 0 0 0,1 2 0 0 0,-1 0 0 0 0,2 0 0 0 0,-1 0 0 0 0,-1 2 0 0 0,1-2 0 0 0,-1 0 0 0 0,2 0 0 0 0,-1 0 0 0 0,-1 0 0 0 0,1 0 0 0 0,-1 1 0 0 0,2-1 0 0 0,-2 0 0 0 0,1 1 0 0 0,-1-1 0 0 0,1 0 0 0 0,-1 2 0 0 0,3-1 0 0 0,0 2 34 0 0,-1-1-1 0 0,1 2 1 0 0,0 0 0 0 0,-1-1-1 0 0,1 1 1 0 0,0 0-1 0 0,-2 0 1 0 0,2 0 0 0 0,1 7-1 0 0,8 34 396 0 0,-8-26-139 0 0,1-1-1 0 0,8 20 1 0 0,-13-37-277 0 0,0-1 0 0 0,2 1 1 0 0,-2-1-1 0 0,0 2 0 0 0,0-2 0 0 0,0 0 1 0 0,1 1-1 0 0,-1-1 0 0 0,0 1 0 0 0,0-1 1 0 0,1 0-1 0 0,-1 2 0 0 0,0-2 0 0 0,2 0 0 0 0,-2 1 1 0 0,1-1-1 0 0,-1 0 0 0 0,0 1 0 0 0,1-1 1 0 0,1 0-1 0 0,-2 0-15 0 0,0 0 1 0 0,1 0-1 0 0,-1 0 1 0 0,0 0-1 0 0,1 0 1 0 0,-1-1-1 0 0,0 1 1 0 0,0 0-1 0 0,2 0 1 0 0,-2 0-1 0 0,0-1 1 0 0,0 1 0 0 0,0 0-1 0 0,1 0 1 0 0,-1-2-1 0 0,0 2 1 0 0,0 0-1 0 0,0-1 1 0 0,0 1-1 0 0,0 0 1 0 0,1 0-1 0 0,-1-1 1 0 0,0-1-1 0 0,7-34-537 0 0,-4 24 165 0 0,1-5-58 0 0,0 1 4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39.757"/>
    </inkml:context>
    <inkml:brush xml:id="br0">
      <inkml:brushProperty name="width" value="0.2" units="cm"/>
      <inkml:brushProperty name="height" value="0.2" units="cm"/>
      <inkml:brushProperty name="color" value="#E71224"/>
    </inkml:brush>
  </inkml:definitions>
  <inkml:trace contextRef="#ctx0" brushRef="#br0">21 72 520 0 0,'-3'3'33'0'0,"2"-1"0"0"0,-2 1 1 0 0,2 0-1 0 0,0-1 0 0 0,-2 2 0 0 0,2-1 0 0 0,-1 0 1 0 0,1-1-1 0 0,1 2 0 0 0,-1-1 0 0 0,-1 0 0 0 0,2 1 0 0 0,-1-2 1 0 0,1 2-1 0 0,0-1 0 0 0,0 1 0 0 0,0-1 0 0 0,0 1 1 0 0,0-2-1 0 0,1 2 0 0 0,-1-1 0 0 0,2 1 0 0 0,-2-1 0 0 0,4 5 1 0 0,2 10 342 0 0,2 0 0 0 0,18 31 1 0 0,8 19 61 0 0,-12-4-232 0 0,-2 0 1 0 0,12 89 0 0 0,-24-113-179 0 0,-7-36 8 0 0,0-5-15 0 0,-1-11-16 0 0,-2-20-106 0 0,-13-80-235 0 0,0-216 0 0 0,15 312 324 0 0,2 0 1 0 0,6-31-1 0 0,-7 43 11 0 0,0-1 0 0 0,1 1 0 0 0,-1 0 0 0 0,0 0 0 0 0,1 0 0 0 0,0 0 0 0 0,0 0-1 0 0,0 0 1 0 0,1 1 0 0 0,0-1 0 0 0,-1 0 0 0 0,1 2 0 0 0,0-2 0 0 0,-1 1 0 0 0,2 0 0 0 0,3-2 0 0 0,-6 5 7 0 0,-1-1 0 0 0,2 1 0 0 0,-1 0 0 0 0,0-2 0 0 0,-1 2 0 0 0,2 0 0 0 0,-1 0 0 0 0,0 0 0 0 0,-1-1 0 0 0,2 1 0 0 0,-1 0 0 0 0,0 0 0 0 0,-1 0 0 0 0,2 0 1 0 0,-1 1-1 0 0,0-1 0 0 0,-1 0 0 0 0,2 0 0 0 0,-1 0 0 0 0,0 0 0 0 0,-1 2 0 0 0,3-1 0 0 0,-2 0 26 0 0,2 1 0 0 0,-2-1 0 0 0,2 0 0 0 0,-2 1 0 0 0,1-1 0 0 0,-1 2 0 0 0,2-2 0 0 0,-2 0 0 0 0,2 5 0 0 0,1 0 86 0 0,0 1 1 0 0,-2 1-1 0 0,1-1 0 0 0,4 15 0 0 0,-5-10 99 0 0,1 2 0 0 0,-2-1 0 0 0,1-1-1 0 0,-2 24 1 0 0,-2-29-159 0 0,2-1 0 0 0,-1 1 0 0 0,0 0 0 0 0,-1-2 0 0 0,1 2 0 0 0,-2-1 0 0 0,2 0 0 0 0,-2 0 0 0 0,1 0 0 0 0,-2 0 0 0 0,-4 8 0 0 0,6-13-52 0 0,2 0 0 0 0,-1 1 1 0 0,0-2-1 0 0,1 1 0 0 0,-2 0 1 0 0,1 1-1 0 0,0-2 0 0 0,-1 1 1 0 0,1 0-1 0 0,0-1 0 0 0,-1 2 1 0 0,1-2-1 0 0,0 1 0 0 0,-1-1 1 0 0,1 1-1 0 0,0-1 0 0 0,-1 0 1 0 0,1 0-1 0 0,0 2 1 0 0,-1-2-1 0 0,1 0 0 0 0,-3 0 1 0 0,1 0-27 0 0,2-2 0 0 0,-2 2 0 0 0,2-1-1 0 0,0 0 1 0 0,-2 1 0 0 0,2-2 0 0 0,-1 1 0 0 0,0 0 0 0 0,0 1 0 0 0,1-2 0 0 0,0 1 0 0 0,-1 0 0 0 0,1-1 0 0 0,-3-3 0 0 0,0 1-133 0 0,1-1 0 0 0,-1 1 0 0 0,2-2 0 0 0,-1 1-1 0 0,0 0 1 0 0,2-1 0 0 0,-2 1 0 0 0,2 0 0 0 0,0-1 0 0 0,-3-10-1 0 0,4-1-388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40.033"/>
    </inkml:context>
    <inkml:brush xml:id="br0">
      <inkml:brushProperty name="width" value="0.2" units="cm"/>
      <inkml:brushProperty name="height" value="0.2" units="cm"/>
      <inkml:brushProperty name="color" value="#E71224"/>
    </inkml:brush>
  </inkml:definitions>
  <inkml:trace contextRef="#ctx0" brushRef="#br0">53 0 1656 0 0,'-5'5'71'0'0,"1"1"1"0"0,-1-1-1 0 0,1 0 0 0 0,0 2 0 0 0,0-2 0 0 0,0 2 0 0 0,1 0 0 0 0,0-1 0 0 0,1 1 0 0 0,-1 0 1 0 0,0-1-1 0 0,2 1 0 0 0,0 1 0 0 0,-2 9 0 0 0,2-2 154 0 0,-1 0 0 0 0,1-1 0 0 0,2 0 0 0 0,-1 0 0 0 0,2 1 0 0 0,4 18 0 0 0,-3-22-88 0 0,0-2-1 0 0,7 22 0 0 0,-8-30-132 0 0,-2 1-1 0 0,0-1 0 0 0,1 0 1 0 0,-1 1-1 0 0,1-1 0 0 0,-1 0 0 0 0,2 1 1 0 0,-1-1-1 0 0,-1 0 0 0 0,1 1 1 0 0,1-1-1 0 0,-1 0 0 0 0,0-1 0 0 0,1 2 1 0 0,-2-1-1 0 0,1-1 0 0 0,0 1 0 0 0,1 1 1 0 0,-1-2-1 0 0,0 1 0 0 0,1-1 1 0 0,0 1-1 0 0,0-1 0 0 0,-1 0 0 0 0,0 0 1 0 0,1 2-1 0 0,-1-2 0 0 0,0 0 0 0 0,1 0 1 0 0,3 0-1 0 0,-4-2-7 0 0,1 1 1 0 0,-1 1-1 0 0,0-1 0 0 0,1-1 1 0 0,-1 1-1 0 0,0 0 0 0 0,1-1 1 0 0,-1 1-1 0 0,0 0 0 0 0,1-1 1 0 0,-1 1-1 0 0,0 0 0 0 0,-1-1 1 0 0,2 1-1 0 0,-2 0 0 0 0,1-2 1 0 0,0 2-1 0 0,-1-1 0 0 0,0 0 1 0 0,2-2-1 0 0,4-40-229 0 0,-4 38 203 0 0,0-27-65 0 0,5-31-47 0 0,-7 59 102 0 0,1 1 0 0 0,1-2 0 0 0,-1 1 0 0 0,2 1 0 0 0,-2-1 0 0 0,2 1 1 0 0,-1-2-1 0 0,0 2 0 0 0,7-8 0 0 0,-9 11 0 0 0,1 1 0 0 0,1-1 0 0 0,-1-1-1 0 0,0 1 1 0 0,1 1 0 0 0,-1-1 0 0 0,0 1 0 0 0,1-2 0 0 0,-1 2 0 0 0,0-1 0 0 0,1 1 0 0 0,-1-1 0 0 0,0 1 0 0 0,1 0 0 0 0,0 0-1 0 0,1-2 1 0 0,8 2-374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40.277"/>
    </inkml:context>
    <inkml:brush xml:id="br0">
      <inkml:brushProperty name="width" value="0.2" units="cm"/>
      <inkml:brushProperty name="height" value="0.2" units="cm"/>
      <inkml:brushProperty name="color" value="#E71224"/>
    </inkml:brush>
  </inkml:definitions>
  <inkml:trace contextRef="#ctx0" brushRef="#br0">128 92 520 0 0,'0'0'3'0'0,"0"0"-1"0"0,0-1 1 0 0,1 1-1 0 0,-1-2 1 0 0,0 2 0 0 0,0-1-1 0 0,0 1 1 0 0,0-1-1 0 0,0 1 1 0 0,0 0-1 0 0,0-2 1 0 0,0 2-1 0 0,0-1 1 0 0,0 1 0 0 0,0-1-1 0 0,0 1 1 0 0,0-2-1 0 0,-1 2 1 0 0,1 0-1 0 0,0-1 1 0 0,0 1 0 0 0,0-1-1 0 0,-1 1 1 0 0,1 0-1 0 0,0-2 1 0 0,0 2-1 0 0,-2 0 1 0 0,2-1 0 0 0,-1 0-1 0 0,0 1 35 0 0,-1-2 0 0 0,1 2-1 0 0,0-1 1 0 0,-1 1 0 0 0,1 0 0 0 0,-2-1-1 0 0,2 1 1 0 0,0 0 0 0 0,-1 0 0 0 0,1 0-1 0 0,-3 0 1 0 0,-1 0 98 0 0,-1 0 1 0 0,1 0-1 0 0,1 1 0 0 0,-1 0 0 0 0,-1 1 0 0 0,-7 2 0 0 0,9-2-24 0 0,-1 2 0 0 0,1-1 0 0 0,0 1 0 0 0,0 0 0 0 0,0 0 0 0 0,0 0-1 0 0,1 1 1 0 0,-1-1 0 0 0,1 0 0 0 0,1 2 0 0 0,-1-1 0 0 0,0-1-1 0 0,1 1 1 0 0,-1 1 0 0 0,2-1 0 0 0,-1 0 0 0 0,1 1 0 0 0,0-1 0 0 0,-1 11-1 0 0,2-12-75 0 0,-1 0-1 0 0,1 0 1 0 0,0 0-1 0 0,1-1 0 0 0,-1 1 1 0 0,2 0-1 0 0,-2 0 0 0 0,1 0 1 0 0,0 0-1 0 0,1 0 1 0 0,-1 0-1 0 0,3 5 0 0 0,-1-6-63 0 0,-2-2 0 0 0,0 2 0 0 0,2-1 0 0 0,-2 0 0 0 0,2 0 0 0 0,-2 0 0 0 0,2-1 0 0 0,0 2 0 0 0,-1-2 0 0 0,1 0 0 0 0,-2 1 0 0 0,2-1 0 0 0,0 0 0 0 0,-1 1 0 0 0,2-2 0 0 0,-1 1 0 0 0,0-1 0 0 0,5 1 0 0 0,-3 1-17 0 0,2-2 1 0 0,-2-2-1 0 0,0 2 1 0 0,2 0-1 0 0,-2-1 0 0 0,1 0 1 0 0,-1-1-1 0 0,0 1 1 0 0,1-2-1 0 0,-1 2 0 0 0,0-2 1 0 0,1 1-1 0 0,7-6 1 0 0,-5 2-33 0 0,1 0 0 0 0,-1-1 0 0 0,0 0 0 0 0,0-1 0 0 0,0 0 0 0 0,8-10 0 0 0,-12 10 103 0 0,2 1 0 0 0,-2 0 0 0 0,0-1 0 0 0,-2 0 1 0 0,2 0-1 0 0,-1 0 0 0 0,0 0 0 0 0,-2 0 0 0 0,3-10 1 0 0,-4 14-12 0 0,1-2 0 0 0,-1 2 0 0 0,0-1 0 0 0,0 1 0 0 0,0-1 0 0 0,0 1 0 0 0,-1-2 0 0 0,0 2 0 0 0,1-1 0 0 0,-2 1 0 0 0,1 0 0 0 0,-2-1 0 0 0,2 1 0 0 0,-2 0 0 0 0,2 0 0 0 0,-2 0 0 0 0,-3-7 0 0 0,-1 3-14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7:40.908"/>
    </inkml:context>
    <inkml:brush xml:id="br0">
      <inkml:brushProperty name="width" value="0.2" units="cm"/>
      <inkml:brushProperty name="height" value="0.2" units="cm"/>
      <inkml:brushProperty name="color" value="#E71224"/>
    </inkml:brush>
  </inkml:definitions>
  <inkml:trace contextRef="#ctx0" brushRef="#br0">16 163 144 0 0,'-2'1'46'0'0,"1"0"-1"0"0,0 1 1 0 0,-1-1-1 0 0,1 0 1 0 0,1 1-1 0 0,-1 0 1 0 0,-1 0-1 0 0,1-1 1 0 0,1 2-1 0 0,-1-2 1 0 0,1 0-1 0 0,-2 2 1 0 0,2-2-1 0 0,-1 2 1 0 0,1-2-1 0 0,0 2 1 0 0,0-2-1 0 0,0 2 1 0 0,0 1 0 0 0,1 1 169 0 0,-1 1 0 0 0,2-1 0 0 0,0 0 0 0 0,0-1 0 0 0,4 11 0 0 0,5 6 248 0 0,1-1 1 0 0,17 24 0 0 0,7 8-335 0 0,-29-40-129 0 0,2 2 0 0 0,-1-2 0 0 0,18 17 0 0 0,-26-29-2 0 0,0 1 0 0 0,1-1 0 0 0,-1 0 0 0 0,0 2 0 0 0,0-2 0 0 0,1 0-1 0 0,-1 1 1 0 0,0-1 0 0 0,2 0 0 0 0,-2 0 0 0 0,1 0 0 0 0,-1 1 0 0 0,0-1 0 0 0,1 0 0 0 0,-1 0 0 0 0,2 0 0 0 0,-2 0 0 0 0,0 0 0 0 0,1 0 0 0 0,-1 0 0 0 0,1 0 0 0 0,-1 0 0 0 0,2 0 0 0 0,-2 0 0 0 0,0 0 0 0 0,1 0 0 0 0,-1 0-1 0 0,1 0 1 0 0,1-1-2 0 0,-1 1-1 0 0,-1-1 0 0 0,1 1 0 0 0,1-2 1 0 0,-2 2-1 0 0,1-1 0 0 0,-1 0 0 0 0,1-1 1 0 0,-1 2-1 0 0,2-1 0 0 0,-2 0 0 0 0,0-1 1 0 0,1 1-1 0 0,10-40-99 0 0,-11 37 96 0 0,5-46-98 0 0,-5 38 114 0 0,1 2-1 0 0,1-2 1 0 0,-1 1-1 0 0,2-1 1 0 0,-1 1 0 0 0,9-19-1 0 0,-11 30-3 0 0,0-2-1 0 0,0 2 1 0 0,1-1-1 0 0,-1 0 0 0 0,0 1 1 0 0,2-2-1 0 0,-2 2 1 0 0,0 0-1 0 0,1-1 1 0 0,-1 1-1 0 0,1-1 1 0 0,-1 1-1 0 0,2-2 1 0 0,-2 2-1 0 0,1 0 1 0 0,-1-1-1 0 0,1 1 1 0 0,-1 0-1 0 0,2 0 1 0 0,-2-1-1 0 0,1 1 1 0 0,-1 0-1 0 0,1 0 1 0 0,1 0-1 0 0,-2 0 1 0 0,1 0-1 0 0,-1 0 1 0 0,1 0-1 0 0,1 0 0 0 0,-2 0 1 0 0,1 0-1 0 0,-1 0 1 0 0,1 0-1 0 0,1 0 1 0 0,-2 0-1 0 0,1 1 1 0 0,-1-1-1 0 0,1 0 1 0 0,-1 0-1 0 0,2 1 1 0 0,-2-1-1 0 0,1 0 1 0 0,-1 2-1 0 0,1-2 1 0 0,-1 0-1 0 0,2 1 1 0 0,-2-1-1 0 0,1 1 1 0 0,-1-1-1 0 0,1 3 1 0 0,6 4-11 0 0,-2-1-1 0 0,2 2 1 0 0,5 12 0 0 0,-7-12 21 0 0,-1-2-14 0 0,2 0 0 0 0,-2 0 0 0 0,1-1 0 0 0,0 0 0 0 0,1 1 0 0 0,-1-2 0 0 0,0 1 0 0 0,2-1 0 0 0,-2 0 0 0 0,11 4 0 0 0,-13-7 0 0 0,0 1 0 0 0,-1-1 0 0 0,1-1 0 0 0,1 1 0 0 0,-1-1 0 0 0,-1 2 0 0 0,1-2 0 0 0,0 0 0 0 0,1 0 0 0 0,-2 0 0 0 0,1 0 0 0 0,0 0 0 0 0,-1-2 0 0 0,1 2 0 0 0,1-1 0 0 0,-1 1 0 0 0,-1-1 0 0 0,1-1 0 0 0,0 1 0 0 0,-1 0 0 0 0,1-1 0 0 0,0 1 0 0 0,-2 0 0 0 0,2-1 0 0 0,-1 0 0 0 0,1 0 0 0 0,-2 0 0 0 0,5-4 0 0 0,-1-2-1 0 0,2 2 1 0 0,-2-4 0 0 0,-1 2-1 0 0,1 0 1 0 0,-1-1-1 0 0,0 0 1 0 0,0 1 0 0 0,-1-2-1 0 0,0 1 1 0 0,1-14-1 0 0,2-11 212 0 0,1-52 0 0 0,-7 84-188 0 0,0-8 88 0 0,0 0 0 0 0,0-1 0 0 0,-3-10 1 0 0,3 17-86 0 0,-1 1 0 0 0,1 0 0 0 0,-1 1 1 0 0,1-1-1 0 0,-2 0 0 0 0,2 1 0 0 0,-1-1 1 0 0,0 2-1 0 0,-1-2 0 0 0,1 0 0 0 0,0 1 1 0 0,-2-1-1 0 0,2 2 0 0 0,-1-2 0 0 0,0 2 1 0 0,-4-5-1 0 0,5 6-18 0 0,1 0 1 0 0,-1-1-1 0 0,1 1 0 0 0,-2 0 1 0 0,2 0-1 0 0,-1 0 1 0 0,1 0-1 0 0,-1 0 0 0 0,1 0 1 0 0,-2 0-1 0 0,2 0 1 0 0,-1 1-1 0 0,1-1 1 0 0,-1 0-1 0 0,1 0 0 0 0,-2 0 1 0 0,2 2-1 0 0,-1-2 1 0 0,1 0-1 0 0,-1 0 0 0 0,1 1 1 0 0,-2-1-1 0 0,2 0 1 0 0,0 1-1 0 0,-1-1 0 0 0,1 0 1 0 0,0 2-1 0 0,-1-2 1 0 0,1 1-1 0 0,0-1 0 0 0,0 1 1 0 0,-2-1-1 0 0,2 2 1 0 0,0-2-1 0 0,0 1 1 0 0,0-1-1 0 0,-1 1 0 0 0,1 1 1 0 0,-9 27 304 0 0,7-21-187 0 0,1-1 0 0 0,1 1 0 0 0,-1 0 0 0 0,1 0 0 0 0,0 0 0 0 0,0 0 0 0 0,1 0 0 0 0,0 0 0 0 0,1-2 0 0 0,2 12 0 0 0,-3-14-101 0 0,0-2-1 0 0,2 2 1 0 0,-2-1 0 0 0,2 1-1 0 0,-2-1 1 0 0,2-1-1 0 0,0 2 1 0 0,-1-1-1 0 0,1 0 1 0 0,0-1 0 0 0,-1 1-1 0 0,1 0 1 0 0,1-2-1 0 0,-1 2 1 0 0,-1-2-1 0 0,2 2 1 0 0,0-2-1 0 0,-1 0 1 0 0,1 1 0 0 0,0-1-1 0 0,-1 0 1 0 0,7 1-1 0 0,17 2-133 0 0,0-3-1 0 0,1 0 1 0 0,-2-2-1 0 0,46-6 1 0 0,6 1-1075 0 0,-36 4 552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0.092"/>
    </inkml:context>
    <inkml:brush xml:id="br0">
      <inkml:brushProperty name="width" value="0.2" units="cm"/>
      <inkml:brushProperty name="height" value="0.2" units="cm"/>
      <inkml:brushProperty name="color" value="#E71224"/>
    </inkml:brush>
  </inkml:definitions>
  <inkml:trace contextRef="#ctx0" brushRef="#br0">44 58 1400 0 0,'-2'-2'129'0'0,"1"-1"-1"0"0,1 0 1 0 0,-1 1-1 0 0,1-1 0 0 0,0 0 1 0 0,0 1-1 0 0,0-1 1 0 0,0 0-1 0 0,0 1 1 0 0,0-1-1 0 0,0-1 0 0 0,1 1 1 0 0,-1 1-1 0 0,1-1 1 0 0,-1 0-1 0 0,2 1 1 0 0,-1-1-1 0 0,0 2 0 0 0,3-6 1 0 0,-4 7-79 0 0,2 0 1 0 0,-2 0-1 0 0,1 0 0 0 0,-1 0 1 0 0,1 0-1 0 0,-1 0 0 0 0,2 0 1 0 0,-2 0-1 0 0,1 0 0 0 0,-1 1 1 0 0,1-1-1 0 0,-1 0 0 0 0,2 0 1 0 0,-2 2-1 0 0,1-2 0 0 0,-1 0 1 0 0,0 1-1 0 0,1-1 0 0 0,-1 0 1 0 0,2 1-1 0 0,-2-1 0 0 0,0 2 1 0 0,1-2-1 0 0,-1 0 0 0 0,0 1 1 0 0,0-1-1 0 0,1 1 0 0 0,-1 1 1 0 0,11 20 817 0 0,-10-19-786 0 0,6 17 472 0 0,0 0 1 0 0,-2 0-1 0 0,-1 1 1 0 0,3 23-1 0 0,-1 88 792 0 0,-3-84-1106 0 0,-20 667 1626 0 0,1-442-1552 0 0,14-214-315 0 0,1-6-69 0 0,-2 2 0 0 0,-18 88-1 0 0,21-141 14 0 0,-1 1 0 0 0,1 0 0 0 0,-2-2 0 0 0,2 2 0 0 0,-1-1 0 0 0,0 0 0 0 0,-1 0 0 0 0,1 1-1 0 0,0-2 1 0 0,-1 2 0 0 0,-2 1 0 0 0,4-4 39 0 0,0 0 0 0 0,0 1 0 0 0,0-1 0 0 0,0 0 0 0 0,-1 0 0 0 0,1 0 1 0 0,0 0-1 0 0,0 0 0 0 0,0 0 0 0 0,-1 0 0 0 0,1 0 0 0 0,0 0 0 0 0,0 0 0 0 0,-2 0 0 0 0,2 0 0 0 0,0 0 0 0 0,0 0 0 0 0,0 0 0 0 0,-1 0 0 0 0,1 0 0 0 0,0 0 0 0 0,0 0 0 0 0,-1 0 0 0 0,1 0 0 0 0,0 0 1 0 0,0 0-1 0 0,0 0 0 0 0,-2 0 0 0 0,2-1 0 0 0,0 1 0 0 0,0 0 0 0 0,-9-17-587 0 0,2-7-390 0 0,-3-32 0 0 0,3 0-2311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6.587"/>
    </inkml:context>
    <inkml:brush xml:id="br0">
      <inkml:brushProperty name="width" value="0.2" units="cm"/>
      <inkml:brushProperty name="height" value="0.2" units="cm"/>
      <inkml:brushProperty name="color" value="#E71224"/>
    </inkml:brush>
  </inkml:definitions>
  <inkml:trace contextRef="#ctx0" brushRef="#br0">1 1 952 0 0,'0'0'74'0'0,"0"-1"-48"0"0,11 38 1002 0 0,-6-10-347 0 0,-2 1-1 0 0,-1-1 1 0 0,-2 35-1 0 0,0-43-768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0.386"/>
    </inkml:context>
    <inkml:brush xml:id="br0">
      <inkml:brushProperty name="width" value="0.2" units="cm"/>
      <inkml:brushProperty name="height" value="0.2" units="cm"/>
      <inkml:brushProperty name="color" value="#E71224"/>
    </inkml:brush>
  </inkml:definitions>
  <inkml:trace contextRef="#ctx0" brushRef="#br0">1 166 680 0 0,'5'-6'365'0'0,"2"-2"-1"0"0,0 2 1 0 0,-1 0-1 0 0,2-1 1 0 0,-1 2 0 0 0,1-1-1 0 0,0 2 1 0 0,0-1-1 0 0,0 1 1 0 0,17-7-1 0 0,-2 3 733 0 0,0 2-1 0 0,1-1 1 0 0,41-5 0 0 0,56-1 352 0 0,-27 3-1185 0 0,91-19 0 0 0,-117 17-1924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0.680"/>
    </inkml:context>
    <inkml:brush xml:id="br0">
      <inkml:brushProperty name="width" value="0.2" units="cm"/>
      <inkml:brushProperty name="height" value="0.2" units="cm"/>
      <inkml:brushProperty name="color" value="#E71224"/>
    </inkml:brush>
  </inkml:definitions>
  <inkml:trace contextRef="#ctx0" brushRef="#br0">14 87 2873 0 0,'-13'25'280'0'0,"30"-33"801"0"0,1-5-588 0 0,0 1-1 0 0,2 0 1 0 0,-1 1-1 0 0,1 2 0 0 0,1 1 1 0 0,1 0-1 0 0,-2 1 1 0 0,2 0-1 0 0,33-3 1 0 0,-20 6-225 0 0,-2 2 0 0 0,0 1-1 0 0,2 2 1 0 0,-2 1 0 0 0,57 11 0 0 0,90 16-258 0 0,-171-27-351 0 0,2 0 1 0 0,-1 1 0 0 0,0 0-1 0 0,12 6 1 0 0,-12-5-764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0.873"/>
    </inkml:context>
    <inkml:brush xml:id="br0">
      <inkml:brushProperty name="width" value="0.2" units="cm"/>
      <inkml:brushProperty name="height" value="0.2" units="cm"/>
      <inkml:brushProperty name="color" value="#E71224"/>
    </inkml:brush>
  </inkml:definitions>
  <inkml:trace contextRef="#ctx0" brushRef="#br0">14 1 2120 0 0,'-1'6'129'0'0,"-10"30"-165"0"0,10-35 91 0 0,1 0-1 0 0,0 1 0 0 0,0-1 1 0 0,0 0-1 0 0,0 1 0 0 0,0-1 1 0 0,0 0-1 0 0,0 1 0 0 0,0-1 1 0 0,0 2-1 0 0,0-2 0 0 0,1 0 1 0 0,-1 1-1 0 0,0-1 0 0 0,2-1 0 0 0,-2 1 1 0 0,1 1-1 0 0,-1-1 0 0 0,1 0 1 0 0,-1 1-1 0 0,2-1 0 0 0,-1 0 1 0 0,0-1-1 0 0,1 3 0 0 0,7 2 256 0 0,-1 1-1 0 0,1-2 0 0 0,1 0 0 0 0,-1 0 1 0 0,0 0-1 0 0,2-2 0 0 0,-2 1 0 0 0,2-2 0 0 0,-2 2 1 0 0,2-3-1 0 0,-2 1 0 0 0,2-1 0 0 0,-2 0 1 0 0,2 0-1 0 0,9-2 0 0 0,20-5 441 0 0,-1-2 1 0 0,59-21-1 0 0,-20 6-280 0 0,-33 12-566 0 0,-1 3 0 0 0,1 1 0 0 0,1 1 0 0 0,79 2 0 0 0,-86 6-622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1.295"/>
    </inkml:context>
    <inkml:brush xml:id="br0">
      <inkml:brushProperty name="width" value="0.2" units="cm"/>
      <inkml:brushProperty name="height" value="0.2" units="cm"/>
      <inkml:brushProperty name="color" value="#E71224"/>
    </inkml:brush>
  </inkml:definitions>
  <inkml:trace contextRef="#ctx0" brushRef="#br0">241 1 1280 0 0,'-73'29'1648'0'0,"46"-19"-650"0"0,-28 12 1 0 0,49-18-701 0 0,-2 0 0 0 0,1 2 0 0 0,0-2 0 0 0,1 1 0 0 0,-1 0 1 0 0,0 1-1 0 0,2 0 0 0 0,-7 8 0 0 0,9-10-162 0 0,1-2-1 0 0,-1 2 1 0 0,2 0-1 0 0,-2 0 0 0 0,2 0 1 0 0,-1 2-1 0 0,1-2 1 0 0,0 0-1 0 0,-1 0 1 0 0,2 0-1 0 0,-1 9 0 0 0,1-4-21 0 0,0-1 0 0 0,0 2 0 0 0,1-1-1 0 0,1 0 1 0 0,3 13 0 0 0,2-4-54 0 0,-1 0 1 0 0,2 0-1 0 0,0 0 1 0 0,20 28-1 0 0,-22-36-50 0 0,-1-2-1 0 0,2 0 1 0 0,-1 0 0 0 0,1-2-1 0 0,0 2 1 0 0,1-1-1 0 0,12 9 1 0 0,-18-15-14 0 0,1 1 0 0 0,0-1 1 0 0,-1 0-1 0 0,1 1 0 0 0,1-1 0 0 0,-1 0 1 0 0,-1-1-1 0 0,1 2 0 0 0,1-2 0 0 0,-1 1 1 0 0,-1-1-1 0 0,1 0 0 0 0,1 0 0 0 0,-1 0 1 0 0,-1 0-1 0 0,2-1 0 0 0,-1 1 0 0 0,0-2 1 0 0,-1 2-1 0 0,2-1 0 0 0,-1 0 0 0 0,0 1 0 0 0,-1-2 1 0 0,1 1-1 0 0,0-2 0 0 0,-1 2 0 0 0,1 0 1 0 0,0-1-1 0 0,2-3 0 0 0,7-7-56 0 0,-1 0 0 0 0,-1-1 0 0 0,1-1 0 0 0,-2 1 0 0 0,1-2 0 0 0,-1 1 0 0 0,7-21 0 0 0,-7 18-3 0 0,-1-1-1 0 0,3 1 1 0 0,-2 1 0 0 0,3 0-1 0 0,14-16 1 0 0,-25 32 67 0 0,-1-1-1 0 0,1 1 1 0 0,-1-2-1 0 0,0 2 1 0 0,2-1-1 0 0,-2 1 1 0 0,1 0 0 0 0,-1-1-1 0 0,1 1 1 0 0,1 0-1 0 0,-2-2 1 0 0,1 2-1 0 0,-1 0 1 0 0,1-1-1 0 0,-1 1 1 0 0,2 0 0 0 0,-1 0-1 0 0,-1 0 1 0 0,1 0-1 0 0,1 0 1 0 0,-2 0-1 0 0,1 0 1 0 0,-1 0 0 0 0,1 0-1 0 0,2 0 1 0 0,-2 0 8 0 0,-1 1 1 0 0,2 1 0 0 0,-1-2-1 0 0,-1 1 1 0 0,1-1-1 0 0,-1 1 1 0 0,2 1 0 0 0,-1-2-1 0 0,-1 1 1 0 0,0 0 0 0 0,1 1-1 0 0,-1-2 1 0 0,2 1-1 0 0,-2 0 1 0 0,0 1 0 0 0,1 0-1 0 0,0 6 71 0 0,1 0 1 0 0,-1 0-1 0 0,0 0 0 0 0,1 11 0 0 0,-5 21 107 0 0,-1 1 0 0 0,-1-1 1 0 0,-2 2-1 0 0,-2-2 1 0 0,-2-2-1 0 0,-1 2 0 0 0,-3-2 1 0 0,-1 0-1 0 0,-1-2 0 0 0,-24 40 1 0 0,31-60-178 0 0,-2-1 0 0 0,2 0 0 0 0,-2-1 1 0 0,-2 1-1 0 0,-26 21 0 0 0,35-31-26 0 0,-2-1-1 0 0,1 0 1 0 0,-1 0 0 0 0,0 0-1 0 0,1-1 1 0 0,-1 1-1 0 0,-13 1 1 0 0,16-3-27 0 0,0-2 0 0 0,-1 1 0 0 0,1-1 0 0 0,0 0 1 0 0,-2 0-1 0 0,2 0 0 0 0,-1 0 0 0 0,1 0 0 0 0,0-1 0 0 0,-1-1 1 0 0,1 1-1 0 0,0 0 0 0 0,-8-3 0 0 0,10 2-44 0 0,1 2 0 0 0,0-1 0 0 0,-1 1-1 0 0,1-1 1 0 0,0-1 0 0 0,-1 2 0 0 0,1-1 0 0 0,0 0 0 0 0,-1-1-1 0 0,2 1 1 0 0,-1 0 0 0 0,0-1 0 0 0,1 1 0 0 0,-2 0 0 0 0,1-1-1 0 0,1 1 1 0 0,-1-3 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1.598"/>
    </inkml:context>
    <inkml:brush xml:id="br0">
      <inkml:brushProperty name="width" value="0.2" units="cm"/>
      <inkml:brushProperty name="height" value="0.2" units="cm"/>
      <inkml:brushProperty name="color" value="#E71224"/>
    </inkml:brush>
  </inkml:definitions>
  <inkml:trace contextRef="#ctx0" brushRef="#br0">64 78 1520 0 0,'-3'-1'159'0'0,"0"1"0"0"0,1-1 0 0 0,-1 1-1 0 0,0-2 1 0 0,1 1 0 0 0,-1 0 0 0 0,2-1-1 0 0,-2 1 1 0 0,0 0 0 0 0,1-1 0 0 0,0 1-1 0 0,0-2 1 0 0,0 2 0 0 0,0 0 0 0 0,0-2-1 0 0,1 2 1 0 0,-3-6 0 0 0,-1 0 935 0 0,1-1 1 0 0,1 2-1 0 0,-1-2 1 0 0,0-11 754 0 0,12 26-1656 0 0,8 9-1192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1.735"/>
    </inkml:context>
    <inkml:brush xml:id="br0">
      <inkml:brushProperty name="width" value="0.2" units="cm"/>
      <inkml:brushProperty name="height" value="0.2" units="cm"/>
      <inkml:brushProperty name="color" value="#E71224"/>
    </inkml:brush>
  </inkml:definitions>
  <inkml:trace contextRef="#ctx0" brushRef="#br0">127 1 7834 0 0,'-18'28'344'0'0,"8"-16"72"0"0,2 0-328 0 0,0-1-88 0 0,4-7 0 0 0,1-2 0 0 0,-1 2 384 0 0,-4 4 64 0 0,-4 3 16 0 0,-3 2 16 0 0,1 2-272 0 0,2-3-56 0 0,5-4-16 0 0,3-3 0 0 0,15-7-1808 0 0,1-6 712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2.129"/>
    </inkml:context>
    <inkml:brush xml:id="br0">
      <inkml:brushProperty name="width" value="0.2" units="cm"/>
      <inkml:brushProperty name="height" value="0.2" units="cm"/>
      <inkml:brushProperty name="color" value="#E71224"/>
    </inkml:brush>
  </inkml:definitions>
  <inkml:trace contextRef="#ctx0" brushRef="#br0">360 0 3089 0 0,'-94'64'2797'0'0,"56"-39"-1415"0"0,0 2 0 0 0,-40 37 0 0 0,67-53-1187 0 0,0-1 0 0 0,1 2-1 0 0,0 0 1 0 0,2 0 0 0 0,-1 0 0 0 0,1 2-1 0 0,1-1 1 0 0,1 0 0 0 0,-1 2 0 0 0,-6 25 0 0 0,9-24-135 0 0,1 1 0 0 0,2-1 0 0 0,-1 0 0 0 0,1 0 0 0 0,1 2 0 0 0,1-2 0 0 0,1 1 0 0 0,-1-1 1 0 0,2 0-1 0 0,7 24 0 0 0,-3-20-3 0 0,0-1-1 0 0,1-2 1 0 0,0 2 0 0 0,1-2 0 0 0,2 0-1 0 0,-1 1 1 0 0,2-2 0 0 0,18 20 0 0 0,-25-31-105 0 0,0 0 1 0 0,1 1-1 0 0,-1-2 1 0 0,0 0-1 0 0,2 1 1 0 0,0-1-1 0 0,-2-1 1 0 0,2 1-1 0 0,-1-2 1 0 0,1 1-1 0 0,1 0 1 0 0,-1-1-1 0 0,-1 0 1 0 0,2 0-1 0 0,10 1 1 0 0,-9-3-33 0 0,0 0 1 0 0,1-1-1 0 0,-1 1 1 0 0,-1-2 0 0 0,1 0-1 0 0,1 0 1 0 0,-2 0-1 0 0,1-1 1 0 0,-1-1 0 0 0,0 0-1 0 0,1 0 1 0 0,7-5-1 0 0,22-15-1116 0 0,-1-7-2609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2.652"/>
    </inkml:context>
    <inkml:brush xml:id="br0">
      <inkml:brushProperty name="width" value="0.2" units="cm"/>
      <inkml:brushProperty name="height" value="0.2" units="cm"/>
      <inkml:brushProperty name="color" value="#E71224"/>
    </inkml:brush>
  </inkml:definitions>
  <inkml:trace contextRef="#ctx0" brushRef="#br0">13 1 1960 0 0,'-2'12'87'0'0,"-2"1"8"0"0,1 1-1 0 0,2-1 0 0 0,-1 2 0 0 0,1-2 0 0 0,2 22 1 0 0,170 953 6309 0 0,-167-968-6364 0 0,29 116-7 0 0,-33-135-43 0 0,2 0 0 0 0,-2 1 0 0 0,0-2-1 0 0,0 1 1 0 0,0 0 0 0 0,1-1 0 0 0,-1 2 0 0 0,0-1 0 0 0,1-1 0 0 0,-1 1-1 0 0,2-1 1 0 0,-2 2 0 0 0,1-1 0 0 0,-1-1 0 0 0,1 1 0 0 0,-1-1 0 0 0,3 2 0 0 0,-3-2 2 0 0,1 0 0 0 0,-1 0 0 0 0,0 0 0 0 0,2 0 0 0 0,-2 0 0 0 0,0 0 0 0 0,1 0 0 0 0,-1 0 0 0 0,0 0 0 0 0,1 0 0 0 0,-1-2 0 0 0,0 2 0 0 0,2 0 0 0 0,-2 0 0 0 0,0 0 0 0 0,0 0 0 0 0,1-1 0 0 0,-1 1 0 0 0,0 0 1 0 0,0 0-1 0 0,1-1 0 0 0,-1 1 0 0 0,0 0 0 0 0,0-2 0 0 0,0 2 0 0 0,2-1 0 0 0,12-36-315 0 0,-11 29 301 0 0,6-18-112 0 0,1 1 0 0 0,2 1-1 0 0,0 0 1 0 0,20-29 0 0 0,-28 45 45 0 0,2 0 0 0 0,0 1 0 0 0,0-1 0 0 0,1 1-1 0 0,0 1 1 0 0,-1-1 0 0 0,2 2 0 0 0,0-2 0 0 0,-1 2 0 0 0,2 1 0 0 0,-1-2 0 0 0,0 2 0 0 0,2 0 0 0 0,-2 0 0 0 0,16-2 0 0 0,-19 4 48 0 0,-1 2 1 0 0,0-1-1 0 0,1 1 0 0 0,-1 0 0 0 0,2 0 1 0 0,-2 1-1 0 0,0-1 0 0 0,1 2 0 0 0,-1-1 1 0 0,0-1-1 0 0,1 1 0 0 0,5 3 0 0 0,2 3 150 0 0,-2 0-1 0 0,21 13 0 0 0,-23-15 88 0 0,-7-4-135 0 0,1-1 1 0 0,-1 2 0 0 0,0-1-1 0 0,1-1 1 0 0,-1 1-1 0 0,0-1 1 0 0,1 2 0 0 0,-1-2-1 0 0,0 1 1 0 0,1-1-1 0 0,0 0 1 0 0,0 1 0 0 0,-1-1-1 0 0,0 0 1 0 0,1 0 0 0 0,-1 0-1 0 0,2 0 1 0 0,-2 0-1 0 0,0 0 1 0 0,1 0 0 0 0,-1 0-1 0 0,2-1 1 0 0,-2 1-1 0 0,3-1 1 0 0,-3-1 8 0 0,1 1 0 0 0,-1 0 0 0 0,0-1 0 0 0,-1 1 0 0 0,2 0 0 0 0,-1-1 0 0 0,0 1 0 0 0,-1 0 0 0 0,2-1 0 0 0,-1 1 0 0 0,-1-2-1 0 0,1 2 1 0 0,-1 0 0 0 0,0-1 0 0 0,2 0 0 0 0,-2 0 0 0 0,0 1 0 0 0,0-2 0 0 0,0 2 0 0 0,0 0 0 0 0,0-5 0 0 0,-2-8 7 0 0,1-2-1 0 0,-2 1 1 0 0,-1 0-1 0 0,2 1 1 0 0,-4-1 0 0 0,1 0-1 0 0,0 1 1 0 0,-2 0-1 0 0,0 1 1 0 0,-1 0-1 0 0,0-1 1 0 0,-1 2 0 0 0,-14-17-1 0 0,22 28-63 0 0,0-1 0 0 0,-1 1 0 0 0,1 0-1 0 0,0-2 1 0 0,-1 2 0 0 0,0-1 0 0 0,0 2-1 0 0,1-1 1 0 0,0 0 0 0 0,-2-1 0 0 0,2 1-1 0 0,-2 1 1 0 0,2-1 0 0 0,-2 1 0 0 0,2-2 0 0 0,-2 2-1 0 0,2 0 1 0 0,-2-1 0 0 0,2 1 0 0 0,-2 0-1 0 0,2 0 1 0 0,-2 0 0 0 0,0 0 0 0 0,2 0 0 0 0,-2 1-1 0 0,-2 1 1 0 0,2-1 21 0 0,1 0 0 0 0,-1 1 0 0 0,2-1 0 0 0,-2 2-1 0 0,0-2 1 0 0,2 2 0 0 0,-2-2 0 0 0,2 2 0 0 0,-2-1 0 0 0,2 0 0 0 0,0 0-1 0 0,-1 1 1 0 0,1 0 0 0 0,0-1 0 0 0,-1 1 0 0 0,1 0 0 0 0,0-1 0 0 0,-1 6-1 0 0,-2 8 131 0 0,2 0-1 0 0,-1 0 0 0 0,2 0 1 0 0,1 0-1 0 0,0 0 0 0 0,2 27 1 0 0,2-15 36 0 0,2 0 1 0 0,15 52 0 0 0,-18-71-199 0 0,1 1 1 0 0,0-1-1 0 0,0 0 0 0 0,1 1 0 0 0,-1-1 1 0 0,3-1-1 0 0,-2 0 0 0 0,2 0 0 0 0,-1 0 1 0 0,1 0-1 0 0,8 7 0 0 0,-10-13-64 0 0,-1 2-1 0 0,1-1 0 0 0,1 0 1 0 0,-1-1-1 0 0,0 1 1 0 0,1 0-1 0 0,-1-2 1 0 0,0 2-1 0 0,1-2 0 0 0,-1 0 1 0 0,2-1-1 0 0,-2 2 1 0 0,0-2-1 0 0,2 1 1 0 0,-2-1-1 0 0,1-1 0 0 0,0 1 1 0 0,0 0-1 0 0,-1-2 1 0 0,11-2-1 0 0,8-4-659 0 0,-1 0 0 0 0,-2-2 0 0 0,2 0 0 0 0,21-15 0 0 0,-18 9-2372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3.436"/>
    </inkml:context>
    <inkml:brush xml:id="br0">
      <inkml:brushProperty name="width" value="0.2" units="cm"/>
      <inkml:brushProperty name="height" value="0.2" units="cm"/>
      <inkml:brushProperty name="color" value="#E71224"/>
    </inkml:brush>
  </inkml:definitions>
  <inkml:trace contextRef="#ctx0" brushRef="#br0">217 262 2296 0 0,'-4'0'88'0'0,"0"2"-1"0"0,1-1 0 0 0,-1-1 0 0 0,0 0 1 0 0,0 0-1 0 0,0 0 0 0 0,0 0 0 0 0,0 0 1 0 0,0 0-1 0 0,0-1 0 0 0,0 1 0 0 0,0-2 1 0 0,0 1-1 0 0,2 0 0 0 0,-2-1 0 0 0,0 1 1 0 0,-3-3-1 0 0,3 1 127 0 0,-1 2 1 0 0,1-2-1 0 0,0 2 0 0 0,0 0 1 0 0,-2-1-1 0 0,2 1 0 0 0,-1 1 1 0 0,1-1-1 0 0,-1 1 0 0 0,1 0 1 0 0,-2 0-1 0 0,-3 0 0 0 0,8 0-194 0 0,1 0-1 0 0,-2 1 1 0 0,2-1-1 0 0,-1 0 1 0 0,1 0-1 0 0,0 0 1 0 0,-1 1-1 0 0,1-1 1 0 0,-2 0-1 0 0,2 2 1 0 0,0-2-1 0 0,-1 0 1 0 0,1 1-1 0 0,0-1 0 0 0,-1 0 1 0 0,1 1-1 0 0,0-1 1 0 0,0 2-1 0 0,-2-2 1 0 0,2 1-1 0 0,0-1 1 0 0,0 0-1 0 0,0 1 1 0 0,0-1-1 0 0,0 2 1 0 0,0-2-1 0 0,-1 2 1 0 0,1 0 85 0 0,0 0 1 0 0,0 1 0 0 0,0-2 0 0 0,1 2 0 0 0,-1 0-1 0 0,0-2 1 0 0,0 2 0 0 0,3 2 0 0 0,-3-4-42 0 0,0 1 1 0 0,1-1 0 0 0,-1 0-1 0 0,2 1 1 0 0,-2-1-1 0 0,1-1 1 0 0,-1 1 0 0 0,1 1-1 0 0,-1-1 1 0 0,2-1 0 0 0,-1 1-1 0 0,0 1 1 0 0,2 0-1 0 0,-3-2-52 0 0,1 0-1 0 0,-1 0 1 0 0,0 0-1 0 0,2 0 1 0 0,-2 0-1 0 0,0 0 1 0 0,1 0-1 0 0,-1 0 1 0 0,1 0-1 0 0,-1 0 1 0 0,0 0-1 0 0,2 0 1 0 0,-2 0-1 0 0,1 0 1 0 0,-1 0-1 0 0,0 0 1 0 0,1 0-1 0 0,-1-1 1 0 0,0 1-1 0 0,2 0 1 0 0,-2 0-1 0 0,0 0 1 0 0,1-1-1 0 0,-1 1 1 0 0,0 0 0 0 0,1 0-1 0 0,-1-2 1 0 0,0 2-1 0 0,0 0 1 0 0,2-1-1 0 0,-2 1 1 0 0,0 0-1 0 0,0-1 1 0 0,1-1-1 0 0,-1 2 3 0 0,0 0-1 0 0,1 0 1 0 0,-1-1-1 0 0,0 1 1 0 0,2 0 0 0 0,-2 0-1 0 0,1-1 1 0 0,-1 1-1 0 0,0 0 1 0 0,1 0-1 0 0,-1 0 1 0 0,2 0 0 0 0,-2 0-1 0 0,0 0 1 0 0,1 0-1 0 0,-1 0 1 0 0,1 0 0 0 0,-1 0-1 0 0,2 0 1 0 0,-2 0-1 0 0,0 0 1 0 0,1 0 0 0 0,-1 0-1 0 0,1 0 1 0 0,1 1-1 0 0,19 7 652 0 0,-5-3-287 0 0,-12-3-358 0 0,0-2 0 0 0,0 0 0 0 0,0 0-1 0 0,0 0 1 0 0,0 0 0 0 0,0 0 0 0 0,0-2 0 0 0,0 2-1 0 0,0-1 1 0 0,0 0 0 0 0,0-1 0 0 0,0 1 0 0 0,0 0-1 0 0,0-1 1 0 0,0 0 0 0 0,-1 0 0 0 0,1 0 0 0 0,-2-1-1 0 0,2 2 1 0 0,-1-2 0 0 0,1-1 0 0 0,-1 1 0 0 0,5-6-1 0 0,-6 4-15 0 0,2-1-1 0 0,-1 1 0 0 0,1 0 0 0 0,-1-2 1 0 0,-2 2-1 0 0,2-2 0 0 0,-2 2 1 0 0,2-2-1 0 0,-2 0 0 0 0,0 1 0 0 0,-1 0 1 0 0,2 0-1 0 0,-2-1 0 0 0,-2-10 0 0 0,1 6-3 0 0,0 2-1 0 0,-1-1 1 0 0,0 1-1 0 0,-1 0 0 0 0,-1-1 1 0 0,0 2-1 0 0,0-1 0 0 0,0 0 1 0 0,-1 1-1 0 0,-6-10 0 0 0,8 14 5 0 0,-1 0 0 0 0,2 0 0 0 0,-2 0 0 0 0,1 2 0 0 0,-1-2 0 0 0,0 1 0 0 0,0 0 0 0 0,0 1 0 0 0,0-1 0 0 0,0 0 0 0 0,0 1 0 0 0,0 0 0 0 0,-1 0 0 0 0,1 0 0 0 0,-2 1 0 0 0,2 0 0 0 0,-1-1 0 0 0,0 1 0 0 0,1 1 0 0 0,-2 0 0 0 0,1 0-1 0 0,-4 0 1 0 0,6 0 13 0 0,-1 0-1 0 0,1 1 0 0 0,1-1 0 0 0,-2 2 0 0 0,1-1 0 0 0,0 0 0 0 0,1 1 0 0 0,-1-1 0 0 0,0 0 0 0 0,1 1 0 0 0,-1 0 0 0 0,0 0 0 0 0,1 0 0 0 0,-4 2 0 0 0,2 2 20 0 0,0-1-1 0 0,0 0 0 0 0,0 1 0 0 0,0-1 1 0 0,2 0-1 0 0,-5 10 0 0 0,-1 6 160 0 0,1 1-1 0 0,-7 43 1 0 0,14-61-157 0 0,-11 57 227 0 0,3 2 0 0 0,1 0 0 0 0,6-1 0 0 0,1 2 0 0 0,3-1 0 0 0,11 70 0 0 0,-11-121-254 0 0,0 0 0 0 0,-1 0 0 0 0,2 0 0 0 0,0-1 0 0 0,0 1 0 0 0,11 17 0 0 0,-14-26-11 0 0,1-2 0 0 0,-1 2 0 0 0,2 0 0 0 0,-2-2 0 0 0,0 2 0 0 0,2-2 0 0 0,-2 0 0 0 0,2 2 0 0 0,-2-2 0 0 0,2 1 0 0 0,0-1 0 0 0,-1 0 0 0 0,0 1 0 0 0,0-1 0 0 0,1 0 0 0 0,0-1 0 0 0,-1 2 0 0 0,1-1 0 0 0,0-1 0 0 0,-1 0 0 0 0,1 1 0 0 0,0-1 0 0 0,-1 0 0 0 0,1 0 0 0 0,0 0 0 0 0,-1-1 0 0 0,1 1 0 0 0,0 0 0 0 0,-1-1 0 0 0,1 1 0 0 0,0-2 0 0 0,-1 1 0 0 0,1 1 0 0 0,0-1 0 0 0,3-3 0 0 0,4-3-10 0 0,0 0-1 0 0,0 1 1 0 0,-1-2-1 0 0,0 1 0 0 0,-1-2 1 0 0,0 1-1 0 0,0-2 0 0 0,-1 1 1 0 0,1 0-1 0 0,-1-1 0 0 0,-2 0 1 0 0,8-16-1 0 0,5-14-189 0 0,-2 0-1 0 0,10-42 0 0 0,-18 58-25 0 0,-1 0-1 0 0,-2-2 0 0 0,-1 2 0 0 0,3-38 0 0 0,-7 52 191 0 0,0 1 0 0 0,-1 0 0 0 0,-1-1-1 0 0,1 2 1 0 0,0-1 0 0 0,-2 0 0 0 0,0 1 0 0 0,1-2-1 0 0,-1 2 1 0 0,-1 0 0 0 0,0-1 0 0 0,-1 1-1 0 0,1 1 1 0 0,-2-1 0 0 0,-10-12 0 0 0,3 6 37 0 0,-44-52-4 0 0,50 58 6 0 0,0-1-1 0 0,2 0 0 0 0,-2-1 0 0 0,3 0 0 0 0,-8-16 1 0 0,19 42 219 0 0,0 0 1 0 0,-1 0 0 0 0,14 19-1 0 0,-14-27-179 0 0,-1 0-1 0 0,0-1 1 0 0,2 1-1 0 0,-2-2 1 0 0,2 1-1 0 0,0 0 1 0 0,14 10 0 0 0,-21-17-41 0 0,1 1 1 0 0,1-1 0 0 0,-2 0-1 0 0,1 2 1 0 0,0-2 0 0 0,-1 0-1 0 0,2 1 1 0 0,-1-1 0 0 0,-1 0-1 0 0,1 0 1 0 0,1 1 0 0 0,-1-1-1 0 0,-1 0 1 0 0,1 0 0 0 0,1 0-1 0 0,-1 0 1 0 0,0 0 0 0 0,1 0-1 0 0,-2-1-1 0 0,1 1-1 0 0,-1 0 0 0 0,0 0 0 0 0,1 0 1 0 0,-1-1-1 0 0,0 1 0 0 0,0 0 0 0 0,2 0 0 0 0,-2-2 1 0 0,0 2-1 0 0,0 0 0 0 0,0-1 0 0 0,0 1 1 0 0,1 0-1 0 0,-1-1 0 0 0,0 1 0 0 0,0 0 1 0 0,0-2-1 0 0,0 2 0 0 0,0 0 0 0 0,0-1 1 0 0,0 1-1 0 0,0 0 0 0 0,0-1 0 0 0,0-1 1 0 0,0 0-1 0 0,0 0 1 0 0,0 0-1 0 0,-1-1 1 0 0,1 0-1 0 0,-2 1 1 0 0,2 0-1 0 0,-1 0 1 0 0,0-1-1 0 0,-1 2 1 0 0,1-2-1 0 0,1 0 1 0 0,-3 2-1 0 0,1-4 1 0 0,2 5-1 0 0,0 0 1 0 0,0 0 0 0 0,0 0 0 0 0,0 0 0 0 0,-2 0 0 0 0,2 0 0 0 0,0 0 0 0 0,0 0 0 0 0,0 0 0 0 0,0 0 0 0 0,0 0 0 0 0,0 0 0 0 0,0 0 0 0 0,0 0-1 0 0,0 0 1 0 0,0 0 0 0 0,0 0 0 0 0,0 0 0 0 0,0 0 0 0 0,0 0 0 0 0,0 0 0 0 0,-1 0 0 0 0,1 0 0 0 0,0 0 0 0 0,0 0 0 0 0,0 0 0 0 0,0 0 0 0 0,0 0-1 0 0,0 0 1 0 0,0 0 0 0 0,0 0 0 0 0,0 0 0 0 0,0 0 0 0 0,0 0 0 0 0,0 0 0 0 0,0 0 0 0 0,-1 0 0 0 0,1 0 0 0 0,0 0 0 0 0,0 0 0 0 0,0 0 0 0 0,0 0 0 0 0,0 0-1 0 0,0 0 1 0 0,0 0 0 0 0,0 0 0 0 0,0 0 0 0 0,0 0 0 0 0,0 0 0 0 0,0 0 0 0 0,0 0 0 0 0,0 1 0 0 0,0-1 0 0 0,0 0 0 0 0,0 0 0 0 0,0 0 0 0 0,-2 9 33 0 0,4 10 16 0 0,6 17 29 0 0,1-1 1 0 0,2-1-1 0 0,1 0 1 0 0,2-1-1 0 0,1 0 1 0 0,2-2 0 0 0,41 58-1 0 0,-54-83-104 0 0,0-1 0 0 0,0-1-1 0 0,0 1 1 0 0,0-1 0 0 0,1 0 0 0 0,-1 0-1 0 0,1-1 1 0 0,1 1 0 0 0,-1-1 0 0 0,0 1-1 0 0,1-2 1 0 0,-1 0 0 0 0,0 0 0 0 0,2 1-1 0 0,6 0 1 0 0,-5-2-200 0 0,0 0-1 0 0,0-1 1 0 0,0 0-1 0 0,0-1 1 0 0,-1 1-1 0 0,1-1 1 0 0,0-1-1 0 0,0 1 1 0 0,-1-2-1 0 0,1 1 1 0 0,10-5-1 0 0,4-4-798 0 0,-1 2-115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3.768"/>
    </inkml:context>
    <inkml:brush xml:id="br0">
      <inkml:brushProperty name="width" value="0.2" units="cm"/>
      <inkml:brushProperty name="height" value="0.2" units="cm"/>
      <inkml:brushProperty name="color" value="#E71224"/>
    </inkml:brush>
  </inkml:definitions>
  <inkml:trace contextRef="#ctx0" brushRef="#br0">1 0 1056 0 0,'4'53'3354'0'0,"81"310"1327"0"0,6 20-4047 0 0,-72-285-646 0 0,-1 1-528 0 0,58 184 0 0 0,-69-263-871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6.919"/>
    </inkml:context>
    <inkml:brush xml:id="br0">
      <inkml:brushProperty name="width" value="0.2" units="cm"/>
      <inkml:brushProperty name="height" value="0.2" units="cm"/>
      <inkml:brushProperty name="color" value="#E71224"/>
    </inkml:brush>
  </inkml:definitions>
  <inkml:trace contextRef="#ctx0" brushRef="#br0">46 47 680 0 0,'-45'-39'5284'0'0,"45"39"-5251"0"0,9-4 4 0 0,13 0-2070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3.936"/>
    </inkml:context>
    <inkml:brush xml:id="br0">
      <inkml:brushProperty name="width" value="0.2" units="cm"/>
      <inkml:brushProperty name="height" value="0.2" units="cm"/>
      <inkml:brushProperty name="color" value="#E71224"/>
    </inkml:brush>
  </inkml:definitions>
  <inkml:trace contextRef="#ctx0" brushRef="#br0">4 74 448 0 0,'-4'11'1576'0'0,"24"-10"337"0"0,32-9 1210 0 0,-49 8-3030 0 0,135-29 3304 0 0,0-10-4290 0 0,-116 30-2587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4.087"/>
    </inkml:context>
    <inkml:brush xml:id="br0">
      <inkml:brushProperty name="width" value="0.2" units="cm"/>
      <inkml:brushProperty name="height" value="0.2" units="cm"/>
      <inkml:brushProperty name="color" value="#E71224"/>
    </inkml:brush>
  </inkml:definitions>
  <inkml:trace contextRef="#ctx0" brushRef="#br0">3 0 1400 0 0,'-3'180'4114'0'0,"10"227"986"0"0,-7-398-6051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4.255"/>
    </inkml:context>
    <inkml:brush xml:id="br0">
      <inkml:brushProperty name="width" value="0.2" units="cm"/>
      <inkml:brushProperty name="height" value="0.2" units="cm"/>
      <inkml:brushProperty name="color" value="#E71224"/>
    </inkml:brush>
  </inkml:definitions>
  <inkml:trace contextRef="#ctx0" brushRef="#br0">90 177 4089 0 0,'-29'-50'500'0'0,"10"18"1321"0"0,-19-46 0 0 0,36 77-1802 0 0,2 1-1 0 0,0 0 1 0 0,0 0 0 0 0,0-1-1 0 0,-1 1 1 0 0,1 0 0 0 0,0-2-1 0 0,0 2 1 0 0,0 0-1 0 0,0-1 1 0 0,0 1 0 0 0,0 0-1 0 0,0-1 1 0 0,0 1 0 0 0,0 0-1 0 0,0-2 1 0 0,0 2-1 0 0,0 0 1 0 0,0-1 0 0 0,0 1-1 0 0,0 0 1 0 0,0 0 0 0 0,0-1-1 0 0,0 1 1 0 0,0 0 0 0 0,1-2-1 0 0,-1 2 1 0 0,0 0-1 0 0,0-1 1 0 0,0 1 0 0 0,2 0-1 0 0,-2 0 1 0 0,0-1 0 0 0,0 1-1 0 0,0 0 1 0 0,1 0-1 0 0,-1 0 1 0 0,0-2 0 0 0,0 2-1 0 0,1 0 1 0 0,2 0-80 0 0,-2-1 1 0 0,2 1-1 0 0,-2 0 1 0 0,1 0-1 0 0,0 0 0 0 0,0 0 1 0 0,0 1-1 0 0,0-1 1 0 0,3 2-1 0 0,43 15-2974 0 0,39 31 1498 0 0,-70-36 1537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4.881"/>
    </inkml:context>
    <inkml:brush xml:id="br0">
      <inkml:brushProperty name="width" value="0.2" units="cm"/>
      <inkml:brushProperty name="height" value="0.2" units="cm"/>
      <inkml:brushProperty name="color" value="#E71224"/>
    </inkml:brush>
  </inkml:definitions>
  <inkml:trace contextRef="#ctx0" brushRef="#br0">56 1 40 0 0,'-12'35'1350'0'0,"1"1"-1"0"0,2 0 1 0 0,1 0-1 0 0,1 1 1 0 0,-1 70 0 0 0,7-71-491 0 0,6 48 1 0 0,-3-71-761 0 0,0 2 1 0 0,1-2-1 0 0,1 0 0 0 0,0-1 0 0 0,0 2 0 0 0,12 19 1 0 0,-16-30-103 0 0,1-2 0 0 0,-1 0 0 0 0,2 1 0 0 0,-2-1 0 0 0,1 0 0 0 0,0 1 0 0 0,-1-1 0 0 0,2 0 0 0 0,-1 1 0 0 0,0-2 0 0 0,1 1 0 0 0,-1 0 0 0 0,0 1 0 0 0,1-2 0 0 0,-1 1 0 0 0,0 0 0 0 0,1-1 0 0 0,-1 2 0 0 0,0-2 0 0 0,1 1 0 0 0,-1-1 0 0 0,0 0 0 0 0,2 1 0 0 0,0-1 0 0 0,-2 0-21 0 0,2-1 1 0 0,-2 1-1 0 0,0-1 1 0 0,1 1-1 0 0,-1-2 1 0 0,2 1 0 0 0,-2 1-1 0 0,0-1 1 0 0,1-1-1 0 0,-1 1 1 0 0,0 0 0 0 0,1-1-1 0 0,-1 1 1 0 0,0 0-1 0 0,-1-1 1 0 0,2 1-1 0 0,-1 0 1 0 0,0-1 0 0 0,-1 1-1 0 0,3-3 1 0 0,10-27-782 0 0,13-31 0 0 0,-17 35-100 0 0,26-46 0 0 0,-31 63 810 0 0,2 2 0 0 0,0-1 1 0 0,0 1-1 0 0,1 0 1 0 0,0 1-1 0 0,-1 1 0 0 0,2-2 1 0 0,0 2-1 0 0,10-7 1 0 0,-16 12 72 0 0,0-1 0 0 0,0 1 0 0 0,1 0 0 0 0,0-1 0 0 0,-2 1 0 0 0,2 1 0 0 0,-1-1 0 0 0,1 1 0 0 0,0-2 0 0 0,-1 2 0 0 0,1 0 0 0 0,0 0 0 0 0,-1-1 0 0 0,1 2 0 0 0,0-1 0 0 0,-1 0 0 0 0,1 0 0 0 0,0 0 1 0 0,-1 2-1 0 0,1-2 0 0 0,-2 1 0 0 0,2 0 0 0 0,0 1 0 0 0,-1-2 0 0 0,1 1 0 0 0,-2 0 0 0 0,2 1 0 0 0,0 0 0 0 0,-2 0 0 0 0,2-1 0 0 0,-2 2 0 0 0,3 1 0 0 0,7 8 137 0 0,-2 0-1 0 0,0 0 1 0 0,-1 0-1 0 0,11 22 0 0 0,-3-6 848 0 0,-13-22-774 0 0,1-1 1 0 0,-2-1-1 0 0,2 0 0 0 0,0 1 1 0 0,0-1-1 0 0,0 0 0 0 0,0 0 1 0 0,7 3-1 0 0,-10-6-138 0 0,-1-1 0 0 0,2 0 0 0 0,-1 2 0 0 0,-1-2-1 0 0,1 0 1 0 0,1 1 0 0 0,-1-1 0 0 0,0 0 0 0 0,-1 0 0 0 0,2 0 0 0 0,-1 0-1 0 0,0 0 1 0 0,1 0 0 0 0,-2 0 0 0 0,1 0 0 0 0,0 0 0 0 0,1 0 0 0 0,-2 0-1 0 0,4-1 1 0 0,-3 1-24 0 0,0-2 0 0 0,1 1 0 0 0,-1 0 0 0 0,0 1 0 0 0,-1-2 0 0 0,2 1 0 0 0,-1 0 0 0 0,0-1 0 0 0,1 1 0 0 0,-2 0 0 0 0,1-1 0 0 0,0 1 0 0 0,-1-2 0 0 0,2 2 0 0 0,-2 0 0 0 0,1-3 0 0 0,15-56-525 0 0,-16 54 439 0 0,1 1 0 0 0,-1 1-1 0 0,0-1 1 0 0,2-1 0 0 0,-4 1 0 0 0,2 0-1 0 0,0 1 1 0 0,-1-2 0 0 0,-3-8-1 0 0,4 14 53 0 0,0 0 0 0 0,0 0 0 0 0,0-2-1 0 0,0 2 1 0 0,0 0 0 0 0,0 0-1 0 0,0 0 1 0 0,0 0 0 0 0,0 0 0 0 0,0 0-1 0 0,0 0 1 0 0,0 0 0 0 0,0 0 0 0 0,0 0-1 0 0,0 0 1 0 0,0 0 0 0 0,0 0-1 0 0,0-1 1 0 0,0 1 0 0 0,0 0 0 0 0,0 0-1 0 0,0 0 1 0 0,0 0 0 0 0,-1 0-1 0 0,1 0 1 0 0,0 0 0 0 0,0 0 0 0 0,0 0-1 0 0,0 0 1 0 0,0 0 0 0 0,0 0-1 0 0,0 0 1 0 0,0 0 0 0 0,0 0 0 0 0,0 0-1 0 0,0 0 1 0 0,0 0 0 0 0,0 0-1 0 0,-2 0 1 0 0,2 0 0 0 0,0 0 0 0 0,0 0-1 0 0,0 0 1 0 0,0 0 0 0 0,0 0-1 0 0,0 0 1 0 0,0 0 0 0 0,0 0 0 0 0,0 0-1 0 0,0 0 1 0 0,0 0 0 0 0,0 0-1 0 0,-1 0 1 0 0,1 0 0 0 0,0 0 0 0 0,0 0-1 0 0,0 0 1 0 0,0 0 0 0 0,0 1-1 0 0,0-1 1 0 0,0 0 0 0 0,0 0 0 0 0,0 0-1 0 0,-4 11-193 0 0,-1 13 126 0 0,3-11 108 0 0,2 1 0 0 0,2-1 1 0 0,-1 0-1 0 0,0 1 0 0 0,2-1 0 0 0,0 0 0 0 0,-1-1 0 0 0,2 2 0 0 0,2-1 0 0 0,-1-1 0 0 0,0 0 0 0 0,1 0 0 0 0,2 0 1 0 0,-2-1-1 0 0,13 14 0 0 0,-18-24-56 0 0,1 1 0 0 0,-1 0 0 0 0,0 0 0 0 0,1-1 0 0 0,-1 0 0 0 0,2 1 0 0 0,-2-1 0 0 0,0 0 0 0 0,2 1 0 0 0,-2-1 0 0 0,2 0 0 0 0,-2 1 0 0 0,2-2 0 0 0,-2 1 0 0 0,2-1 0 0 0,0 1 0 0 0,-2-1 0 0 0,2 0 0 0 0,-1 0 1 0 0,0 2-1 0 0,0-2 0 0 0,1 0 0 0 0,2-2 0 0 0,-2 2-14 0 0,1-1 1 0 0,-1 0 0 0 0,-1-1 0 0 0,1 1 0 0 0,0 0 0 0 0,-1-1-1 0 0,1 0 1 0 0,0 0 0 0 0,-2 0 0 0 0,2 0 0 0 0,-1 0 0 0 0,0 0-1 0 0,0 0 1 0 0,0-1 0 0 0,-1 0 0 0 0,2 1 0 0 0,-1-4-1 0 0,37-72-194 0 0,9-14-153 0 0,-47 88 351 0 0,2 1 1 0 0,0 0-1 0 0,-2 1 1 0 0,2-1-1 0 0,-1 0 1 0 0,1 1-1 0 0,5-4 1 0 0,-8 5 29 0 0,1 1 0 0 0,-1 0-1 0 0,0 0 1 0 0,2-1 0 0 0,-2 1 0 0 0,1 0 0 0 0,-1 0 0 0 0,1-2 0 0 0,-1 2 0 0 0,2 0-1 0 0,-1 0 1 0 0,-1 0 0 0 0,1 0 0 0 0,-1 0 0 0 0,2 0 0 0 0,-2 0 0 0 0,1 0 0 0 0,-1 0 0 0 0,1 0-1 0 0,-1 0 1 0 0,2 0 0 0 0,-2 0 0 0 0,1 2 0 0 0,-1-2 0 0 0,1 0 0 0 0,-1 0 0 0 0,2 1 0 0 0,-2-1-1 0 0,1 0 1 0 0,-1 0 0 0 0,1 1 0 0 0,-1-1 0 0 0,0 0 0 0 0,2 2 0 0 0,-2-2 0 0 0,0 1 0 0 0,1-1-1 0 0,-1 1 1 0 0,0-1 0 0 0,1 0 0 0 0,-1 2 0 0 0,0-2 0 0 0,0 1 0 0 0,0-1 0 0 0,2 3 0 0 0,6 19 95 0 0,-2 1 1 0 0,1 0 0 0 0,-2-1 0 0 0,-1 2 0 0 0,-1 0-1 0 0,0 24 1 0 0,-2 3 601 0 0,-12 90 0 0 0,7-115-481 0 0,0-2-1 0 0,-1 1 1 0 0,0-1 0 0 0,-3 0-1 0 0,0-1 1 0 0,-2 1 0 0 0,-16 30-1 0 0,20-46-212 0 0,0 2 0 0 0,0-2 0 0 0,0 0 0 0 0,-1 0 0 0 0,0 0 0 0 0,-1 0 0 0 0,0-2 0 0 0,0 1 0 0 0,0 0 0 0 0,0-2 0 0 0,-1 0 0 0 0,0 1 0 0 0,-1-1-1 0 0,1-1 1 0 0,0 0 0 0 0,-1-1 0 0 0,0 1 0 0 0,-1-2 0 0 0,2 0 0 0 0,-15 2 0 0 0,10-4-283 0 0,0 0 1 0 0,-1 0-1 0 0,0-2 1 0 0,1 1-1 0 0,-1-2 1 0 0,2 1-1 0 0,-2-2 1 0 0,2 0-1 0 0,-25-11 1 0 0,22 7-183 0 0,0-1 0 0 0,0 1 0 0 0,2-3 1 0 0,-1 0-1 0 0,0 1 0 0 0,1-2 0 0 0,-16-18 1 0 0,2-2-656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5.386"/>
    </inkml:context>
    <inkml:brush xml:id="br0">
      <inkml:brushProperty name="width" value="0.2" units="cm"/>
      <inkml:brushProperty name="height" value="0.2" units="cm"/>
      <inkml:brushProperty name="color" value="#E71224"/>
    </inkml:brush>
  </inkml:definitions>
  <inkml:trace contextRef="#ctx0" brushRef="#br0">257 37 1520 0 0,'-40'-21'2230'0'0,"35"20"-2033"0"0,0-2 1 0 0,-1 2-1 0 0,1 1 0 0 0,0-2 0 0 0,-1 2 1 0 0,1-1-1 0 0,0 1 0 0 0,-1 0 0 0 0,1 0 1 0 0,0 1-1 0 0,-1 1 0 0 0,1-2 1 0 0,0 1-1 0 0,-1 0 0 0 0,1 2 0 0 0,0-2 1 0 0,1 2-1 0 0,-2 0 0 0 0,2-1 0 0 0,-1 1 1 0 0,1 0-1 0 0,-1-1 0 0 0,1 2 0 0 0,0 0 1 0 0,0-1-1 0 0,-6 8 0 0 0,2-1-92 0 0,0 1 0 0 0,2 0 1 0 0,-2-1-1 0 0,2 1 0 0 0,0 1 0 0 0,0 0 0 0 0,2 0 0 0 0,-1 0 1 0 0,2 0-1 0 0,-3 16 0 0 0,0 0-50 0 0,4 1-1 0 0,0-1 1 0 0,1 0 0 0 0,2 2 0 0 0,1-2 0 0 0,0 0-1 0 0,2 1 1 0 0,3-1 0 0 0,0-1 0 0 0,1 1 0 0 0,20 46-1 0 0,-24-67-73 0 0,-2 0 1 0 0,2-1-1 0 0,0 0 0 0 0,0 0 0 0 0,0 0 0 0 0,0 0 0 0 0,2 0 0 0 0,8 6 0 0 0,-12-10 12 0 0,0 0-1 0 0,0-1 0 0 0,0 0 1 0 0,1 1-1 0 0,-2-1 0 0 0,2-1 1 0 0,0 1-1 0 0,-1 1 0 0 0,1-2 1 0 0,-2 1-1 0 0,2-1 1 0 0,0 0-1 0 0,-1 1 0 0 0,1-1 1 0 0,0 0-1 0 0,-1 0 0 0 0,1 0 1 0 0,0-1-1 0 0,-1 1 0 0 0,1 0 1 0 0,-2-1-1 0 0,2 1 0 0 0,0-2 1 0 0,-1 1-1 0 0,1 1 1 0 0,-2-1-1 0 0,5-3 0 0 0,2-2-18 0 0,-2 1 1 0 0,1 0-1 0 0,0-2 0 0 0,-1 2 0 0 0,0-3 0 0 0,-1 1 0 0 0,0 0 1 0 0,1-1-1 0 0,-2 2 0 0 0,6-16 0 0 0,2-2-42 0 0,-2-1-1 0 0,8-32 1 0 0,-8 23 102 0 0,-4 1-1 0 0,0 0 1 0 0,-2-2 0 0 0,-2 2 0 0 0,0-2-1 0 0,-2 2 1 0 0,-2-2 0 0 0,-2 0-1 0 0,-13-63 1 0 0,16 92-30 0 0,-1 2 3 0 0,2 0 1 0 0,-1 0 0 0 0,0 0-1 0 0,-1 0 1 0 0,1 0 0 0 0,-2 0-1 0 0,2 0 1 0 0,0 0 0 0 0,-6-5-1 0 0,2 9-78 0 0,3 8-38 0 0,5 8-948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5.716"/>
    </inkml:context>
    <inkml:brush xml:id="br0">
      <inkml:brushProperty name="width" value="0.2" units="cm"/>
      <inkml:brushProperty name="height" value="0.2" units="cm"/>
      <inkml:brushProperty name="color" value="#E71224"/>
    </inkml:brush>
  </inkml:definitions>
  <inkml:trace contextRef="#ctx0" brushRef="#br0">22 0 1024 0 0,'-2'3'60'0'0,"0"-2"-1"0"0,0 2 1 0 0,0-2-1 0 0,1 2 1 0 0,0-1-1 0 0,-2 0 1 0 0,2 0-1 0 0,-1 1 1 0 0,1 0-1 0 0,0-1 1 0 0,1 1-1 0 0,-2 0 1 0 0,1 3-1 0 0,1 0 241 0 0,0 0 0 0 0,0 0 1 0 0,0 0-1 0 0,1 0 0 0 0,3 10 0 0 0,44 158 3618 0 0,-16-66-3079 0 0,-28-89-741 0 0,7 22 17 0 0,-11-38-102 0 0,1 0 0 0 0,1-1 0 0 0,-1 1 0 0 0,0 0 1 0 0,1-1-1 0 0,-1 0 0 0 0,0 0 0 0 0,1 1 0 0 0,-1 0 0 0 0,4 2 1 0 0,-5-5-14 0 0,2 0 0 0 0,-2 0 1 0 0,0 0-1 0 0,1 1 1 0 0,-1-1-1 0 0,0 0 1 0 0,1 0-1 0 0,-1 0 1 0 0,0 0-1 0 0,2 0 1 0 0,-2 0-1 0 0,1 0 1 0 0,-1 0-1 0 0,0 0 1 0 0,1 0-1 0 0,-1 0 1 0 0,0 0-1 0 0,2 0 0 0 0,-2 0 1 0 0,0 0-1 0 0,1 0 1 0 0,-1 0-1 0 0,0 0 1 0 0,1 0-1 0 0,-1-1 1 0 0,0 1-1 0 0,2 0 1 0 0,-2 0-1 0 0,0 0 1 0 0,1-1-1 0 0,-1 1 1 0 0,0 0-1 0 0,0 0 1 0 0,1-2-1 0 0,-1 2 0 0 0,0 0 1 0 0,0 0-1 0 0,0-1 1 0 0,2 1-1 0 0,-2 0 1 0 0,0-1-1 0 0,0 1 1 0 0,0 0-1 0 0,0-2 1 0 0,9-23 26 0 0,-9 22-23 0 0,21-101-465 0 0,5-21 104 0 0,-21 110 358 0 0,-1 1 0 0 0,3-1 0 0 0,-2 2 0 0 0,3-2 0 0 0,-1 2 0 0 0,11-15 0 0 0,-15 24 26 0 0,0 0 1 0 0,-1 0 0 0 0,2 1 0 0 0,-1-1-1 0 0,1 1 1 0 0,0 1 0 0 0,0-2-1 0 0,0 1 1 0 0,0 2 0 0 0,0-2-1 0 0,0 0 1 0 0,0 2 0 0 0,5-3 0 0 0,-6 3 7 0 0,0 1 0 0 0,-1 0 1 0 0,1 0-1 0 0,0 0 1 0 0,1 0-1 0 0,-2 0 0 0 0,1 0 1 0 0,0 0-1 0 0,-1 0 1 0 0,1 1-1 0 0,0-1 0 0 0,-1 1 1 0 0,0 1-1 0 0,0-2 1 0 0,1 1-1 0 0,0 0 0 0 0,-1 1 1 0 0,1-1-1 0 0,-2 0 1 0 0,2 2-1 0 0,-2-2 0 0 0,2 1 1 0 0,-2 0-1 0 0,2 0 1 0 0,0 2-1 0 0,5 6 63 0 0,-2 0 0 0 0,1-1 0 0 0,0 2-1 0 0,-2-1 1 0 0,0 1 0 0 0,5 12 0 0 0,18 71 251 0 0,-22-71-268 0 0,5 17 55 0 0,-3-5 46 0 0,24 59 0 0 0,-31-92-232 0 0,-1 0 1 0 0,2 0-1 0 0,-2-1 1 0 0,1 2-1 0 0,0-2 1 0 0,1 0-1 0 0,-2 1 1 0 0,1 0-1 0 0,0 0 1 0 0,1-1-1 0 0,-1 0 1 0 0,0 1-1 0 0,1-1 1 0 0,-1 0-1 0 0,2 1 0 0 0,-2-2 1 0 0,0 1-1 0 0,1 0 1 0 0,0 1-1 0 0,1-1 1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6.089"/>
    </inkml:context>
    <inkml:brush xml:id="br0">
      <inkml:brushProperty name="width" value="0.2" units="cm"/>
      <inkml:brushProperty name="height" value="0.2" units="cm"/>
      <inkml:brushProperty name="color" value="#E71224"/>
    </inkml:brush>
  </inkml:definitions>
  <inkml:trace contextRef="#ctx0" brushRef="#br0">41 0 768 0 0,'-9'3'-41'0'0,"7"-2"95"0"0,1-1-1 0 0,0 0 1 0 0,-1 0 0 0 0,2 0 0 0 0,-1 0 0 0 0,0 1-1 0 0,-1-1 1 0 0,1 0 0 0 0,1 2 0 0 0,-1-2 0 0 0,-1 0 0 0 0,1 1-1 0 0,1-1 1 0 0,-1 1 0 0 0,-1-1 0 0 0,2 2 0 0 0,-1-2 0 0 0,1 1-1 0 0,-1 0 1 0 0,1-1 0 0 0,-2 2 0 0 0,2-1 0 0 0,-1 0-1 0 0,1-1 1 0 0,0 2 0 0 0,-1-1 0 0 0,1 0 0 0 0,0-1 0 0 0,0 2-1 0 0,-2 2 1 0 0,0 16 814 0 0,0 1-1 0 0,1 0 0 0 0,1 1 1 0 0,3 23-1 0 0,17 90 1172 0 0,-7-46-961 0 0,108 991 691 0 0,-118-1049-1892 0 0,0-19-37 0 0,-2 0 1 0 0,0 0 0 0 0,-1 0 0 0 0,2 0 0 0 0,-4 0 0 0 0,2 0-1 0 0,-2 0 1 0 0,-4 20 0 0 0,6-32 122 0 0,0 0 0 0 0,0 0 0 0 0,0 0 0 0 0,-1 1 0 0 0,1-1 0 0 0,0 0 0 0 0,0 0 0 0 0,0 1 0 0 0,0-1 0 0 0,0 0 0 0 0,0 0 1 0 0,0 0-1 0 0,-1 0 0 0 0,1 2 0 0 0,0-2 0 0 0,0 0 0 0 0,0 0 0 0 0,0 0 0 0 0,-2 0 0 0 0,2 1 0 0 0,0-1 0 0 0,0 0 0 0 0,-1 0 0 0 0,1 0 0 0 0,0 0 0 0 0,0 0 0 0 0,0 0 0 0 0,-1 0 0 0 0,1 0 0 0 0,0 0 0 0 0,0 0 0 0 0,-2 0 0 0 0,2 0 0 0 0,0 0 0 0 0,0 0 0 0 0,-1 0 0 0 0,1 0 0 0 0,0 0 0 0 0,0 0 0 0 0,0 0 0 0 0,-1 0 0 0 0,1 0 0 0 0,0 0 1 0 0,0 0-1 0 0,-2-1 0 0 0,-8-11-1490 0 0,-2-8-1123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6.254"/>
    </inkml:context>
    <inkml:brush xml:id="br0">
      <inkml:brushProperty name="width" value="0.2" units="cm"/>
      <inkml:brushProperty name="height" value="0.2" units="cm"/>
      <inkml:brushProperty name="color" value="#E71224"/>
    </inkml:brush>
  </inkml:definitions>
  <inkml:trace contextRef="#ctx0" brushRef="#br0">1 136 1400 0 0,'0'-1'62'0'0,"0"1"0"0"0,0 0 0 0 0,0-2 0 0 0,0 2 0 0 0,0 0-1 0 0,0-1 1 0 0,0 1 0 0 0,0-1 0 0 0,0 1 0 0 0,0 0 0 0 0,0-2 0 0 0,0 2-1 0 0,0 0 1 0 0,0-1 0 0 0,0 1 0 0 0,0 0 0 0 0,3-4 495 0 0,-2 4-495 0 0,-1 0-1 0 0,0-1 1 0 0,1 1 0 0 0,-1 0 0 0 0,0 0 0 0 0,2 0 0 0 0,-2 0 0 0 0,0-2-1 0 0,1 2 1 0 0,20-10 1649 0 0,10 2-895 0 0,0 0 0 0 0,-1 2-1 0 0,44-3 1 0 0,-34 5 108 0 0,53-12 1 0 0,-17-5-1253 0 0,41-11-1447 0 0,-82 25-1315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6.528"/>
    </inkml:context>
    <inkml:brush xml:id="br0">
      <inkml:brushProperty name="width" value="0.2" units="cm"/>
      <inkml:brushProperty name="height" value="0.2" units="cm"/>
      <inkml:brushProperty name="color" value="#E71224"/>
    </inkml:brush>
  </inkml:definitions>
  <inkml:trace contextRef="#ctx0" brushRef="#br0">96 353 2120 0 0,'-2'-69'2111'0'0,"1"-121"-422"0"0,2 172-1587 0 0,-1 12-70 0 0,2 0-1 0 0,-2-1 1 0 0,0 2-1 0 0,0-2 0 0 0,0 0 1 0 0,0 2-1 0 0,-2-2 0 0 0,1 1 1 0 0,-3-9-1 0 0,3 14-14 0 0,1 1 0 0 0,0 0 0 0 0,0 0 0 0 0,-2-2 0 0 0,2 2 0 0 0,0 0 1 0 0,-1 0-1 0 0,1 0 0 0 0,0-1 0 0 0,-1 1 0 0 0,1 0 0 0 0,0 0 0 0 0,-2 0 0 0 0,2 0 0 0 0,0 0 0 0 0,-1 0 0 0 0,1 0 0 0 0,-1 0 0 0 0,1 0 0 0 0,0 0 1 0 0,-2 0-1 0 0,2 0 0 0 0,0 0 0 0 0,-1 0 0 0 0,1 0 0 0 0,-1 0 0 0 0,1 0 0 0 0,0 0 0 0 0,-2 0 0 0 0,2 1 0 0 0,0-1 0 0 0,-1 0 0 0 0,1 0 0 0 0,0 0 1 0 0,-1 2-1 0 0,1-2 0 0 0,0 0 0 0 0,0 0 0 0 0,-2 1 0 0 0,2-1 0 0 0,0 0 0 0 0,0 1 0 0 0,0-1 0 0 0,-1 0 0 0 0,1 2 0 0 0,-15 19 561 0 0,6-1-306 0 0,2-1-1 0 0,1 1 1 0 0,-1 0 0 0 0,3 0-1 0 0,-4 29 1 0 0,-4 106 547 0 0,12-145-762 0 0,0 5-9 0 0,0 106 305 0 0,0-110-339 0 0,1 0-1 0 0,1 1 0 0 0,0-2 0 0 0,1 1 0 0 0,0 0 0 0 0,-1-2 1 0 0,2 2-1 0 0,10 15 0 0 0,-13-24-25 0 0,0 0 0 0 0,1 0-1 0 0,-1-1 1 0 0,0 0 0 0 0,1 1 0 0 0,-1 0 0 0 0,0 0 0 0 0,1-1-1 0 0,0 0 1 0 0,0 1 0 0 0,-1-2 0 0 0,2 1 0 0 0,-2 0 0 0 0,0 1-1 0 0,2-2 1 0 0,-2 1 0 0 0,2-1 0 0 0,-2 0 0 0 0,2 1 0 0 0,0-1-1 0 0,-2 0 1 0 0,2 0 0 0 0,-2 0 0 0 0,2 0 0 0 0,1 0 0 0 0,1-1-127 0 0,2 1 0 0 0,-2-1 1 0 0,0-2-1 0 0,1 2 1 0 0,-1-2-1 0 0,0 0 1 0 0,1 2-1 0 0,4-7 1 0 0,18-11-862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6.846"/>
    </inkml:context>
    <inkml:brush xml:id="br0">
      <inkml:brushProperty name="width" value="0.2" units="cm"/>
      <inkml:brushProperty name="height" value="0.2" units="cm"/>
      <inkml:brushProperty name="color" value="#E71224"/>
    </inkml:brush>
  </inkml:definitions>
  <inkml:trace contextRef="#ctx0" brushRef="#br0">281 1 2296 0 0,'-32'28'1015'0'0,"2"3"0"0"0,2-1 0 0 0,0 2 0 0 0,1 2 0 0 0,-29 51 0 0 0,41-61-591 0 0,2 0 1 0 0,-14 33-1 0 0,22-43-350 0 0,1-1-1 0 0,0 0 0 0 0,0 1 1 0 0,1-1-1 0 0,2 0 0 0 0,-2 21 1 0 0,3-32-72 0 0,0 0 1 0 0,-1 0 0 0 0,1 1-1 0 0,1-2 1 0 0,-1 2-1 0 0,0-2 1 0 0,0 2 0 0 0,2 0-1 0 0,-2-2 1 0 0,0 2-1 0 0,1-2 1 0 0,0 2 0 0 0,-1-2-1 0 0,2 2 1 0 0,-1-2-1 0 0,0 0 1 0 0,1 2 0 0 0,-1-2-1 0 0,0 1 1 0 0,1-1 0 0 0,2 3-1 0 0,-3-3-2 0 0,2-1 0 0 0,-2 2 0 0 0,2-2-1 0 0,-2 0 1 0 0,2 1 0 0 0,-2-1 0 0 0,2 0 0 0 0,-1 0-1 0 0,0 0 1 0 0,0 0 0 0 0,0-1 0 0 0,0 1 0 0 0,0 0-1 0 0,0 0 1 0 0,0-2 0 0 0,0 2 0 0 0,0-1 0 0 0,0 0 0 0 0,0 1-1 0 0,3-4 1 0 0,55-30 0 0 0,20-11 0 0 0,-72 42 0 0 0,0-1 0 0 0,0 2 0 0 0,0-1 0 0 0,1 0 0 0 0,-1 2 0 0 0,2-2 0 0 0,14 2 0 0 0,-20 1 0 0 0,-2 0-1 0 0,2 0 1 0 0,-1 0-1 0 0,1 0 1 0 0,-1 1-1 0 0,1-1 0 0 0,-2 2 1 0 0,2-1-1 0 0,-1 0 1 0 0,0 1-1 0 0,-1-1 1 0 0,2 0-1 0 0,-1 1 1 0 0,0-1-1 0 0,-1 2 1 0 0,1-2-1 0 0,4 6 1 0 0,-5-3 4 0 0,1-2 1 0 0,0 2 0 0 0,-1 0 0 0 0,0 0 0 0 0,0 0 0 0 0,0 2 0 0 0,0-2 0 0 0,0 0 0 0 0,-1 1-1 0 0,0-1 1 0 0,1 7 0 0 0,-1 10 85 0 0,0 0 1 0 0,-1 1-1 0 0,-1-1 0 0 0,-6 31 0 0 0,5-36 30 0 0,-44 289 1054 0 0,45-297-1205 0 0,1-1-25 0 0,-1 1 1 0 0,-1-1-1 0 0,0-1 1 0 0,0 1-1 0 0,-6 13 1 0 0,8-20 41 0 0,0 0 1 0 0,0 0-1 0 0,0 1 1 0 0,0-1-1 0 0,-1 0 1 0 0,1 0-1 0 0,0 0 1 0 0,0 0-1 0 0,0 2 0 0 0,0-2 1 0 0,0 0-1 0 0,0 0 1 0 0,-1 0-1 0 0,1 0 1 0 0,0 1-1 0 0,0-1 1 0 0,0 0-1 0 0,0 0 1 0 0,-2 0-1 0 0,2 0 1 0 0,0 0-1 0 0,0 0 0 0 0,0 0 1 0 0,0 0-1 0 0,-1 0 1 0 0,1 0-1 0 0,0 1 1 0 0,0-1-1 0 0,0 0 1 0 0,-1 0-1 0 0,1 0 1 0 0,0 0-1 0 0,0 0 1 0 0,0 0-1 0 0,-2 0 1 0 0,2-1-1 0 0,0 1 0 0 0,0 0 1 0 0,0 0-1 0 0,-1 0 1 0 0,1 0-1 0 0,0 0 1 0 0,0 0-1 0 0,0 0 1 0 0,-1 0-1 0 0,1 0 1 0 0,0-1-1 0 0,0 1 1 0 0,0 0-1 0 0,0 0 0 0 0,0 0 1 0 0,-2 0-1 0 0,2 0 1 0 0,0-2-1 0 0,0 2 1 0 0,-9-17-1247 0 0,0-6-2281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1:47:28.445"/>
    </inkml:context>
    <inkml:brush xml:id="br0">
      <inkml:brushProperty name="width" value="0.19998" units="cm"/>
      <inkml:brushProperty name="height" value="0.19998" units="cm"/>
      <inkml:brushProperty name="ignorePressure" value="1"/>
    </inkml:brush>
  </inkml:definitions>
  <inkml:trace contextRef="#ctx0" brushRef="#br0">11 11,'477'477,"-964"-965,5149 5151,-4661-4662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7.340"/>
    </inkml:context>
    <inkml:brush xml:id="br0">
      <inkml:brushProperty name="width" value="0.2" units="cm"/>
      <inkml:brushProperty name="height" value="0.2" units="cm"/>
      <inkml:brushProperty name="color" value="#E71224"/>
    </inkml:brush>
  </inkml:definitions>
  <inkml:trace contextRef="#ctx0" brushRef="#br0">114 1 88 0 0,'-21'11'331'0'0,"12"-9"-16"0"0,-1 2-1 0 0,2 0 0 0 0,-1 2 0 0 0,1-2 0 0 0,0 1 0 0 0,0 0 0 0 0,0 2 1 0 0,1 0-1 0 0,-7 7 0 0 0,12-14-284 0 0,2 0 1 0 0,0 2-1 0 0,0-2 1 0 0,0 1-1 0 0,-1-1 0 0 0,1 0 1 0 0,0 1-1 0 0,0-1 1 0 0,0 2-1 0 0,0-2 1 0 0,0 1-1 0 0,0-1 1 0 0,0 0-1 0 0,0 1 1 0 0,0-1-1 0 0,0 2 1 0 0,0-2-1 0 0,0 1 0 0 0,0-1 1 0 0,0 0-1 0 0,0 1 1 0 0,0-1-1 0 0,1 2 1 0 0,-1-2-1 0 0,0 0 1 0 0,0 1-1 0 0,0-1 1 0 0,2 0-1 0 0,-2 1 0 0 0,0-1 1 0 0,1 0-1 0 0,-1 2 1 0 0,0-2-1 0 0,1 0 1 0 0,-1 1-1 0 0,0-1 1 0 0,2 0-1 0 0,-2 0 1 0 0,0 1-1 0 0,1-1 0 0 0,-1 0 1 0 0,1 0-1 0 0,-1 0 1 0 0,0 0-1 0 0,2 0 1 0 0,-2 0-1 0 0,1 2 1 0 0,38 6-94 0 0,-25-6 128 0 0,-6 0-65 0 0,0-1 0 0 0,0 2 0 0 0,0-1 0 0 0,0 1 0 0 0,0 0 0 0 0,14 7 0 0 0,-21-10 0 0 0,0 2 0 0 0,1-1 0 0 0,-1 0 0 0 0,0 1 0 0 0,1-1 0 0 0,-1 0 0 0 0,-1 1 0 0 0,1-1 0 0 0,1 0 0 0 0,-1 1 0 0 0,-1-1 0 0 0,1 0 0 0 0,-1 1 0 0 0,2-1 0 0 0,-2 2 0 0 0,1-2 0 0 0,-1 0 0 0 0,0 1 0 0 0,1 0 0 0 0,-1 0 0 0 0,0-1 0 0 0,0 2 0 0 0,0-2 0 0 0,0 0 0 0 0,0 2 0 0 0,0-2 0 0 0,-1 1 0 0 0,1 0 0 0 0,0 0 0 0 0,-1-1 0 0 0,1 0 0 0 0,0 1 0 0 0,-3 3 0 0 0,-57 108 1351 0 0,45-87-1316 0 0,10-10-1972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07.179"/>
    </inkml:context>
    <inkml:brush xml:id="br0">
      <inkml:brushProperty name="width" value="0.2" units="cm"/>
      <inkml:brushProperty name="height" value="0.2" units="cm"/>
      <inkml:brushProperty name="color" value="#E71224"/>
    </inkml:brush>
  </inkml:definitions>
  <inkml:trace contextRef="#ctx0" brushRef="#br0">0 0 856 0 0,'3'25'871'0'0,"-1"1"-1"0"0,4-2 1 0 0,-1 0-1 0 0,15 42 1 0 0,-7-23-369 0 0,18 61 1102 0 0,100 352 2364 0 0,-25 7-2815 0 0,-90-389-1082 0 0,-8-38-196 0 0,-1 0 0 0 0,-2 2 0 0 0,2 62 0 0 0,-7-99 75 0 0,1 0 1 0 0,-1 1 0 0 0,0-2-1 0 0,0 1 1 0 0,0 0 0 0 0,-1 1 0 0 0,1-2-1 0 0,0 1 1 0 0,0 0 0 0 0,0 1 0 0 0,0-2-1 0 0,-1 1 1 0 0,1 0 0 0 0,0 1 0 0 0,-2-2-1 0 0,2 1 1 0 0,-1 0 0 0 0,1-1-1 0 0,-1 2 1 0 0,1-2 0 0 0,-2 2 0 0 0,1-2-3 0 0,1 0 0 0 0,-1 0 0 0 0,1 0 1 0 0,-2 0-1 0 0,2 0 0 0 0,-1-1 0 0 0,1 1 1 0 0,-1 0-1 0 0,1 0 0 0 0,-2 0 0 0 0,2 0 1 0 0,-1-1-1 0 0,1 1 0 0 0,-1 0 0 0 0,1 0 1 0 0,-2-2-1 0 0,2 2 0 0 0,0 0 0 0 0,-1-1 1 0 0,1 1-1 0 0,-1 0 0 0 0,1-1 0 0 0,-7-7-419 0 0,0 1 0 0 0,2-1-1 0 0,-7-11 1 0 0,-180-330-5645 0 0,169 302 5747 0 0,-18-57 0 0 0,36 90 447 0 0,1-1-1 0 0,0-1 0 0 0,1 0 1 0 0,0 0-1 0 0,1 0 1 0 0,2 0-1 0 0,-2 0 0 0 0,5-17 1 0 0,-3 29 99 0 0,1 1 0 0 0,-1-1 0 0 0,2 0 0 0 0,-1 1 0 0 0,0-1 0 0 0,1 2 0 0 0,-1-1 1 0 0,0-1-1 0 0,2 1 0 0 0,-2 1 0 0 0,2-1 0 0 0,0-1 0 0 0,-2 1 0 0 0,2 2 0 0 0,-1-2 0 0 0,1 1 0 0 0,0-1 1 0 0,-1 2-1 0 0,2-2 0 0 0,-1 2 0 0 0,0-1 0 0 0,1 0 0 0 0,-2 0 0 0 0,2 1 0 0 0,-1 0 0 0 0,1 1 1 0 0,4-3-1 0 0,11 0 659 0 0,-2 1 1 0 0,2 0 0 0 0,-1 1-1 0 0,21 2 1 0 0,-12-1-760 0 0,14 2 57 0 0,-28-1-215 0 0,2 0 0 0 0,0-1 0 0 0,-1-1 1 0 0,0 0-1 0 0,0-1 0 0 0,0 0 0 0 0,0-1 0 0 0,21-8 1 0 0,12-13-2448 0 0,-3-5-827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0.875"/>
    </inkml:context>
    <inkml:brush xml:id="br0">
      <inkml:brushProperty name="width" value="0.2" units="cm"/>
      <inkml:brushProperty name="height" value="0.2" units="cm"/>
      <inkml:brushProperty name="color" value="#E71224"/>
    </inkml:brush>
  </inkml:definitions>
  <inkml:trace contextRef="#ctx0" brushRef="#br0">456 1 2665 0 0,'-12'11'337'0'0,"-1"-1"0"0"0,1 1 0 0 0,1 1 0 0 0,0 1 0 0 0,1 1 0 0 0,-10 14 0 0 0,-44 90 3037 0 0,56-100-3244 0 0,-80 184 1505 0 0,13-23-944 0 0,59-146-831 0 0,0 1 0 0 0,-3-1 0 0 0,-41 55 0 0 0,60-87 35 0 0,-1-1 0 0 0,1 2 0 0 0,-1-1 1 0 0,-1 0-1 0 0,2-1 0 0 0,-1 2 0 0 0,0-1 0 0 0,-1-1 0 0 0,1 1 0 0 0,1-1 0 0 0,-1 2 0 0 0,-1-2 0 0 0,1 1 0 0 0,0-1 1 0 0,-1 1-1 0 0,1-1 0 0 0,-3 0 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5.336"/>
    </inkml:context>
    <inkml:brush xml:id="br0">
      <inkml:brushProperty name="width" value="0.2" units="cm"/>
      <inkml:brushProperty name="height" value="0.2" units="cm"/>
      <inkml:brushProperty name="color" value="#E71224"/>
    </inkml:brush>
  </inkml:definitions>
  <inkml:trace contextRef="#ctx0" brushRef="#br0">29 60 1280 0 0,'-25'-59'2963'0'0,"22"66"-2437"0"0,2 13 7 0 0,17 242 2240 0 0,-5-127-2126 0 0,-11-120-620 0 0,2 27 78 0 0,1 0 0 0 0,4 0 1 0 0,17 72-1 0 0,-24-113-107 0 0,0 2 1 0 0,1-2 0 0 0,-1 0-1 0 0,1 1 1 0 0,-1-1-1 0 0,2 2 1 0 0,-2-2-1 0 0,1 0 1 0 0,0 1-1 0 0,1-1 1 0 0,-2 0-1 0 0,1 1 1 0 0,0-1-1 0 0,1 0 1 0 0,-1-1-1 0 0,0 2 1 0 0,1-1-1 0 0,-1 0 1 0 0,3 1-1 0 0,-4-2 1 0 0,0 0-1 0 0,1 0 1 0 0,-1 0-1 0 0,2 0 1 0 0,-2 0-1 0 0,1 0 1 0 0,-1 0-1 0 0,1 0 1 0 0,-1 0-1 0 0,0 0 1 0 0,2 0-1 0 0,-2 0 1 0 0,1-2-1 0 0,-1 2 1 0 0,0 0-1 0 0,1 0 1 0 0,-1 0-1 0 0,2-1 0 0 0,-2 1 1 0 0,0 0-1 0 0,1-1 1 0 0,11-19-41 0 0,-1-12-171 0 0,13-67 1 0 0,-7 22 173 0 0,-12 57 115 0 0,2-8 86 0 0,12-27-1 0 0,-17 47-109 0 0,2 1-1 0 0,-1 1 1 0 0,1-2 0 0 0,0 1-1 0 0,1 0 1 0 0,-1 2-1 0 0,2-2 1 0 0,8-7 0 0 0,-14 12-45 0 0,2 2 1 0 0,-2-1-1 0 0,1 1 1 0 0,0-1 0 0 0,-1 1-1 0 0,2 0 1 0 0,-1-2-1 0 0,-1 2 1 0 0,1 0-1 0 0,1-1 1 0 0,-2 1 0 0 0,1 0-1 0 0,0 0 1 0 0,1-1-1 0 0,-2 1 1 0 0,1 0-1 0 0,0 0 1 0 0,1 0 0 0 0,-2 0-1 0 0,1 0 1 0 0,0 0-1 0 0,1 0 1 0 0,-2 1-1 0 0,2-1 1 0 0,0 1-2 0 0,0-1-1 0 0,0 2 0 0 0,-1-1 1 0 0,0 0-1 0 0,1 1 1 0 0,-1-1-1 0 0,0 0 1 0 0,1 1-1 0 0,-1-1 1 0 0,0 0-1 0 0,1 1 1 0 0,0 2-1 0 0,4 6 10 0 0,-1 1-1 0 0,0 0 0 0 0,5 15 1 0 0,-8-18 17 0 0,21 83 3 0 0,-18-70-27 0 0,-1 1 0 0 0,3-1 0 0 0,0 0 0 0 0,15 34 0 0 0,-20-52-8 0 0,-1-1 0 0 0,0 1 0 0 0,2 0 0 0 0,-2-1 0 0 0,1 0 0 0 0,0 0 0 0 0,0 1 0 0 0,0-2 0 0 0,1 2 0 0 0,-2-2 0 0 0,2 2 0 0 0,0-2 0 0 0,-1 1 0 0 0,4 0 0 0 0,-5-2 0 0 0,0 2 0 0 0,1-2 0 0 0,0 0 0 0 0,0 0 0 0 0,-1 0 0 0 0,0 0 0 0 0,1 0 0 0 0,-1-2 0 0 0,0 2 0 0 0,1 0 0 0 0,-1 0 0 0 0,2-1 0 0 0,-2 1 0 0 0,0-1 0 0 0,1 1 0 0 0,-1-2 0 0 0,0 2 0 0 0,1-1 0 0 0,-1 1 0 0 0,-1-1 0 0 0,1-1 0 0 0,1 1 0 0 0,-1 1 0 0 0,0-1 0 0 0,-1-1 0 0 0,2 1 0 0 0,-1 0 0 0 0,0-3 0 0 0,6-6 0 0 0,0 0 0 0 0,-2 0 0 0 0,0 0 0 0 0,-1-1 0 0 0,7-20 0 0 0,9-58 0 0 0,-13 54 0 0 0,41-187-69 0 0,-46 208-141 0 0,1 0 1 0 0,1 0-1 0 0,11-24 1 0 0,-11 30-195 0 0,-2 1 0 0 0,2 0 0 0 0,0 2 1 0 0,0-2-1 0 0,2 2 0 0 0,-2-2 0 0 0,1 2 1 0 0,0 0-1 0 0,9-7 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5.658"/>
    </inkml:context>
    <inkml:brush xml:id="br0">
      <inkml:brushProperty name="width" value="0.2" units="cm"/>
      <inkml:brushProperty name="height" value="0.2" units="cm"/>
      <inkml:brushProperty name="color" value="#E71224"/>
    </inkml:brush>
  </inkml:definitions>
  <inkml:trace contextRef="#ctx0" brushRef="#br0">152 165 1280 0 0,'-1'10'10'0'0,"-1"-8"6"0"0,2 1 1 0 0,0 0-1 0 0,-1-1 1 0 0,1 1-1 0 0,0 1 0 0 0,0-1 1 0 0,1 3-1 0 0,-1-4 3 0 0,2-1 0 0 0,-2 0-1 0 0,0-1 1 0 0,1 2 0 0 0,-1-1-1 0 0,1-1 1 0 0,-1 1 0 0 0,2-1-1 0 0,-2 2 1 0 0,1-1 0 0 0,-1-1-1 0 0,1 1 1 0 0,-1-1 0 0 0,2 2 0 0 0,-1-2-1 0 0,0 0 1 0 0,-1 1 0 0 0,2-1-1 0 0,-1 0 1 0 0,-1 1 0 0 0,1-1-1 0 0,1 0 1 0 0,-1 0 0 0 0,0 0-1 0 0,1 0 1 0 0,0 2 14 0 0,1-2 0 0 0,0 1 0 0 0,1-1 0 0 0,-2 0 0 0 0,1 0 0 0 0,0 0 0 0 0,-1 0 0 0 0,1 0 0 0 0,0-1 0 0 0,-1 1 0 0 0,1 0 0 0 0,0-2 0 0 0,-1 1 0 0 0,1 0 0 0 0,0 1 0 0 0,-1-2 1 0 0,1 1-1 0 0,0 0 0 0 0,-2-2 0 0 0,4 0 0 0 0,-2 1 9 0 0,0-2 0 0 0,-1 1 0 0 0,1 0 1 0 0,-2-1-1 0 0,2 2 0 0 0,-2-2 0 0 0,2 0 1 0 0,-2 0-1 0 0,1 1 0 0 0,-1-1 0 0 0,0 0 1 0 0,2-8-1 0 0,-3 5 25 0 0,1 1 1 0 0,1-1-1 0 0,-2 0 0 0 0,0 1 0 0 0,0-2 1 0 0,-2 1-1 0 0,1 0 0 0 0,0 1 1 0 0,-1-1-1 0 0,1 0 0 0 0,-2 1 1 0 0,2-1-1 0 0,-2 0 0 0 0,-1 2 1 0 0,2-2-1 0 0,-6-6 0 0 0,5 10-33 0 0,2 1 0 0 0,-2-1 0 0 0,0 2 0 0 0,2-2 0 0 0,-2 0 0 0 0,1 2 0 0 0,-1-2 0 0 0,0 2 0 0 0,1 0 0 0 0,-1-1 0 0 0,0 0-1 0 0,-1 2 1 0 0,2-2 0 0 0,-1 1 0 0 0,-1 0 0 0 0,1 1 0 0 0,1-2 0 0 0,-2 2 0 0 0,1 0 0 0 0,-1-1 0 0 0,1 1 0 0 0,-1 0 0 0 0,2 1 0 0 0,-1-1 0 0 0,-1 0 0 0 0,1 2 0 0 0,-1-2-1 0 0,2 1 1 0 0,-5 2 0 0 0,0-1 73 0 0,2 2 0 0 0,-2 0 1 0 0,2 0-1 0 0,-2 0 0 0 0,2 0 0 0 0,0 2 0 0 0,-1-1 0 0 0,1-1 0 0 0,1 3 0 0 0,-1-2 0 0 0,1 0 0 0 0,-6 10 0 0 0,1 2 208 0 0,0 2-1 0 0,1 0 1 0 0,1 1 0 0 0,0-2-1 0 0,-5 34 1 0 0,7-22 52 0 0,1 0 0 0 0,1 0 1 0 0,2 36-1 0 0,1-56-324 0 0,1 0 0 0 0,1 0 0 0 0,-1 0 0 0 0,2 0 0 0 0,-1-1 0 0 0,1 0 0 0 0,1 1 0 0 0,-1-1 0 0 0,1 0 0 0 0,1 1 0 0 0,0-2 1 0 0,6 9-1 0 0,-8-14-67 0 0,-1 1 1 0 0,1-2 0 0 0,1 2 0 0 0,-1-1 0 0 0,1 0-1 0 0,-2-1 1 0 0,2 1 0 0 0,0 0 0 0 0,-1-2 0 0 0,1 2-1 0 0,0-2 1 0 0,0 2 0 0 0,0-2 0 0 0,1 0 0 0 0,-1 1-1 0 0,0-2 1 0 0,0 1 0 0 0,0-1 0 0 0,2 1 0 0 0,-2-1 0 0 0,0 0-1 0 0,0 0 1 0 0,1-1 0 0 0,-1 1 0 0 0,0-1 0 0 0,0 1-1 0 0,1-2 1 0 0,-1 1 0 0 0,6-3 0 0 0,-1 0-289 0 0,2-1 1 0 0,-2 1 0 0 0,14-12-1 0 0,6-4-813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5.867"/>
    </inkml:context>
    <inkml:brush xml:id="br0">
      <inkml:brushProperty name="width" value="0.2" units="cm"/>
      <inkml:brushProperty name="height" value="0.2" units="cm"/>
      <inkml:brushProperty name="color" value="#E71224"/>
    </inkml:brush>
  </inkml:definitions>
  <inkml:trace contextRef="#ctx0" brushRef="#br0">57 1 1800 0 0,'-5'7'107'0'0,"4"-6"-87"0"0,-1 2 0 0 0,1-2 0 0 0,0 2 1 0 0,-1-1-1 0 0,2 0 0 0 0,-1 0 0 0 0,0 0 0 0 0,1 0 1 0 0,-2 1-1 0 0,2 0 0 0 0,0-2 0 0 0,-1 2 0 0 0,1-1 1 0 0,0 4-1 0 0,-16 87 934 0 0,7-44-524 0 0,-6 87 1 0 0,15-128-430 0 0,1 88 42 0 0,1-86-103 0 0,-1-1-1 0 0,0 0 1 0 0,1-1-1 0 0,0 2 1 0 0,1-1-1 0 0,0-1 1 0 0,1 1-1 0 0,4 7 1 0 0,-8-14 43 0 0,1-1 0 0 0,-1-1 0 0 0,0 1 0 0 0,1 1 0 0 0,-1-2-1 0 0,0 1 1 0 0,2-1 0 0 0,-2 1 0 0 0,1 1 0 0 0,-1-2 0 0 0,1 1 0 0 0,-1-1 0 0 0,2 1 0 0 0,-1-1 0 0 0,-1 0 0 0 0,1 2 0 0 0,-1-2 0 0 0,2 0 0 0 0,-1 1 0 0 0,-1-1 0 0 0,1 0 0 0 0,1 0 0 0 0,-2 0 0 0 0,1 1 0 0 0,0-1 0 0 0,1 0 0 0 0,-2 0 0 0 0,1 0-1 0 0,0 0 1 0 0,1 0 0 0 0,-2 0 0 0 0,1 0 0 0 0,0-1 0 0 0,-1 1 0 0 0,2 0 0 0 0,-1 0 0 0 0,-1-1 0 0 0,1 1 0 0 0,1 0 0 0 0,-2-2 0 0 0,1 2 0 0 0,0 0 0 0 0,-1-1 0 0 0,2 1 0 0 0,-2-1 0 0 0,1 1 0 0 0,-1-2 0 0 0,3 1 0 0 0,-1-3-61 0 0,2 0 1 0 0,-1-1 0 0 0,0 1 0 0 0,1-2 0 0 0,-2 2 0 0 0,0-1 0 0 0,3-8-1 0 0,6-29 78 0 0,-3-4 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5.982"/>
    </inkml:context>
    <inkml:brush xml:id="br0">
      <inkml:brushProperty name="width" value="0.2" units="cm"/>
      <inkml:brushProperty name="height" value="0.2" units="cm"/>
      <inkml:brushProperty name="color" value="#E71224"/>
    </inkml:brush>
  </inkml:definitions>
  <inkml:trace contextRef="#ctx0" brushRef="#br0">134 40 376 0 0,'-10'-7'364'0'0,"0"1"-1"0"0,-2-1 1 0 0,-16-6-1 0 0,24 11-222 0 0,2 1 0 0 0,-2 1-1 0 0,0-1 1 0 0,0-1 0 0 0,0 2-1 0 0,1 0 1 0 0,-1-1 0 0 0,0 1-1 0 0,0 0 1 0 0,0 1 0 0 0,0-1-1 0 0,0 0 1 0 0,0 2 0 0 0,1-1-1 0 0,-7 2 1 0 0,10-3-145 0 0,0 0 0 0 0,0 0-1 0 0,-2 0 1 0 0,2 0 0 0 0,0 1 0 0 0,0-1 0 0 0,-1 0 0 0 0,1 0 0 0 0,0 0-1 0 0,0 0 1 0 0,-1 0 0 0 0,1 1 0 0 0,0-1 0 0 0,0 0 0 0 0,-2 0-1 0 0,2 0 1 0 0,0 2 0 0 0,0-2 0 0 0,0 0 0 0 0,0 0 0 0 0,-1 1 0 0 0,1-1-1 0 0,0 0 1 0 0,0 0 0 0 0,0 1 0 0 0,0-1 0 0 0,0 0 0 0 0,0 2-1 0 0,0-2 1 0 0,0 0 0 0 0,0 0 0 0 0,0 1 0 0 0,0 0 0 0 0,9 10-642 0 0,19 2-566 0 0,-13-7 578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6.353"/>
    </inkml:context>
    <inkml:brush xml:id="br0">
      <inkml:brushProperty name="width" value="0.2" units="cm"/>
      <inkml:brushProperty name="height" value="0.2" units="cm"/>
      <inkml:brushProperty name="color" value="#E71224"/>
    </inkml:brush>
  </inkml:definitions>
  <inkml:trace contextRef="#ctx0" brushRef="#br0">316 0 2873 0 0,'-73'71'745'0'0,"46"-46"441"0"0,-33 39-1 0 0,44-44-865 0 0,0 0 0 0 0,1 3 0 0 0,2-2 0 0 0,1 2 0 0 0,-13 34 0 0 0,19-45-267 0 0,2 0 0 0 0,0 0 0 0 0,2 0 0 0 0,-1 1 0 0 0,2-1 0 0 0,-1 2 1 0 0,1-2-1 0 0,1 1 0 0 0,0-1 0 0 0,1 1 0 0 0,1-1 0 0 0,-1 0 0 0 0,6 16 1 0 0,-7-25-72 0 0,1 0 1 0 0,0-2 0 0 0,-1 2 0 0 0,2-1 0 0 0,-1 1 0 0 0,0 0 0 0 0,1-2 0 0 0,-1 2 0 0 0,0-1 0 0 0,1 0 0 0 0,-1 0 0 0 0,0 0 0 0 0,2 0 0 0 0,-2 0 0 0 0,2-1-1 0 0,-2 0 1 0 0,2 2 0 0 0,0-2 0 0 0,-2 1 0 0 0,2-2 0 0 0,-1 1 0 0 0,0 0 0 0 0,0 1 0 0 0,1-2 0 0 0,0 1 0 0 0,3 0 0 0 0,-2-1-27 0 0,0 0 0 0 0,2-1 1 0 0,-2 1-1 0 0,0-1 0 0 0,0 1 0 0 0,0-2 1 0 0,0 1-1 0 0,0 0 0 0 0,0-2 1 0 0,0 2-1 0 0,0-2 0 0 0,0 2 0 0 0,-2-2 1 0 0,2 0-1 0 0,4-3 0 0 0,7-8-168 0 0,-2 1 0 0 0,1-2-1 0 0,-1 1 1 0 0,19-32-1 0 0,33-71-300 0 0,6-8 421 0 0,-70 121 113 0 0,2 0 1 0 0,0 1-1 0 0,-1-1 0 0 0,1 1 0 0 0,0 1 1 0 0,1-1-1 0 0,4-4 0 0 0,-8 7-12 0 0,0-1 0 0 0,1 1 0 0 0,-1 0-1 0 0,0 0 1 0 0,0 0 0 0 0,0 0 0 0 0,1 0 0 0 0,-1 0-1 0 0,0 0 1 0 0,0 0 0 0 0,2 0 0 0 0,-2 0 0 0 0,0 0 0 0 0,0 0-1 0 0,0 0 1 0 0,1 0 0 0 0,-1 0 0 0 0,0 0 0 0 0,0 0 0 0 0,1 0-1 0 0,-1 0 1 0 0,0 0 0 0 0,0 0 0 0 0,2 0 0 0 0,-2 0-1 0 0,0 0 1 0 0,0 0 0 0 0,0 0 0 0 0,1 1 0 0 0,-1-1 0 0 0,0 0-1 0 0,0 0 1 0 0,0 0 0 0 0,0 0 0 0 0,1 2 0 0 0,-1-1 19 0 0,2 0 0 0 0,-2 2 0 0 0,1-2 0 0 0,-1 1 0 0 0,0 0 0 0 0,0 0 0 0 0,0-1 0 0 0,0 2 0 0 0,0-2 0 0 0,0 0 0 0 0,0 3 0 0 0,-13 112 1236 0 0,-53 215 0 0 0,12-140-807 0 0,39-153-337 0 0,-1 0 0 0 0,-37 66 0 0 0,50-99-211 0 0,-1 0 0 0 0,0 1 0 0 0,0-1-1 0 0,0 0 1 0 0,-1-1 0 0 0,1 2 0 0 0,-2-2-1 0 0,1 0 1 0 0,0 0 0 0 0,-1 0 0 0 0,1-2 0 0 0,0 2-1 0 0,-11 3 1 0 0,13-6 21 0 0,-1 1-1 0 0,0-2 1 0 0,0 1-1 0 0,1-1 1 0 0,-1 0 0 0 0,0 0-1 0 0,0 0 1 0 0,0 0-1 0 0,2 0 1 0 0,-2 0-1 0 0,0-1 1 0 0,0 1-1 0 0,1-2 1 0 0,-1 1 0 0 0,0 0-1 0 0,1-1 1 0 0,-1 1-1 0 0,2-2 1 0 0,-2 2-1 0 0,1-2 1 0 0,0 2-1 0 0,1-2 1 0 0,-2 1 0 0 0,-3-6-1 0 0,2 4-203 0 0,1-2 0 0 0,0 2-1 0 0,0-1 1 0 0,1 0 0 0 0,-1-1 0 0 0,1 1 0 0 0,-3-10-1 0 0,-5-19-1622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6.787"/>
    </inkml:context>
    <inkml:brush xml:id="br0">
      <inkml:brushProperty name="width" value="0.2" units="cm"/>
      <inkml:brushProperty name="height" value="0.2" units="cm"/>
      <inkml:brushProperty name="color" value="#E71224"/>
    </inkml:brush>
  </inkml:definitions>
  <inkml:trace contextRef="#ctx0" brushRef="#br0">13 0 2120 0 0,'-3'3'63'0'0,"2"-1"0"0"0,0 2 0 0 0,-1-1 0 0 0,1 1 0 0 0,0-1 0 0 0,1-1 0 0 0,-2 2 0 0 0,2 0-1 0 0,-1-1 1 0 0,1 1 0 0 0,0-1 0 0 0,0 1 0 0 0,0-2 0 0 0,0 2 0 0 0,0-1 0 0 0,1 1 0 0 0,-1-1-1 0 0,4 7 1 0 0,18 72 1299 0 0,-5 2 0 0 0,10 114-1 0 0,-6 172 546 0 0,-13-160-1452 0 0,-8-196-451 0 0,0-6-12 0 0,0 0-1 0 0,1-2 1 0 0,1 2-1 0 0,-1-1 1 0 0,0 1-1 0 0,1-1 1 0 0,3 9-1 0 0,-5-16 8 0 0,0 0 0 0 0,0 0 1 0 0,0 1-1 0 0,0-1 0 0 0,0 0 0 0 0,0 0 1 0 0,0 0-1 0 0,0 0 0 0 0,0 0 0 0 0,0 0 0 0 0,0 0 1 0 0,0 1-1 0 0,0-1 0 0 0,0 0 0 0 0,1 0 0 0 0,-1 0 1 0 0,0 0-1 0 0,0 0 0 0 0,0 0 0 0 0,0 0 0 0 0,0 0 1 0 0,0 0-1 0 0,0 0 0 0 0,0 2 0 0 0,2-2 1 0 0,-2 0-1 0 0,0 0 0 0 0,0 0 0 0 0,0 0 0 0 0,0 0 1 0 0,0 0-1 0 0,0 0 0 0 0,1 0 0 0 0,-1 0 0 0 0,0 0 1 0 0,0 0-1 0 0,0 0 0 0 0,0 0 0 0 0,0 0 0 0 0,0 0 1 0 0,1 0-1 0 0,-1 0 0 0 0,0 0 0 0 0,0 0 0 0 0,0 0 1 0 0,0 0-1 0 0,0-2 0 0 0,0 2 0 0 0,0 0 1 0 0,2 0-1 0 0,-2 0 0 0 0,0 0 0 0 0,0 0 0 0 0,0 0 1 0 0,0 0-1 0 0,0 0 0 0 0,0 0 0 0 0,0 0 0 0 0,0-1 1 0 0,0 1-1 0 0,0 0 0 0 0,0 0 0 0 0,0 0 0 0 0,0 0 1 0 0,1 0-1 0 0,-1-1 0 0 0,4-10-62 0 0,0-16-317 0 0,0-1 0 0 0,-1-34 1 0 0,1-6 2 0 0,-3 52 330 0 0,0 0 0 0 0,3 0 0 0 0,-1 0 1 0 0,1 0-1 0 0,12-27 0 0 0,-15 39 70 0 0,2 0 0 0 0,-2 0 0 0 0,2 0 0 0 0,0 0 0 0 0,-1 0 0 0 0,1 0-1 0 0,0 1 1 0 0,-1-1 0 0 0,1 2 0 0 0,1-1 0 0 0,0-1 0 0 0,-1 1 0 0 0,1 1 0 0 0,0 0 0 0 0,0 0 0 0 0,0-1-1 0 0,0 2 1 0 0,0-1 0 0 0,0 1 0 0 0,0 0 0 0 0,1-1 0 0 0,-1 1 0 0 0,0 0 0 0 0,1 1 0 0 0,6-2-1 0 0,-8 4-17 0 0,-2-2 0 0 0,2 0 0 0 0,-1 0 0 0 0,0 1 0 0 0,0-1 0 0 0,0 1 0 0 0,0-1 0 0 0,0 2 0 0 0,-1-1-1 0 0,2 0 1 0 0,-2-1 0 0 0,0 2 0 0 0,2-1 0 0 0,-2 0 0 0 0,1 1 0 0 0,-1 0 0 0 0,0 0 0 0 0,1-1 0 0 0,-1 0 0 0 0,0 1-1 0 0,1 0 1 0 0,-1 0 0 0 0,0 0 0 0 0,-1 0 0 0 0,3 3 0 0 0,1 6 25 0 0,-1-1 1 0 0,1 1-1 0 0,1 16 0 0 0,-4-21-22 0 0,22 196 960 0 0,-3-26-462 0 0,-11-136-420 0 0,-9-40-88 0 0,2 1-1 0 0,-2-1 1 0 0,0 1 0 0 0,0-1-1 0 0,0 2 1 0 0,1-2 0 0 0,-1 1 0 0 0,0-1-1 0 0,1 1 1 0 0,-1-1 0 0 0,0 0-1 0 0,2 2 1 0 0,-2-2 0 0 0,1 1-1 0 0,-1-1 1 0 0,0 0 0 0 0,1 0-1 0 0,-1 1 1 0 0,3-1 0 0 0,-3 0-11 0 0,1 0 0 0 0,-1 0 0 0 0,2 0 1 0 0,-2-1-1 0 0,1 1 0 0 0,-1 0 0 0 0,1 0 1 0 0,-1-1-1 0 0,2 1 0 0 0,-2 0 0 0 0,1-2 0 0 0,-1 2 1 0 0,1 0-1 0 0,-1-1 0 0 0,0 1 0 0 0,2-1 1 0 0,-2 1-1 0 0,0-2 0 0 0,1 2 0 0 0,-1-1 1 0 0,0 1-1 0 0,0-1 0 0 0,0 1 0 0 0,1-3 0 0 0,3-6-560 0 0,0-2-1 0 0,-1 0 0 0 0,1-1 0 0 0,0-9 0 0 0,-4 17 356 0 0,7-28-2389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6.936"/>
    </inkml:context>
    <inkml:brush xml:id="br0">
      <inkml:brushProperty name="width" value="0.2" units="cm"/>
      <inkml:brushProperty name="height" value="0.2" units="cm"/>
      <inkml:brushProperty name="color" value="#E71224"/>
    </inkml:brush>
  </inkml:definitions>
  <inkml:trace contextRef="#ctx0" brushRef="#br0">32 0 1520 0 0,'-5'35'1574'0'0,"-2"46"-1"0"0,4-24-563 0 0,-2 1-8 0 0,-6 70 829 0 0,10-106-1662 0 0,2 1 1 0 0,1 0 0 0 0,4 33 0 0 0,-4-55-252 0 0,-2 2 1 0 0,1-1 0 0 0,-1 0 0 0 0,1 0 0 0 0,-1 1 0 0 0,2-2-1 0 0,-1 2 1 0 0,0-2 0 0 0,3 6 0 0 0,-4-7 6 0 0,0 0 0 0 0,2 0 0 0 0,-2 1 0 0 0,0-1 0 0 0,1 0 0 0 0,-1 0 0 0 0,1 2 0 0 0,-1-2 0 0 0,2 0 0 0 0,-2 0 0 0 0,1 0 0 0 0,-1 0 0 0 0,0 0 0 0 0,1 0 0 0 0,-1 0 0 0 0,2 0 0 0 0,-2 0 0 0 0,1 0 0 0 0,-1 0 0 0 0,1 0 0 0 0,-1 0 0 0 0,2 0 0 0 0,-2 0 0 0 0,1 0 0 0 0,-1-2 0 0 0,0 2 0 0 0,1 0 0 0 0,-1 0 0 0 0,2 0 0 0 0,-2-1 0 0 0,0 1 0 0 0,1 0 0 0 0,-1-1 0 0 0,1-1-225 0 0,1 2 225 0 0,-2-1 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7.084"/>
    </inkml:context>
    <inkml:brush xml:id="br0">
      <inkml:brushProperty name="width" value="0.2" units="cm"/>
      <inkml:brushProperty name="height" value="0.2" units="cm"/>
      <inkml:brushProperty name="color" value="#E71224"/>
    </inkml:brush>
  </inkml:definitions>
  <inkml:trace contextRef="#ctx0" brushRef="#br0">73 100 448 0 0,'-4'-3'372'0'0,"-1"0"0"0"0,1-1 0 0 0,0 0 0 0 0,0 0-1 0 0,0 0 1 0 0,0 0 0 0 0,0 0 0 0 0,-4-9 0 0 0,-24-42 3025 0 0,32 55-3406 0 0,0 0 0 0 0,0 0 0 0 0,0 0-1 0 0,0 0 1 0 0,0 0 0 0 0,0 0 0 0 0,0 0 0 0 0,0 0-1 0 0,0 0 1 0 0,1 0 0 0 0,-1 0 0 0 0,0 2-1 0 0,0-2 1 0 0,0 0 0 0 0,0 0 0 0 0,0 0 0 0 0,0 0-1 0 0,0 0 1 0 0,0 0 0 0 0,0 0 0 0 0,0 0 0 0 0,0 0-1 0 0,0 0 1 0 0,0 0 0 0 0,0 0 0 0 0,0 0-1 0 0,0 0 1 0 0,2 0 0 0 0,-2 0 0 0 0,0 0 0 0 0,0 0-1 0 0,0 0 1 0 0,0 0 0 0 0,0 0 0 0 0,0 0 0 0 0,0 0-1 0 0,0 0 1 0 0,0 0 0 0 0,0 0 0 0 0,0 0 0 0 0,0 0-1 0 0,0 0 1 0 0,0 0 0 0 0,0-2 0 0 0,1 2-1 0 0,-1 0 1 0 0,0 0 0 0 0,0 0 0 0 0,0 0 0 0 0,0 0-1 0 0,0 0 1 0 0,0 0 0 0 0,0 0 0 0 0,0 0 0 0 0,0 0-1 0 0,0 0 1 0 0,0 0 0 0 0,0 0 0 0 0,0 0-1 0 0,0 0 1 0 0,0 0 0 0 0,0 0 0 0 0,0-1 0 0 0,0 1-1 0 0,0 0 1 0 0,0 0 0 0 0,0 0 0 0 0,0 0 0 0 0,0 0-1 0 0,8 4-1112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8.167"/>
    </inkml:context>
    <inkml:brush xml:id="br0">
      <inkml:brushProperty name="width" value="0.2" units="cm"/>
      <inkml:brushProperty name="height" value="0.2" units="cm"/>
      <inkml:brushProperty name="color" value="#E71224"/>
    </inkml:brush>
  </inkml:definitions>
  <inkml:trace contextRef="#ctx0" brushRef="#br0">14 4 376 0 0,'-9'-3'326'0'0,"9"3"-290"0"0,-1 0 0 0 0,1 1-1 0 0,0-1 1 0 0,0 0 0 0 0,-2 0 0 0 0,2 2-1 0 0,0-2 1 0 0,0 0 0 0 0,0 0 0 0 0,-1 1-1 0 0,1-1 1 0 0,0 0 0 0 0,0 1-1 0 0,0-1 1 0 0,0 0 0 0 0,0 2 0 0 0,0-2-1 0 0,0 0 1 0 0,0 1 0 0 0,0-1-1 0 0,0 0 1 0 0,0 1 0 0 0,0-1 0 0 0,0 0-1 0 0,0 2 1 0 0,0-2 0 0 0,0 0-1 0 0,0 1 1 0 0,0-1 0 0 0,0 0 0 0 0,0 1-1 0 0,1-1 1 0 0,-1 0 0 0 0,0 2-1 0 0,14 50 454 0 0,-5 1 0 0 0,8 95 0 0 0,-21 76-226 0 0,-1-79-272 0 0,6-165-63 0 0,2-1 1 0 0,0 1-1 0 0,9-31 1 0 0,-8 37-37 0 0,1 0 1 0 0,-1 2-1 0 0,15-24 1 0 0,-19 35 107 0 0,1-2 0 0 0,-1 2 0 0 0,1 0 0 0 0,-1-1 0 0 0,2 1 0 0 0,-1 0 0 0 0,0-1 0 0 0,1 1 1 0 0,-2 1-1 0 0,1-1 0 0 0,0-1 0 0 0,1 1 0 0 0,-1 1 0 0 0,0-1 0 0 0,1-1 0 0 0,-1 2 0 0 0,2-1 0 0 0,-2 1 1 0 0,0-1-1 0 0,1 1 0 0 0,-1 0 0 0 0,0-2 0 0 0,2 2 0 0 0,-2 0 0 0 0,1 0 0 0 0,-1 0 0 0 0,0 0 0 0 0,2 0 1 0 0,-2 0-1 0 0,1 0 0 0 0,-1 2 0 0 0,2-2 0 0 0,-2 0 0 0 0,2 1 0 0 0,-1 0 16 0 0,1 1-1 0 0,0-1 0 0 0,-2 2 1 0 0,2-2-1 0 0,-2 0 0 0 0,2 2 1 0 0,-2-2-1 0 0,0 2 1 0 0,1-2-1 0 0,0 2 0 0 0,0 0 1 0 0,-1-1-1 0 0,0 0 1 0 0,-1 0-1 0 0,2 1 0 0 0,-1 0 1 0 0,-1-1-1 0 0,1 1 1 0 0,-1 0-1 0 0,2 2 0 0 0,-1 14 187 0 0,-1-1-1 0 0,-1 21 1 0 0,-1-24-179 0 0,2-1 0 0 0,0 1 1 0 0,3 25-1 0 0,-3-40-56 0 0,1 0 0 0 0,-1 0 0 0 0,0 1 0 0 0,0-1 1 0 0,0 0-1 0 0,2 0 0 0 0,-2 0 0 0 0,0 0 0 0 0,0 0 0 0 0,1 0 0 0 0,-1 0 0 0 0,0 0 1 0 0,0 0-1 0 0,1 0 0 0 0,-1 0 0 0 0,0 0 0 0 0,0 0 0 0 0,2 0 0 0 0,-2 0 0 0 0,0 0 1 0 0,0 0-1 0 0,1 0 0 0 0,-1 0 0 0 0,0 0 0 0 0,0 0 0 0 0,1 0 0 0 0,-1 0 0 0 0,0 0 1 0 0,0-1-1 0 0,0 1 0 0 0,2 0 0 0 0,-2 0 0 0 0,0 0 0 0 0,4-5-389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7.756"/>
    </inkml:context>
    <inkml:brush xml:id="br0">
      <inkml:brushProperty name="width" value="0.2" units="cm"/>
      <inkml:brushProperty name="height" value="0.2" units="cm"/>
      <inkml:brushProperty name="color" value="#E71224"/>
    </inkml:brush>
  </inkml:definitions>
  <inkml:trace contextRef="#ctx0" brushRef="#br0">15 0 3089 0 0,'-3'4'105'0'0,"0"0"1"0"0,2 1-1 0 0,0-1 1 0 0,-1 0 0 0 0,1 2-1 0 0,0-2 1 0 0,-1 1-1 0 0,2-1 1 0 0,-1 9 0 0 0,5 43 1656 0 0,-1-24-1486 0 0,-2 160 1715 0 0,-4-120-1341 0 0,14 124 0 0 0,-10-189-620 0 0,1 1 1 0 0,-1-1-1 0 0,6 14 1 0 0,-7-21-31 0 0,0 1 0 0 0,1-1 1 0 0,-1 2-1 0 0,0-2 1 0 0,0 1-1 0 0,0-1 1 0 0,1 1-1 0 0,-1-1 1 0 0,0 2-1 0 0,0-2 1 0 0,2 1-1 0 0,-2-1 0 0 0,0 0 1 0 0,1 1-1 0 0,-1-1 1 0 0,0 2-1 0 0,1-2 1 0 0,-1 0-1 0 0,2 0 1 0 0,-2 1-1 0 0,1-1 1 0 0,-1 0-1 0 0,1 0 1 0 0,-1 1-1 0 0,2-1 0 0 0,-2 0 1 0 0,1 0-1 0 0,-1 0 1 0 0,1 0-1 0 0,-1 0 1 0 0,2 0-1 0 0,-2 0 1 0 0,1 0-1 0 0,-1 0 1 0 0,1 0-1 0 0,-1 0 0 0 0,2 0 1 0 0,-2 0-1 0 0,1 0 1 0 0,-1 0-1 0 0,1-1 1 0 0,-1 1-1 0 0,2 0 1 0 0,-2 0-1 0 0,1-1 1 0 0,-1 1-1 0 0,0 0 0 0 0,1 0 1 0 0,-1-2-1 0 0,2 2 1 0 0,-2-1-1 0 0,0 1 1 0 0,1 0-1 0 0,-1-1 1 0 0,0 1-1 0 0,1-2 1 0 0,-1 1-1 0 0,6-4-91 0 0,-1-3-1 0 0,-1 1 1 0 0,0 0 0 0 0,0-1 0 0 0,0 2-1 0 0,3-12 1 0 0,15-52-636 0 0,-8 24 137 0 0,35-83-753 0 0,-42 116 1264 0 0,-1-2 0 0 0,2 2 0 0 0,2-1 0 0 0,-1 1 0 0 0,0 0-1 0 0,18-17 1 0 0,-23 26 78 0 0,0 2 0 0 0,0-2-1 0 0,-1 1 1 0 0,1 0 0 0 0,1 2-1 0 0,-1-2 1 0 0,0 1 0 0 0,7-2 0 0 0,-10 4-4 0 0,0-2 0 0 0,1 2 0 0 0,-1 0 0 0 0,2 0 0 0 0,-2 0 1 0 0,0 0-1 0 0,1 0 0 0 0,-1 0 0 0 0,0 0 0 0 0,1 0 0 0 0,-1 0 0 0 0,0 0 1 0 0,1 2-1 0 0,-1-2 0 0 0,0 0 0 0 0,2 1 0 0 0,-2-1 0 0 0,1 1 1 0 0,-2-1-1 0 0,1 2 0 0 0,0-1 0 0 0,1-1 0 0 0,-1 1 0 0 0,0 1 0 0 0,1-2 1 0 0,-2 1-1 0 0,1 0 0 0 0,0 1 0 0 0,-1-1 0 0 0,2 0 0 0 0,-1 2 1 0 0,3 5 2 0 0,0 0 0 0 0,0 1 0 0 0,-1-1 1 0 0,-1 2-1 0 0,1-2 0 0 0,1 17 0 0 0,3 59 326 0 0,-6-47 29 0 0,0-13-178 0 0,1 8 378 0 0,0 0 0 0 0,2 0 0 0 0,14 50 0 0 0,-18-81-524 0 0,0 2-1 0 0,1-2 1 0 0,-1 0-1 0 0,1 2 1 0 0,-1-2 0 0 0,2 1-1 0 0,-2-1 1 0 0,1 2 0 0 0,0-2-1 0 0,1 0 1 0 0,-1 1 0 0 0,0-1-1 0 0,1 0 1 0 0,-1 1 0 0 0,0-1-1 0 0,1 0 1 0 0,-1 1 0 0 0,0-2-1 0 0,1 1 1 0 0,-1 0 0 0 0,2-1-1 0 0,2 3 1 0 0,-4-3-24 0 0,1 0-1 0 0,0 0 1 0 0,0 0-1 0 0,-1 0 1 0 0,2-1-1 0 0,-2 1 1 0 0,0 0-1 0 0,2-2 1 0 0,-2 2-1 0 0,1-1 1 0 0,-1 1 0 0 0,2-1-1 0 0,-2-1 1 0 0,0 2-1 0 0,1-1 1 0 0,-1 0-1 0 0,0-1 1 0 0,1 1-1 0 0,-1 0 1 0 0,0-1-1 0 0,1 1 1 0 0,-1 0-1 0 0,0-2 1 0 0,10-13-146 0 0,-2 1 1 0 0,1-1-1 0 0,-2 0 0 0 0,0-1 0 0 0,8-30 1 0 0,-3 3-188 0 0,7-50 0 0 0,-16 50 229 0 0,-4 41 95 0 0,0 0 0 0 0,0 1 0 0 0,0-1 0 0 0,0 0 0 0 0,-1 1 0 0 0,1-1 0 0 0,-2 0 0 0 0,2 1-1 0 0,-1 0 1 0 0,0 0 0 0 0,-1-1 0 0 0,1 0 0 0 0,0 2 0 0 0,-1-2 0 0 0,0-1 0 0 0,2 3 3 0 0,0 1 0 0 0,-2 0 0 0 0,2 0 0 0 0,0-1 0 0 0,-1 1 0 0 0,1 0 0 0 0,0 0 0 0 0,0 0 0 0 0,-1 0 0 0 0,1-2 0 0 0,0 2 0 0 0,-2 0 0 0 0,2 0 0 0 0,0 0 0 0 0,-1 0 0 0 0,1 0 0 0 0,0 0 0 0 0,-1 0 0 0 0,1 0 0 0 0,0 0 0 0 0,-2 0 0 0 0,2 0 0 0 0,0 0 0 0 0,-1 0 0 0 0,1 0 0 0 0,0 0 0 0 0,-1 0 0 0 0,1 0 0 0 0,0 2 0 0 0,-2-2 0 0 0,2 0 0 0 0,0 0 0 0 0,-1 1 0 0 0,-12 15 117 0 0,-3 24 463 0 0,9-17-429 0 0,3 1 0 0 0,1 0 0 0 0,1 0 0 0 0,0 0 0 0 0,2 0 0 0 0,0 0 0 0 0,3 0 0 0 0,0 0 0 0 0,1-2 0 0 0,8 32 0 0 0,-10-49-152 0 0,0-1 1 0 0,-1 1-1 0 0,2 1 1 0 0,-1-2-1 0 0,1 1 1 0 0,0-1-1 0 0,-1 1 0 0 0,2-1 1 0 0,-1 0-1 0 0,1 0 1 0 0,0 0-1 0 0,8 7 1 0 0,-11-10-40 0 0,2 1 1 0 0,-2-2 0 0 0,2 1 0 0 0,0 0-1 0 0,-2 1 1 0 0,2-2 0 0 0,-1 1 0 0 0,1-1-1 0 0,-2 0 1 0 0,2 1 0 0 0,0-1 0 0 0,-1 0-1 0 0,1 0 1 0 0,0 0 0 0 0,-2 0 0 0 0,2-1-1 0 0,-1 1 1 0 0,1 0 0 0 0,0-1-1 0 0,-2 1 1 0 0,2-2 0 0 0,-1 1 0 0 0,0 1-1 0 0,0-1 1 0 0,1-1 0 0 0,-2 1 0 0 0,2 0-1 0 0,-2-1 1 0 0,2 1 0 0 0,1-4 0 0 0,4-2-179 0 0,0-2 1 0 0,-1 1-1 0 0,-1-2 1 0 0,1 2-1 0 0,-2-2 1 0 0,2 0 0 0 0,-2 1-1 0 0,-1-2 1 0 0,7-17-1 0 0,1-12-363 0 0,9-49-1 0 0,-15 62 422 0 0,26-147 748 0 0,-31 188 244 0 0,0 25 409 0 0,-57 372 1844 0 0,43-338-2915 0 0,13-73-167 0 0,-31 145 160 0 0,26-123-131 0 0,-2-1 1 0 0,-1 0-1 0 0,0 1 1 0 0,-17 28-1 0 0,22-46-35 0 0,-1 0-1 0 0,2 0 0 0 0,-1 2 1 0 0,-1-2-1 0 0,0-2 0 0 0,1 2 0 0 0,-1 0 1 0 0,-1-1-1 0 0,1 1 0 0 0,0-1 0 0 0,0-1 1 0 0,-1 1-1 0 0,1-2 0 0 0,-7 5 1 0 0,4-5-57 0 0,1 0 1 0 0,-1 2 0 0 0,-1-3 0 0 0,1 1 0 0 0,-1-1-1 0 0,2 2 1 0 0,-1-2 0 0 0,-1-2 0 0 0,-8 1 0 0 0,-5-4-476 0 0,1-1 1 0 0,-2 0-1 0 0,2-2 0 0 0,0 0 1 0 0,-34-20-1 0 0,11 2-969 0 0,-1 0-929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8.373"/>
    </inkml:context>
    <inkml:brush xml:id="br0">
      <inkml:brushProperty name="width" value="0.2" units="cm"/>
      <inkml:brushProperty name="height" value="0.2" units="cm"/>
      <inkml:brushProperty name="color" value="#E71224"/>
    </inkml:brush>
  </inkml:definitions>
  <inkml:trace contextRef="#ctx0" brushRef="#br0">37 12 520 0 0,'0'-1'18'0'0,"0"1"-1"0"0,-1-2 1 0 0,1 2-1 0 0,0 0 1 0 0,0-1-1 0 0,0 1 1 0 0,0 0-1 0 0,0-1 1 0 0,0 1-1 0 0,-2 0 1 0 0,2-2-1 0 0,0 2 1 0 0,0 0-1 0 0,0-1 1 0 0,-1 1-1 0 0,1 0 1 0 0,0 0-1 0 0,0-1 1 0 0,-1 1-1 0 0,1 0 1 0 0,0 0-1 0 0,-2 0 1 0 0,2-2-1 0 0,0 2 1 0 0,-1 0-1 0 0,1 0 1 0 0,0 0-1 0 0,-1 0 1 0 0,1 0-1 0 0,-2 0 1 0 0,2 0-1 0 0,0-1 1 0 0,-1 1-1 0 0,1 0 1 0 0,0 0 0 0 0,-1 1-1 0 0,1-1 1 0 0,0 0-1 0 0,-2 0 1 0 0,2 0-1 0 0,-1 0 1 0 0,1 0-1 0 0,0 0 1 0 0,-1 0-1 0 0,1 0 1 0 0,0 2-1 0 0,-2-2 1 0 0,2 0-1 0 0,0 0 1 0 0,0 1-1 0 0,-1-1 1 0 0,1 0-1 0 0,0 0 1 0 0,-1 1-1 0 0,1-1 1 0 0,0 0-1 0 0,0 0 1 0 0,-2 2-1 0 0,1 0 145 0 0,0 1 0 0 0,-1 0-1 0 0,1-1 1 0 0,0 1 0 0 0,-1 0 0 0 0,1-1-1 0 0,1 1 1 0 0,-1 5 0 0 0,-2 27 944 0 0,3-1 1 0 0,7 65 0 0 0,-2-35-313 0 0,23 493 1762 0 0,-20-426-2780 0 0,-7-107-3364 0 0,-3-40 1966 0 0,-2-7-238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8.572"/>
    </inkml:context>
    <inkml:brush xml:id="br0">
      <inkml:brushProperty name="width" value="0.2" units="cm"/>
      <inkml:brushProperty name="height" value="0.2" units="cm"/>
      <inkml:brushProperty name="color" value="#E71224"/>
    </inkml:brush>
  </inkml:definitions>
  <inkml:trace contextRef="#ctx0" brushRef="#br0">5 103 1160 0 0,'0'0'25'0'0,"-1"-2"-1"0"0,1 2 1 0 0,0-1-1 0 0,-1 1 1 0 0,1-1-1 0 0,0 1 0 0 0,-2-2 1 0 0,2 1-1 0 0,0 1 1 0 0,0-1-1 0 0,-1 1 1 0 0,1-2-1 0 0,0 1 1 0 0,0 1-1 0 0,0-1 0 0 0,0-1 1 0 0,0 2-1 0 0,0-1 1 0 0,0 0-1 0 0,0 1 1 0 0,0-2-1 0 0,0 2 1 0 0,1-2-1 0 0,-1-1 145 0 0,2 0 1 0 0,-1 1-1 0 0,0-1 0 0 0,1 0 1 0 0,-1 1-1 0 0,2 0 0 0 0,1-3 1 0 0,0 0 259 0 0,1-1 0 0 0,0 1 0 0 0,1 0 1 0 0,-1 1-1 0 0,8-6 0 0 0,-6 6-107 0 0,1 0 0 0 0,0 2-1 0 0,-1-1 1 0 0,1 0-1 0 0,0 1 1 0 0,0 0 0 0 0,0 0-1 0 0,0 2 1 0 0,0-2 0 0 0,0 2-1 0 0,0-1 1 0 0,0 2 0 0 0,1-1-1 0 0,8 3 1 0 0,9 4-317 0 0,-1-1-1 0 0,-1 2 1 0 0,28 12 0 0 0,28 11-875 0 0,-73-30 636 0 0,1 1-1 0 0,-2-1 0 0 0,2-1 0 0 0,0 1 0 0 0,-1-1 0 0 0,1 0 1 0 0,-1-1-1 0 0,1 0 0 0 0,-2-1 0 0 0,2 1 0 0 0,-1 0 1 0 0,10-6-1 0 0,14-6-811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49.151"/>
    </inkml:context>
    <inkml:brush xml:id="br0">
      <inkml:brushProperty name="width" value="0.2" units="cm"/>
      <inkml:brushProperty name="height" value="0.2" units="cm"/>
      <inkml:brushProperty name="color" value="#E71224"/>
    </inkml:brush>
  </inkml:definitions>
  <inkml:trace contextRef="#ctx0" brushRef="#br0">21 1 200 0 0,'-1'0'31'0'0,"0"0"16"0"0,1 0 0 0 0,-2 1-1 0 0,2-1 1 0 0,0 0 0 0 0,-1 0 0 0 0,1 2 0 0 0,-1-2 0 0 0,1 0 0 0 0,0 1 0 0 0,-2-1 0 0 0,2 0-1 0 0,0 1 1 0 0,-1-1 0 0 0,1 0 0 0 0,0 2 0 0 0,0-2 0 0 0,-1 1 0 0 0,1-1 0 0 0,0 1 0 0 0,0-1 0 0 0,0 0-1 0 0,0 2 1 0 0,-2-1 0 0 0,-2 18 732 0 0,4-18-663 0 0,-2 23 443 0 0,0 0 0 0 0,1 0 0 0 0,2 0 0 0 0,6 43 1 0 0,-3-29-126 0 0,23 414 2022 0 0,-11-134-1807 0 0,-15-298-611 0 0,0 6 30 0 0,2 0 0 0 0,0 0 0 0 0,2 0 0 0 0,8 32 1 0 0,-11-55-80 0 0,-2-2 0 0 0,1 1 0 0 0,-1-1 0 0 0,1 0 1 0 0,-1 1-1 0 0,2-1 0 0 0,-1 2 0 0 0,-1-2 1 0 0,1 0-1 0 0,1-1 0 0 0,-1 2 0 0 0,0-1 0 0 0,1 0 1 0 0,-1 1-1 0 0,0-1 0 0 0,1-1 0 0 0,0 3 1 0 0,0-3-5 0 0,-1 0 0 0 0,-1 0 0 0 0,1 0 0 0 0,1 0 1 0 0,-2 0-1 0 0,1 0 0 0 0,0 0 0 0 0,-1 0 1 0 0,2-2-1 0 0,-2 2 0 0 0,1 0 0 0 0,0 0 1 0 0,-1-1-1 0 0,2 1 0 0 0,-2 0 0 0 0,1-1 0 0 0,0 1 1 0 0,-1 0-1 0 0,2-2 0 0 0,-2 2 0 0 0,1-1 1 0 0,-1 1-1 0 0,0-1 0 0 0,1 1 0 0 0,-1-2 1 0 0,0 2-1 0 0,2-1 0 0 0,-2 0 0 0 0,0 1 0 0 0,1-2 1 0 0,-1 2-1 0 0,0-1 0 0 0,0-2 0 0 0,28-65-841 0 0,-20 46 863 0 0,1-1 0 0 0,2 0 0 0 0,24-38 0 0 0,-31 54-1 0 0,1 1 0 0 0,0 0 1 0 0,1 1-1 0 0,-1 0 0 0 0,0-1 0 0 0,1 1 0 0 0,0 1 1 0 0,1 0-1 0 0,0-1 0 0 0,-1 2 0 0 0,1-1 1 0 0,0 1-1 0 0,-1 1 0 0 0,2-1 0 0 0,-1 0 0 0 0,16-2 1 0 0,-18 5-79 0 0,2-1 0 0 0,-2 1 0 0 0,0 0 1 0 0,2 0-1 0 0,-2 0 0 0 0,2 1 0 0 0,-2-1 1 0 0,1 1-1 0 0,8 3 0 0 0,0 2-181 0 0,-2-1 0 0 0,21 15 0 0 0,-24-15 285 0 0,-9-5-10 0 0,2 2 0 0 0,-1-1 0 0 0,0-1 0 0 0,1 1-1 0 0,-1-1 1 0 0,0 2 0 0 0,1-2 0 0 0,-1 0 0 0 0,0 1 0 0 0,1-1 0 0 0,-1 0-1 0 0,0 0 1 0 0,1 1 0 0 0,-1-1 0 0 0,0 0 0 0 0,1 0 0 0 0,-1 0-1 0 0,0 0 1 0 0,1 0 0 0 0,-1-1 0 0 0,0 1 0 0 0,1 0 0 0 0,-1 0-1 0 0,0-1 1 0 0,1 1 0 0 0,-1-2 0 0 0,0 2 0 0 0,1-1 0 0 0,-1 1-1 0 0,0-1 1 0 0,1 1 0 0 0,-1-2 0 0 0,-1 1 0 0 0,1 0 0 0 0,1 1-1 0 0,-1-2 1 0 0,-1 1 0 0 0,1 0 0 0 0,-1-1 0 0 0,2 1 0 0 0,-2 0-1 0 0,1-1 1 0 0,-1 1 0 0 0,1 0 0 0 0,-1-1 0 0 0,0 1 0 0 0,2-2-1 0 0,0-6 115 0 0,1-2 0 0 0,-2 2-1 0 0,1-2 1 0 0,-1 2-1 0 0,-1-16 1 0 0,-4-33 235 0 0,4 53-334 0 0,-1 1 0 0 0,-1-1 0 0 0,1-1 0 0 0,0 1 0 0 0,-1 1 0 0 0,0-1 0 0 0,0 1 0 0 0,0-2 0 0 0,-4-3 1 0 0,5 9-27 0 0,1-1 0 0 0,-1 1 0 0 0,1-2 0 0 0,-2 1 0 0 0,2 1 0 0 0,-1-1 0 0 0,0 1 0 0 0,1 0 0 0 0,-2-2 1 0 0,1 2-1 0 0,1-1 0 0 0,-1 1 0 0 0,-1 0 0 0 0,2 0 0 0 0,-1-1 0 0 0,0 1 0 0 0,-1 0 0 0 0,2 0 1 0 0,-1 0-1 0 0,0 0 0 0 0,-1 0 0 0 0,2 0 0 0 0,-1 0 0 0 0,0 0 0 0 0,-1 0 0 0 0,2 0 0 0 0,-1 0 0 0 0,0 0 1 0 0,-1 1-1 0 0,2-1 0 0 0,-1 0 0 0 0,0 1 0 0 0,1-1 0 0 0,-2 0 0 0 0,1 2 0 0 0,1-2 0 0 0,-1 1 1 0 0,1-1-1 0 0,-2 1 0 0 0,1-1 0 0 0,1 2 0 0 0,-1-2 0 0 0,1 1 0 0 0,0 0 0 0 0,-2 1 0 0 0,-3 3 69 0 0,1 2-1 0 0,0-2 0 0 0,0 2 1 0 0,1-2-1 0 0,-3 10 0 0 0,-8 21 211 0 0,4 0-1 0 0,0 0 0 0 0,4 1 0 0 0,-1 0 0 0 0,-1 70 0 0 0,7-95-192 0 0,1 0 0 0 0,1 0-1 0 0,-1 1 1 0 0,3-1-1 0 0,1 15 1 0 0,-3-24-101 0 0,-1-1 0 0 0,1 0 0 0 0,-1 0 0 0 0,2 1 0 0 0,-1-2 0 0 0,0 2 0 0 0,-1-2 0 0 0,2 2 0 0 0,-1-2 0 0 0,0 2 0 0 0,2-2 0 0 0,-2 1 0 0 0,1-1 0 0 0,-1 2 0 0 0,2-2 0 0 0,-2 0 0 0 0,0 1 0 0 0,2-1 0 0 0,-2 0 0 0 0,2 1 0 0 0,-2-2 0 0 0,2 1-1 0 0,0 0 1 0 0,-2-1 0 0 0,2 2 0 0 0,-1-2 0 0 0,1 0 0 0 0,-2 1 0 0 0,2-1 0 0 0,0 0 0 0 0,-1 0 0 0 0,0 0 0 0 0,0 0 0 0 0,5-1 0 0 0,5-2-390 0 0,-1-1-1 0 0,1 0 1 0 0,-2-1-1 0 0,1-1 1 0 0,0 1-1 0 0,-1 0 1 0 0,0-2-1 0 0,0 0 1 0 0,10-10-1 0 0,20-15-3020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0.234"/>
    </inkml:context>
    <inkml:brush xml:id="br0">
      <inkml:brushProperty name="width" value="0.2" units="cm"/>
      <inkml:brushProperty name="height" value="0.2" units="cm"/>
      <inkml:brushProperty name="color" value="#E71224"/>
    </inkml:brush>
  </inkml:definitions>
  <inkml:trace contextRef="#ctx0" brushRef="#br0">90 41 1056 0 0,'-5'-41'2967'0'0,"5"48"-2080"0"0,1 3-515 0 0,18 292 3511 0 0,-12 152-2519 0 0,-35-47-863 0 0,26-400-501 0 0,2-3 5 0 0,0 1 1 0 0,-1 0-1 0 0,1 1 0 0 0,-1-2 0 0 0,-1 1 0 0 0,1 0 0 0 0,0-1 0 0 0,-2 2 0 0 0,2-2 0 0 0,-2 0 1 0 0,-5 8-1 0 0,8-11-9 0 0,-1-1 0 0 0,1 0 0 0 0,0 1 0 0 0,-2-1 0 0 0,2 0 0 0 0,0 0 0 0 0,-1 2 0 0 0,1-2 0 0 0,-1 0 0 0 0,1 0 0 0 0,-2 0 0 0 0,2 0 0 0 0,-1 0 0 0 0,1 0 0 0 0,0 0 0 0 0,-1 0 0 0 0,1 0 0 0 0,-2 0 0 0 0,2 0 0 0 0,-1 0 0 0 0,1 0 0 0 0,-1 0 0 0 0,1 0 0 0 0,-2 0 0 0 0,2 0 0 0 0,0 0 0 0 0,-1-2 0 0 0,1 2 0 0 0,-1 0 1 0 0,1 0-1 0 0,-2-1 0 0 0,2 1 0 0 0,0 0 0 0 0,-1 0 0 0 0,1-1 0 0 0,0 1 0 0 0,-1 0 0 0 0,1-2 0 0 0,0 2 0 0 0,0-1 0 0 0,-2 1 0 0 0,2-1 0 0 0,-14-26-155 0 0,8 8 111 0 0,1-1 0 0 0,1 0 0 0 0,0-1 0 0 0,1 1 0 0 0,2 0 0 0 0,1-1 0 0 0,0 1 0 0 0,1-2 0 0 0,1 2 0 0 0,2-1 0 0 0,-2 1 0 0 0,4 0 0 0 0,-1 0 0 0 0,15-32 0 0 0,-15 40 47 0 0,2 1 0 0 0,-2-1 0 0 0,3 2 0 0 0,-1-1 0 0 0,17-17-1 0 0,-21 25-14 0 0,-1 1-1 0 0,1-1 0 0 0,0 0 0 0 0,-1 1 0 0 0,1 0 0 0 0,0 0 0 0 0,1 0 1 0 0,-2 0-1 0 0,2 0 0 0 0,-1 1 0 0 0,1 0 0 0 0,-1-1 0 0 0,1 1 0 0 0,-2 1 1 0 0,2-1-1 0 0,0 1 0 0 0,-1-2 0 0 0,1 2 0 0 0,0 0 0 0 0,0 0 0 0 0,-1 0 1 0 0,1 2-1 0 0,0-2 0 0 0,5 2 0 0 0,-4 0-10 0 0,-1-1-1 0 0,2 2 1 0 0,-2-1 0 0 0,0 1 0 0 0,0 0-1 0 0,0-1 1 0 0,0 1 0 0 0,0 1-1 0 0,0-1 1 0 0,-2 1 0 0 0,2-2-1 0 0,-1 2 1 0 0,1 0 0 0 0,-1 0 0 0 0,2 7-1 0 0,2 2 108 0 0,-2 1-1 0 0,0 0 0 0 0,6 25 0 0 0,6 21 604 0 0,-14-53-648 0 0,0-1 0 0 0,1 1 0 0 0,-2-2 1 0 0,2 2-1 0 0,0-2 0 0 0,2 1 0 0 0,-2-1 0 0 0,1 0 0 0 0,0 1 1 0 0,-1-1-1 0 0,3-1 0 0 0,-2 0 0 0 0,1 0 0 0 0,0 0 0 0 0,0 0 1 0 0,0-1-1 0 0,1-1 0 0 0,0 1 0 0 0,-1 0 0 0 0,1-1 0 0 0,0 0 1 0 0,9 0-1 0 0,-11 0-34 0 0,0-2 1 0 0,1 0-1 0 0,0 0 1 0 0,0 0-1 0 0,-1 0 1 0 0,0-2-1 0 0,1 2 1 0 0,-1-1-1 0 0,0 0 1 0 0,1-1 0 0 0,-1 0-1 0 0,-1 0 1 0 0,1 0-1 0 0,1-1 1 0 0,-2 0-1 0 0,1 1 1 0 0,-1-1-1 0 0,1-1 1 0 0,-1 1-1 0 0,0-1 1 0 0,0 0-1 0 0,-1 0 1 0 0,1 0-1 0 0,0 0 1 0 0,-1 0 0 0 0,-1-1-1 0 0,1 1 1 0 0,0-1-1 0 0,2-6 1 0 0,0-4 9 0 0,1-1 1 0 0,-2 2-1 0 0,0-2 1 0 0,-2 0-1 0 0,1 0 1 0 0,-2 0-1 0 0,-1-28 1 0 0,0 30-4 0 0,-1 1 0 0 0,0 0 0 0 0,-1-1 0 0 0,0 2 1 0 0,-2-1-1 0 0,0 0 0 0 0,0 1 0 0 0,-2 0 0 0 0,-10-22 0 0 0,15 32-2 0 0,0-1 0 0 0,-2 0 0 0 0,2 2 0 0 0,-2-2 0 0 0,2 1 0 0 0,-2-1 0 0 0,0 2 0 0 0,1-2-1 0 0,-1 2 1 0 0,0-2 0 0 0,1 2 0 0 0,-1-1 0 0 0,0 1 0 0 0,1 0 0 0 0,-1-1 0 0 0,-4 0 0 0 0,6 2 4 0 0,-2 0-1 0 0,2 0 1 0 0,-2 0 0 0 0,2 0-1 0 0,0 0 1 0 0,-2 0 0 0 0,2 0-1 0 0,-1 1 1 0 0,0-1 0 0 0,0 0-1 0 0,1 1 1 0 0,-2-1 0 0 0,2 2-1 0 0,0-2 1 0 0,-2 1 0 0 0,2 0-1 0 0,-1 1 1 0 0,1-2 0 0 0,0 1-1 0 0,-1 0 1 0 0,1 1 0 0 0,0-1-1 0 0,-1 0 1 0 0,1 1 0 0 0,0 0-1 0 0,1 0 1 0 0,-2-1 0 0 0,0 3-1 0 0,-5 11 67 0 0,0-1-1 0 0,1 2 1 0 0,0-1-1 0 0,2 1 0 0 0,0 0 1 0 0,2 0-1 0 0,-4 19 1 0 0,4 1-2 0 0,0-2 0 0 0,5 46 0 0 0,0-52-43 0 0,1 0 0 0 0,10 44 1 0 0,-12-64-33 0 0,0 0 1 0 0,1-1-1 0 0,0 1 1 0 0,-1-1-1 0 0,2-1 1 0 0,-1 1-1 0 0,1 0 1 0 0,1-1-1 0 0,-1 1 1 0 0,2 0 0 0 0,-1-2-1 0 0,0 0 1 0 0,1 1-1 0 0,7 6 1 0 0,-9-10-3 0 0,0 0 1 0 0,0-1-1 0 0,0 2 1 0 0,0-2-1 0 0,0 0 1 0 0,0 1-1 0 0,0-2 1 0 0,0 1-1 0 0,1-1 1 0 0,-1 1-1 0 0,0-1 1 0 0,0 0-1 0 0,0 0 0 0 0,2-1 1 0 0,-2 1-1 0 0,0-1 1 0 0,0 1-1 0 0,0-2 1 0 0,0 1-1 0 0,0 0 1 0 0,0-1-1 0 0,0 0 1 0 0,5-4-1 0 0,8-3-197 0 0,-1-2 0 0 0,-1-1 0 0 0,28-25-1 0 0,-29 25-110 0 0,36-33-1482 0 0,-22 18-1731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0.681"/>
    </inkml:context>
    <inkml:brush xml:id="br0">
      <inkml:brushProperty name="width" value="0.2" units="cm"/>
      <inkml:brushProperty name="height" value="0.2" units="cm"/>
      <inkml:brushProperty name="color" value="#E71224"/>
    </inkml:brush>
  </inkml:definitions>
  <inkml:trace contextRef="#ctx0" brushRef="#br0">4 31 88 0 0,'0'-2'44'0'0,"0"2"0"0"0,-1-1 0 0 0,1 1 1 0 0,0 0-1 0 0,-2-1 0 0 0,2 1 0 0 0,0-2 0 0 0,0 2 0 0 0,0-1 1 0 0,-1 1-1 0 0,1-1 0 0 0,0 1 0 0 0,0-2 0 0 0,0 2 0 0 0,0-1 0 0 0,0 0 1 0 0,0 1-1 0 0,0-2 0 0 0,0 2 0 0 0,0-1 0 0 0,0 1 0 0 0,1-1 1 0 0,-1 1-1 0 0,0-2 0 0 0,0 2 0 0 0,0-1 0 0 0,0 1 0 0 0,2-1 1 0 0,-2 1-1 0 0,0-2 0 0 0,1 2 0 0 0,-1 0 0 0 0,0-1 0 0 0,1 1 0 0 0,-1-1 1 0 0,2 1-1 0 0,-2 0 0 0 0,1-2 0 0 0,0 2 12 0 0,-1-1-1 0 0,0 1 1 0 0,2 0-1 0 0,-2-1 1 0 0,1 1 0 0 0,-1 0-1 0 0,1-2 1 0 0,-1 2-1 0 0,2 0 1 0 0,-1 0-1 0 0,-1 0 1 0 0,1 0 0 0 0,-1-1-1 0 0,2 1 1 0 0,-2 0-1 0 0,1 0 1 0 0,0 0 0 0 0,-1 0-1 0 0,2 0 1 0 0,-2 0-1 0 0,1 1 1 0 0,-1-1-1 0 0,1 0 1 0 0,1 0 0 0 0,-2 0-1 0 0,1 0 1 0 0,-1 2-1 0 0,1-2 1 0 0,-1 0 0 0 0,2 1-1 0 0,-2-1 1 0 0,1 0-1 0 0,-1 1 1 0 0,1-1-1 0 0,-1 0 1 0 0,0 2 0 0 0,2-1-1 0 0,2 7 267 0 0,0 1 1 0 0,-2-1-1 0 0,1 2 0 0 0,0-2 1 0 0,-1 1-1 0 0,0 0 0 0 0,-1 1 1 0 0,0 8-1 0 0,1-3 21 0 0,6 74 1220 0 0,-7 109 1 0 0,-2-100-1191 0 0,2-130-507 0 0,3-1 0 0 0,0 1-1 0 0,1 0 1 0 0,22-60-1 0 0,-20 69 14 0 0,1 2-1 0 0,1 0 1 0 0,0-1-1 0 0,3 2 1 0 0,-1 0-1 0 0,2 2 1 0 0,1-2-1 0 0,28-31 1 0 0,-40 50 111 0 0,-1-1 0 0 0,2 1 1 0 0,-2 0-1 0 0,0-1 0 0 0,1 1 1 0 0,0 0-1 0 0,0-1 0 0 0,0 1 1 0 0,0 0-1 0 0,0 1 0 0 0,0-2 1 0 0,0 2-1 0 0,0-1 1 0 0,0 1-1 0 0,0-1 0 0 0,0 1 1 0 0,1 0-1 0 0,-2 0 0 0 0,6 0 1 0 0,-6 1 3 0 0,2-1 0 0 0,-2 1 0 0 0,1-1 1 0 0,0 2-1 0 0,0-1 0 0 0,-1 0 1 0 0,0 1-1 0 0,1-1 0 0 0,-1 0 0 0 0,2 1 1 0 0,-2-1-1 0 0,-1 0 0 0 0,1 1 1 0 0,1-1-1 0 0,-1 2 0 0 0,0-2 0 0 0,-1 0 1 0 0,2 2-1 0 0,-1-2 0 0 0,-1 1 1 0 0,1 3-1 0 0,7 22 155 0 0,0 1-1 0 0,-2 0 1 0 0,-1 0 0 0 0,0 34 0 0 0,-3 116 1122 0 0,-4-145-1133 0 0,0-18-86 0 0,2-2-1 0 0,0 2 1 0 0,0-1-1 0 0,1 1 1 0 0,0-2-1 0 0,6 21 1 0 0,-3-45-1084 0 0,-3 3 247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0.865"/>
    </inkml:context>
    <inkml:brush xml:id="br0">
      <inkml:brushProperty name="width" value="0.2" units="cm"/>
      <inkml:brushProperty name="height" value="0.2" units="cm"/>
      <inkml:brushProperty name="color" value="#E71224"/>
    </inkml:brush>
  </inkml:definitions>
  <inkml:trace contextRef="#ctx0" brushRef="#br0">56 1 2296 0 0,'-11'284'2591'0'0,"4"-83"-691"0"0,6-169-1526 0 0,1-13-248 0 0,-5 36 1 0 0,-1-81-2113 0 0,-11-79-321 0 0,9 56 2275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4.671"/>
    </inkml:context>
    <inkml:brush xml:id="br0">
      <inkml:brushProperty name="width" value="0.2" units="cm"/>
      <inkml:brushProperty name="height" value="0.2" units="cm"/>
      <inkml:brushProperty name="color" value="#E71224"/>
    </inkml:brush>
  </inkml:definitions>
  <inkml:trace contextRef="#ctx0" brushRef="#br0">124 669 376 0 0,'-3'9'581'0'0,"-3"-27"1409"0"0,4 12-1933 0 0,-6-24 248 0 0,8 28-238 0 0,0 0-1 0 0,0 0 1 0 0,-1 1 0 0 0,1-2-1 0 0,0 2 1 0 0,0 0-1 0 0,0-2 1 0 0,1 2-1 0 0,-1-1 1 0 0,0 1 0 0 0,0-2-1 0 0,2 2 1 0 0,-2 0-1 0 0,1-1 1 0 0,-1 1-1 0 0,1-2 1 0 0,2-1 0 0 0,0 3 36 0 0,-1 0 0 0 0,1-1 0 0 0,0 1 1 0 0,-1 0-1 0 0,1 1 0 0 0,0-2 0 0 0,-1 1 1 0 0,1 1-1 0 0,1 0 0 0 0,-1-1 0 0 0,-1 1 0 0 0,1 0 1 0 0,0 0-1 0 0,1 0 0 0 0,-2 1 0 0 0,6 0 1 0 0,24-1 585 0 0,-28-1-634 0 0,2 0 1 0 0,-2-1-1 0 0,-2 0 0 0 0,2 0 0 0 0,0 0 1 0 0,0 0-1 0 0,0 0 0 0 0,-1-1 0 0 0,1 0 1 0 0,-1 1-1 0 0,-1-2 0 0 0,2 1 0 0 0,-1 0 0 0 0,0-1 1 0 0,-1 0-1 0 0,0 2 0 0 0,0-2 0 0 0,1 0 1 0 0,1-6-1 0 0,4-8 59 0 0,-1-2 0 0 0,9-32 0 0 0,-16 49-106 0 0,8-30 79 0 0,-2-1 1 0 0,0 0-1 0 0,-1-42 1 0 0,-5 53-16 0 0,0 0 1 0 0,-3 2 0 0 0,2-2 0 0 0,-3 2-1 0 0,0-2 1 0 0,-8-19 0 0 0,9 36-43 0 0,2 1 0 0 0,-2 0 0 0 0,1-1 0 0 0,-1 1 0 0 0,0 0-1 0 0,1 1 1 0 0,-2-2 0 0 0,0 2 0 0 0,1 0 0 0 0,-1 0 0 0 0,-7-5 0 0 0,9 6-13 0 0,0 2 0 0 0,0 0 0 0 0,-1-1 0 0 0,2 2 0 0 0,-2-1 0 0 0,0 0 0 0 0,1-1 0 0 0,-1 2 0 0 0,0-1 0 0 0,1 1 0 0 0,-1 0 0 0 0,0 0 0 0 0,1 0 0 0 0,-1 0 0 0 0,0 0 0 0 0,1 0 0 0 0,-1 0 0 0 0,0 0 0 0 0,1 1 0 0 0,-1-1 0 0 0,0 2 0 0 0,1-2 0 0 0,0 1 0 0 0,0 0 0 0 0,-1 1 0 0 0,-2 0-1 0 0,-3 5 40 0 0,-2-2-1 0 0,2 2 0 0 0,0 1 1 0 0,0-1-1 0 0,0 1 0 0 0,2 0 1 0 0,-1 1-1 0 0,0-1 0 0 0,1 1 1 0 0,-6 14-1 0 0,-7 12 222 0 0,-17 53 0 0 0,36-88-275 0 0,-8 22 130 0 0,0 1 0 0 0,1 1 0 0 0,2 0 1 0 0,1 0-1 0 0,0 0 0 0 0,1 0 0 0 0,2 0 0 0 0,1 0 1 0 0,1 1-1 0 0,1-1 0 0 0,0 0 0 0 0,2 0 1 0 0,12 40-1 0 0,-12-56-106 0 0,-1 2 0 0 0,1-2 0 0 0,0 0 0 0 0,1 1 0 0 0,-1-2 0 0 0,2 1 0 0 0,-1 0 0 0 0,2-2 0 0 0,-1 1 0 0 0,0 0 0 0 0,0-1 0 0 0,2 1 0 0 0,-1-2 0 0 0,1 1 0 0 0,0-1 0 0 0,0-1 0 0 0,0 1 0 0 0,0-1 0 0 0,1-1 0 0 0,-1 1 0 0 0,2-1 0 0 0,-2-1 0 0 0,1 1 0 0 0,0-2 0 0 0,1 1 0 0 0,-1-1 0 0 0,0-1 0 0 0,1 0 0 0 0,-1 0 1 0 0,0-1-1 0 0,1-1 0 0 0,-1 1 0 0 0,-1 0 0 0 0,1-2 0 0 0,1 0 0 0 0,7-3 0 0 0,2-2-333 0 0,1-3 1 0 0,-2 0 0 0 0,0 1 0 0 0,18-16 0 0 0,-8 1-510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5.091"/>
    </inkml:context>
    <inkml:brush xml:id="br0">
      <inkml:brushProperty name="width" value="0.2" units="cm"/>
      <inkml:brushProperty name="height" value="0.2" units="cm"/>
      <inkml:brushProperty name="color" value="#E71224"/>
    </inkml:brush>
  </inkml:definitions>
  <inkml:trace contextRef="#ctx0" brushRef="#br0">109 1140 2120 0 0,'-14'64'2826'0'0,"-8"-228"594"0"0,9 50-2537 0 0,-4-6-189 0 0,-2-2-276 0 0,-5-172-1 0 0,25 262-355 0 0,1 0 1 0 0,0 0-1 0 0,10-38 0 0 0,-9 56-44 0 0,1 1 0 0 0,0-2-1 0 0,1 2 1 0 0,1 1 0 0 0,0-1 0 0 0,1-1 0 0 0,0 2-1 0 0,1 0 1 0 0,13-17 0 0 0,-13 22-15 0 0,0-1-1 0 0,0 2 1 0 0,1-1 0 0 0,1 0-1 0 0,-1 2 1 0 0,0 0 0 0 0,1-1-1 0 0,-1 2 1 0 0,2 0 0 0 0,-1 0-1 0 0,0 0 1 0 0,0 2 0 0 0,1 0-1 0 0,20-2 1 0 0,-21 3-74 0 0,0 1 1 0 0,-1 0-1 0 0,0 0 1 0 0,1 1-1 0 0,-1-1 1 0 0,0 3-1 0 0,1-2 1 0 0,-1 2-1 0 0,0 0 1 0 0,1 1-1 0 0,-2-2 1 0 0,1 2-1 0 0,-1 2 1 0 0,1-2-1 0 0,-1 1 1 0 0,-1 0-1 0 0,9 9 0 0 0,-8-8-367 0 0,0 2-1 0 0,-1 0 1 0 0,-1 2-1 0 0,1-2 1 0 0,9 20-1 0 0,-3-2-2336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5.271"/>
    </inkml:context>
    <inkml:brush xml:id="br0">
      <inkml:brushProperty name="width" value="0.2" units="cm"/>
      <inkml:brushProperty name="height" value="0.2" units="cm"/>
      <inkml:brushProperty name="color" value="#E71224"/>
    </inkml:brush>
  </inkml:definitions>
  <inkml:trace contextRef="#ctx0" brushRef="#br0">8 241 1400 0 0,'-3'10'72'0'0,"2"-6"-70"0"0,1-2 0 0 0,-2 2 0 0 0,2-1 0 0 0,-1 1 1 0 0,1 0-1 0 0,0 4 0 0 0,0-8 10 0 0,0 1 1 0 0,0-1 0 0 0,0 2-1 0 0,0-2 1 0 0,1 1 0 0 0,-1-1-1 0 0,0 1 1 0 0,0-1 0 0 0,2 2-1 0 0,-2-2 1 0 0,0 1 0 0 0,0-1-1 0 0,1 1 1 0 0,-1-1 0 0 0,1 0-1 0 0,-1 2 1 0 0,0-2 0 0 0,2 0-1 0 0,-2 1 1 0 0,1-1 0 0 0,-1 0-1 0 0,1 1 1 0 0,-1-1 0 0 0,2 0-1 0 0,-2 0 1 0 0,1 0 0 0 0,-1 0-1 0 0,1 2 1 0 0,-1-2-1 0 0,2 0 1 0 0,-2 0 0 0 0,1 0-1 0 0,-1 0 1 0 0,1 0 0 0 0,1 0-1 0 0,-1 0 1 0 0,18-2 381 0 0,-2 1 0 0 0,2-2 0 0 0,-2 1 0 0 0,2-2 1 0 0,-2 0-1 0 0,0-2 0 0 0,1 0 0 0 0,-1-1 0 0 0,20-10 0 0 0,11-11 1071 0 0,75-59 0 0 0,-79 54-2059 0 0,83-49 0 0 0,-101 69-2243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8.510"/>
    </inkml:context>
    <inkml:brush xml:id="br0">
      <inkml:brushProperty name="width" value="0.2" units="cm"/>
      <inkml:brushProperty name="height" value="0.2" units="cm"/>
      <inkml:brushProperty name="color" value="#E71224"/>
    </inkml:brush>
  </inkml:definitions>
  <inkml:trace contextRef="#ctx0" brushRef="#br0">75 49 144 0 0,'0'0'14'0'0,"0"0"-1"0"0,0 0 1 0 0,0 0-1 0 0,0 0 1 0 0,0-1 0 0 0,0 1-1 0 0,0 0 1 0 0,0 0-1 0 0,0 0 1 0 0,0 0 0 0 0,0 0-1 0 0,0-2 1 0 0,-2 2-1 0 0,2 0 1 0 0,0 0 0 0 0,0 0-1 0 0,0 0 1 0 0,0 0 0 0 0,0 0-1 0 0,0-1 1 0 0,0 1-1 0 0,0 0 1 0 0,0 0 0 0 0,0 0-1 0 0,-1 0 1 0 0,1 0-1 0 0,0 0 1 0 0,0 0 0 0 0,0 0-1 0 0,0 0 1 0 0,0 0-1 0 0,0-1 1 0 0,-1 1 0 0 0,1 0-1 0 0,0 0 1 0 0,0 0-1 0 0,0 0 1 0 0,0 0 0 0 0,0 0-1 0 0,-2 0 1 0 0,-7 4 381 0 0,-7 8 143 0 0,11-7-449 0 0,1 2 0 0 0,-2 1 0 0 0,2-2 0 0 0,0 1 0 0 0,0 1 0 0 0,2 0 0 0 0,-1 0 0 0 0,0 0 0 0 0,1-1 0 0 0,0 2 0 0 0,0-1 0 0 0,0 0 0 0 0,2 0 0 0 0,-1 0 0 0 0,1 0 0 0 0,1 1 0 0 0,-1-1 0 0 0,2 0 0 0 0,-1 0 0 0 0,0 0 0 0 0,6 14 0 0 0,-7-21-94 0 0,0 0 1 0 0,1 1-1 0 0,1-1 1 0 0,-2 0-1 0 0,1 1 1 0 0,0-1-1 0 0,1 0 1 0 0,-2 1-1 0 0,1-1 1 0 0,0 0-1 0 0,1 1 1 0 0,-1-1-1 0 0,0-1 1 0 0,1 1-1 0 0,-1 1 1 0 0,0-2 0 0 0,1 1-1 0 0,-1-1 1 0 0,0 1-1 0 0,2-1 1 0 0,-2 0-1 0 0,1 2 1 0 0,-1-2-1 0 0,0 0 1 0 0,2 0-1 0 0,-2 0 1 0 0,1 0-1 0 0,-1 0 1 0 0,2 0-1 0 0,-2 0 1 0 0,0 0-1 0 0,3-2 1 0 0,0 1-9 0 0,-1 0 1 0 0,1-1 0 0 0,0 1-1 0 0,0 0 1 0 0,0-1 0 0 0,-1 0-1 0 0,1 0 1 0 0,-2 0 0 0 0,2-1-1 0 0,-1 0 1 0 0,4-3 0 0 0,-2-1 87 0 0,-1 2 1 0 0,0-2-1 0 0,0 0 1 0 0,0 1-1 0 0,-1-1 0 0 0,-1 0 1 0 0,1-1-1 0 0,0 2 1 0 0,-2-2-1 0 0,0 1 1 0 0,1-1-1 0 0,-1-8 1 0 0,2-11 247 0 0,-3 1 1 0 0,-3-28 0 0 0,-4 21-1392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5.465"/>
    </inkml:context>
    <inkml:brush xml:id="br0">
      <inkml:brushProperty name="width" value="0.2" units="cm"/>
      <inkml:brushProperty name="height" value="0.2" units="cm"/>
      <inkml:brushProperty name="color" value="#E71224"/>
    </inkml:brush>
  </inkml:definitions>
  <inkml:trace contextRef="#ctx0" brushRef="#br0">10 0 2665 0 0,'-9'119'2124'0'0,"9"183"1"0"0,3-251-2100 0 0,-3-35-41 0 0,-2-9-60 0 0,2-1 0 0 0,0 0 0 0 0,0 0 0 0 0,2 1 0 0 0,-2 0 1 0 0,1-1-1 0 0,0 0 0 0 0,2 0 0 0 0,-2 1 0 0 0,6 9 0 0 0,-7-16 47 0 0,0 0 0 0 0,0 0 0 0 0,1 0-1 0 0,-1 0 1 0 0,0 0 0 0 0,0 1 0 0 0,0-1 0 0 0,0 0 0 0 0,2 0 0 0 0,-2 0-1 0 0,0 0 1 0 0,0 0 0 0 0,0 0 0 0 0,1 0 0 0 0,-1 0 0 0 0,0 0-1 0 0,0 0 1 0 0,0 0 0 0 0,0 0 0 0 0,1 0 0 0 0,-1 0 0 0 0,0 0 0 0 0,0 0-1 0 0,0 0 1 0 0,0 0 0 0 0,2 0 0 0 0,-2 0 0 0 0,0-1 0 0 0,0 1 0 0 0,0 0-1 0 0,0 0 1 0 0,1 0 0 0 0,-1 0 0 0 0,0 0 0 0 0,0-1-29 0 0,0 1 28 0 0,0 0 1 0 0,0 0 0 0 0,1 0 0 0 0,-1 0 0 0 0,0 0 0 0 0,0-2 0 0 0,0 2-1 0 0,0 0 1 0 0,0 0 0 0 0,0 0 0 0 0,0 0 0 0 0,0-1 0 0 0,0 1 0 0 0,0 0-1 0 0,0 0 1 0 0,0 0 0 0 0,0-1 0 0 0,0 1 0 0 0,6-18-817 0 0,0-46-205 0 0,-3 23 1021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5.601"/>
    </inkml:context>
    <inkml:brush xml:id="br0">
      <inkml:brushProperty name="width" value="0.2" units="cm"/>
      <inkml:brushProperty name="height" value="0.2" units="cm"/>
      <inkml:brushProperty name="color" value="#E71224"/>
    </inkml:brush>
  </inkml:definitions>
  <inkml:trace contextRef="#ctx0" brushRef="#br0">41 180 5689 0 0,'-8'-8'248'0'0,"4"1"56"0"0,-1-1-240 0 0,0 2-64 0 0,3 2 0 0 0,2 1 0 0 0,0-2 528 0 0,-2-5 97 0 0,-1-2 15 0 0,-2-6 8 0 0,1-2-648 0 0,1 1-160 0 0,6 2-24 0 0,-1 3 0 0 0,0 5-880 0 0,6-2-185 0 0,4 7-31 0 0,-3-1 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5.940"/>
    </inkml:context>
    <inkml:brush xml:id="br0">
      <inkml:brushProperty name="width" value="0.2" units="cm"/>
      <inkml:brushProperty name="height" value="0.2" units="cm"/>
      <inkml:brushProperty name="color" value="#E71224"/>
    </inkml:brush>
  </inkml:definitions>
  <inkml:trace contextRef="#ctx0" brushRef="#br0">48 1 6065 0 0,'-7'24'318'0'0,"3"1"-1"0"0,0 1 1 0 0,1 42-1 0 0,9 77 1074 0 0,-4-88-1088 0 0,26 669 1582 0 0,-26-706-1869 0 0,8 150 146 0 0,-6-140-398 0 0,0-4 1 0 0,2 2 0 0 0,19 54-1 0 0,-25-81 142 0 0,0 0 1 0 0,1 1-1 0 0,-1-1 0 0 0,2 0 1 0 0,-2 1-1 0 0,1-1 0 0 0,0 0 0 0 0,-1 1 1 0 0,2-1-1 0 0,-1 0 0 0 0,0 1 0 0 0,1-1 1 0 0,-2 0-1 0 0,1-1 0 0 0,0 2 1 0 0,1-1-1 0 0,2 0 0 0 0,10-27-3270 0 0,-12 16 3225 0 0,-2 2 0 0 0,-2-1 0 0 0,2 1-1 0 0,-1-1 1 0 0,0 1 0 0 0,-1 0 0 0 0,0-2-1 0 0,-1 2 1 0 0,-4-8 0 0 0,-5-13-556 0 0,-24-38-1 0 0,14 29 500 0 0,16 26 195 0 0,-8-16-28 0 0,-14-34 1 0 0,25 54 21 0 0,-1 0 1 0 0,3 0-1 0 0,-2 0 1 0 0,2 0-1 0 0,-1 0 1 0 0,1-1-1 0 0,1 1 1 0 0,0 0-1 0 0,0-13 0 0 0,1 17 51 0 0,1 0-1 0 0,-1 0 0 0 0,0 0 1 0 0,2 0-1 0 0,-2 0 0 0 0,2 0 1 0 0,-2 0-1 0 0,2 1 0 0 0,0-1 0 0 0,-1 0 1 0 0,6-4-1 0 0,40-33 1754 0 0,-30 27-1224 0 0,15-15 553 0 0,-12 10-750 0 0,2 1 0 0 0,0 0-1 0 0,1 2 1 0 0,0 0-1 0 0,37-16 1 0 0,-42 24-3377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6.208"/>
    </inkml:context>
    <inkml:brush xml:id="br0">
      <inkml:brushProperty name="width" value="0.2" units="cm"/>
      <inkml:brushProperty name="height" value="0.2" units="cm"/>
      <inkml:brushProperty name="color" value="#E71224"/>
    </inkml:brush>
  </inkml:definitions>
  <inkml:trace contextRef="#ctx0" brushRef="#br0">226 1 4369 0 0,'-14'15'185'0'0,"-1"-2"370"0"0,2 0 0 0 0,1 2-1 0 0,-19 25 1 0 0,0 11 907 0 0,-25 55-1 0 0,46-82-1175 0 0,0 0 0 0 0,1 0-1 0 0,2 0 1 0 0,1 0 0 0 0,-4 32-1 0 0,9-53-259 0 0,1 1-1 0 0,0-1 0 0 0,0 1 1 0 0,0-2-1 0 0,0 2 0 0 0,0-1 1 0 0,0 1-1 0 0,1-1 0 0 0,1 1 0 0 0,-2-2 1 0 0,1 2-1 0 0,0-1 0 0 0,1 1 1 0 0,-1-1-1 0 0,0-1 0 0 0,5 6 1 0 0,-5-6-14 0 0,2 0 0 0 0,-2 0 1 0 0,2-1-1 0 0,-2 0 1 0 0,2 1-1 0 0,-1-1 0 0 0,0 0 1 0 0,0-1-1 0 0,1 2 1 0 0,0-1-1 0 0,-2-1 1 0 0,2 1-1 0 0,-1-1 0 0 0,1 0 1 0 0,0 2-1 0 0,-1-2 1 0 0,1 0-1 0 0,0 0 1 0 0,-2-2-1 0 0,2 2 0 0 0,-1 0 1 0 0,1 0-1 0 0,2-1 1 0 0,14-4-65 0 0,1-2 1 0 0,-1 0 0 0 0,30-17 0 0 0,-37 18 12 0 0,1-1 0 0 0,1 2-1 0 0,0-1 1 0 0,0 1 0 0 0,-1 1 0 0 0,2 0 0 0 0,-1 1-1 0 0,18-2 1 0 0,-29 5 35 0 0,0 0 1 0 0,-1 1-1 0 0,0-1 0 0 0,0 0 0 0 0,1 0 0 0 0,0 2 1 0 0,-1-2-1 0 0,0 1 0 0 0,0-1 0 0 0,1 1 0 0 0,-2 1 0 0 0,2-1 1 0 0,-2 0-1 0 0,2 1 0 0 0,-2-1 0 0 0,2 0 0 0 0,-2 1 1 0 0,2-1-1 0 0,1 4 0 0 0,-1-1 10 0 0,-2-1 0 0 0,2 1 0 0 0,-2 0 0 0 0,2 0 0 0 0,-2 0-1 0 0,0 0 1 0 0,1 0 0 0 0,-2 0 0 0 0,1 0 0 0 0,0 7 0 0 0,-1 5 86 0 0,0-2 0 0 0,0 2 0 0 0,-2 0 0 0 0,0-1 0 0 0,-4 16 1 0 0,-1-5 234 0 0,-1 1 1 0 0,-11 26 0 0 0,15-42-240 0 0,-1-2-1 0 0,0 2 0 0 0,-2 0 0 0 0,2-2 1 0 0,-2 0-1 0 0,-1 1 0 0 0,-12 12 0 0 0,19-20-106 0 0,-2-1-1 0 0,2 0 1 0 0,-1 1-1 0 0,0-1 1 0 0,0-1 0 0 0,0 1-1 0 0,0 1 1 0 0,0-1-1 0 0,-1-1 1 0 0,-2 1-1 0 0,3 1-7 0 0,1-2 1 0 0,1 0-1 0 0,-1 0 0 0 0,1 0 0 0 0,-2 0 0 0 0,1-2 0 0 0,1 2 0 0 0,-1 0 0 0 0,1 0 1 0 0,-2 0-1 0 0,2 0 0 0 0,-1 0 0 0 0,0-1 0 0 0,1 1 0 0 0,-2 0 0 0 0,2-1 0 0 0,-1 1 0 0 0,1 0 1 0 0,-1-2-1 0 0,1 2 0 0 0,0-1 0 0 0,-2 1 0 0 0,2 0 0 0 0,-1-1 0 0 0,1 1 0 0 0,0-2 1 0 0,-1 2-1 0 0,1-1 0 0 0,0 1 0 0 0,0-1 0 0 0,-2-1 0 0 0,2 2 0 0 0,0-1 0 0 0,0 1 1 0 0,0-3-1 0 0,-2-11-609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56.445"/>
    </inkml:context>
    <inkml:brush xml:id="br0">
      <inkml:brushProperty name="width" value="0.2" units="cm"/>
      <inkml:brushProperty name="height" value="0.2" units="cm"/>
      <inkml:brushProperty name="color" value="#E71224"/>
    </inkml:brush>
  </inkml:definitions>
  <inkml:trace contextRef="#ctx0" brushRef="#br0">99 1 7354 0 0,'-19'39'656'0'0,"7"-23"-528"0"0,1 1-128 0 0,-1 2 1200 0 0,8-19-536 0 0,-1 0 0 0 0,-4 0-664 0 0,-1-4-224 0 0,5-7 0 0 0,-7-8 0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29.365"/>
    </inkml:context>
    <inkml:brush xml:id="br0">
      <inkml:brushProperty name="width" value="0.2" units="cm"/>
      <inkml:brushProperty name="height" value="0.2" units="cm"/>
      <inkml:brushProperty name="color" value="#E71224"/>
    </inkml:brush>
  </inkml:definitions>
  <inkml:trace contextRef="#ctx0" brushRef="#br0">40 17 256 0 0,'-16'-17'5969'0'0,"26"52"-5380"0"0,0-2 0 0 0,-2 2 1 0 0,-2-1-1 0 0,0 2 0 0 0,-2 38 0 0 0,-6 188 473 0 0,1-228-928 0 0,-63 967 590 0 0,64-1017-2071 0 0,1-23-151 0 0,2 6-1784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29.687"/>
    </inkml:context>
    <inkml:brush xml:id="br0">
      <inkml:brushProperty name="width" value="0.2" units="cm"/>
      <inkml:brushProperty name="height" value="0.2" units="cm"/>
      <inkml:brushProperty name="color" value="#E71224"/>
    </inkml:brush>
  </inkml:definitions>
  <inkml:trace contextRef="#ctx0" brushRef="#br0">7 9 3313 0 0,'-7'39'3315'0'0,"8"-39"-3216"0"0,15 5 820 0 0,28 3 157 0 0,2-3 0 0 0,78-1 0 0 0,89-18-702 0 0,-41-12-324 0 0,28-2-188 0 0,-191 27-98 0 0,1 1 0 0 0,-1 0 0 0 0,0 0 0 0 0,1 0-1 0 0,16 4 1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29.888"/>
    </inkml:context>
    <inkml:brush xml:id="br0">
      <inkml:brushProperty name="width" value="0.2" units="cm"/>
      <inkml:brushProperty name="height" value="0.2" units="cm"/>
      <inkml:brushProperty name="color" value="#E71224"/>
    </inkml:brush>
  </inkml:definitions>
  <inkml:trace contextRef="#ctx0" brushRef="#br0">49 45 3553 0 0,'-9'11'55'0'0,"1"-3"19"0"0,1 1 1 0 0,1-1-1 0 0,-12 19 0 0 0,18-26-23 0 0,-1-1 1 0 0,1 1-1 0 0,0-1 0 0 0,1 2 1 0 0,-1-2-1 0 0,0 0 0 0 0,0 1 1 0 0,0-1-1 0 0,0 1 0 0 0,0-1 1 0 0,0 2-1 0 0,0-2 0 0 0,2 1 1 0 0,-2-1-1 0 0,0 0 1 0 0,0 1-1 0 0,1-1 0 0 0,-1 2 1 0 0,0-2-1 0 0,1 0 0 0 0,-1 1 1 0 0,0-1-1 0 0,2 0 0 0 0,-2 1 1 0 0,0-1-1 0 0,1 0 0 0 0,-1 0 1 0 0,1 2-1 0 0,-1-2 1 0 0,2 0-1 0 0,-2 0 0 0 0,1 0 1 0 0,-1 0-1 0 0,0 1 0 0 0,1-1 1 0 0,-1 0-1 0 0,2 0 0 0 0,-1 0 1 0 0,28 4 1216 0 0,-10-5-651 0 0,1-2 0 0 0,0-1-1 0 0,-1 0 1 0 0,34-12 0 0 0,-17 4-373 0 0,19-4 81 0 0,134-36 277 0 0,-156 45-690 0 0,1 1 0 0 0,0 2 0 0 0,58 1-1 0 0,-88 3-76 0 0,2 0 0 0 0,-2 0 0 0 0,1 0 1 0 0,-1 1-1 0 0,1 1 0 0 0,-1-1 0 0 0,0 0 0 0 0,2 1 0 0 0,-2-1 0 0 0,0 2 0 0 0,0-2 0 0 0,8 7 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0.119"/>
    </inkml:context>
    <inkml:brush xml:id="br0">
      <inkml:brushProperty name="width" value="0.2" units="cm"/>
      <inkml:brushProperty name="height" value="0.2" units="cm"/>
      <inkml:brushProperty name="color" value="#E71224"/>
    </inkml:brush>
  </inkml:definitions>
  <inkml:trace contextRef="#ctx0" brushRef="#br0">73 1 2665 0 0,'-10'20'407'0'0,"-1"0"0"0"0,2 0 1 0 0,1 1-1 0 0,0 1 0 0 0,1-1 1 0 0,0 0-1 0 0,3 2 0 0 0,-4 25 1 0 0,8-44-263 0 0,0 1 0 0 0,-1-1 0 0 0,1 2 0 0 0,1-2 0 0 0,-1 0 0 0 0,0 1 0 0 0,2-1 0 0 0,-1 1 0 0 0,0-1 1 0 0,1 0-1 0 0,3 10 0 0 0,-4-12-78 0 0,1 0 1 0 0,-1 0-1 0 0,0 0 1 0 0,1 0-1 0 0,0 0 1 0 0,0-1-1 0 0,-1 2 1 0 0,2-2-1 0 0,-1 0 1 0 0,0 1-1 0 0,0-1 1 0 0,1 0-1 0 0,-2 1 1 0 0,2-1 0 0 0,0-1-1 0 0,-1 1 1 0 0,1 1-1 0 0,-2-2 1 0 0,2 0-1 0 0,0 1 1 0 0,-1-1-1 0 0,5 0 1 0 0,12-1 85 0 0,-2-1 1 0 0,0 0-1 0 0,1-2 1 0 0,-1 0-1 0 0,-1-2 1 0 0,1 1 0 0 0,15-8-1 0 0,10-2 47 0 0,-1 0-104 0 0,28-10-166 0 0,2 4 0 0 0,80-17-1 0 0,-77 29-1110 0 0,-39 6 42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0.536"/>
    </inkml:context>
    <inkml:brush xml:id="br0">
      <inkml:brushProperty name="width" value="0.2" units="cm"/>
      <inkml:brushProperty name="height" value="0.2" units="cm"/>
      <inkml:brushProperty name="color" value="#E71224"/>
    </inkml:brush>
  </inkml:definitions>
  <inkml:trace contextRef="#ctx0" brushRef="#br0">324 0 1960 0 0,'-4'1'233'0'0,"0"1"0"0"0,-1-1 0 0 0,1-1 0 0 0,0 1-1 0 0,0-1 1 0 0,-6 2 0 0 0,-14-1 543 0 0,7 3-200 0 0,0 0-1 0 0,-1 1 0 0 0,1 1 0 0 0,0 0 1 0 0,-22 13-1 0 0,31-15-412 0 0,1 1 0 0 0,-1 1 1 0 0,2 0-1 0 0,-1 0 0 0 0,0 0 0 0 0,1 1 0 0 0,-1 0 1 0 0,2-1-1 0 0,-1 2 0 0 0,1-1 0 0 0,0 1 0 0 0,-6 13 0 0 0,6-6-72 0 0,1-2-1 0 0,0 2 0 0 0,0-2 0 0 0,1 2 0 0 0,0 0 0 0 0,2-1 0 0 0,0 1 0 0 0,1 0 0 0 0,1-1 0 0 0,-1 1 0 0 0,1-2 0 0 0,2 2 1 0 0,5 18-1 0 0,-5-22-78 0 0,1 0 1 0 0,0-1 0 0 0,0 1 0 0 0,1-2 0 0 0,0 1 0 0 0,1-1-1 0 0,0 0 1 0 0,9 10 0 0 0,-10-14-36 0 0,1 2 0 0 0,-1-2 0 0 0,2 1 0 0 0,-2-2 1 0 0,2 1-1 0 0,-1-1 0 0 0,1 0 0 0 0,0 0 0 0 0,1-1 0 0 0,-2-1 0 0 0,2 2 0 0 0,8 0 0 0 0,-10-2 7 0 0,-1-2-1 0 0,0 1 0 0 0,1-1 1 0 0,-1 0-1 0 0,0 0 0 0 0,1 0 1 0 0,-1-1-1 0 0,2 1 0 0 0,-2-2 1 0 0,0 1-1 0 0,1 0 0 0 0,-2-2 1 0 0,1 2-1 0 0,0-2 0 0 0,1 0 0 0 0,-2 1 1 0 0,1-1-1 0 0,-1 0 0 0 0,1 1 1 0 0,-1-2-1 0 0,0 0 0 0 0,6-6 1 0 0,7-8-88 0 0,-2-1 1 0 0,1-1-1 0 0,20-36 0 0 0,-19 28 22 0 0,-14 23 76 0 0,3-7-24 0 0,2 1 1 0 0,0-1-1 0 0,0 1 0 0 0,2 1 1 0 0,14-14-1 0 0,-23 24 31 0 0,-1-2 0 0 0,1 2 0 0 0,-1 0 0 0 0,2-1 0 0 0,-2 1-1 0 0,1-1 1 0 0,0 1 0 0 0,-1 0 0 0 0,2 0 0 0 0,-2-2 0 0 0,1 2 0 0 0,0 0 0 0 0,-1 0-1 0 0,2 0 1 0 0,-1-1 0 0 0,-1 1 0 0 0,1 0 0 0 0,1 0 0 0 0,-2 0 0 0 0,1 0 0 0 0,0 0-1 0 0,-1 0 1 0 0,2 1 0 0 0,-1-1 0 0 0,-1 0 0 0 0,1 0 0 0 0,2 2 0 0 0,-2-1 3 0 0,1 0 0 0 0,-1 1 1 0 0,0-2-1 0 0,-1 1 1 0 0,2 2-1 0 0,-1-2 0 0 0,0 0 1 0 0,-1 1-1 0 0,2-1 0 0 0,-2 0 1 0 0,1 1-1 0 0,-1 0 0 0 0,1 2 1 0 0,2 6 34 0 0,-2-1 0 0 0,1 2 0 0 0,-1 17 0 0 0,-2 29 267 0 0,-5-1 0 0 0,0 1 1 0 0,-25 87-1 0 0,-61 159 302 0 0,41-175-415 0 0,43-112-170 0 0,0 1 1 0 0,-1-1-1 0 0,-2-1 1 0 0,1 0-1 0 0,-17 18 1 0 0,23-30-53 0 0,1 1 1 0 0,-1-2 0 0 0,0 2-1 0 0,2-1 1 0 0,-2 0-1 0 0,0-2 1 0 0,0 2 0 0 0,0-1-1 0 0,-2 0 1 0 0,2 0 0 0 0,0 0-1 0 0,-1-1 1 0 0,1 0-1 0 0,0-1 1 0 0,-1 2 0 0 0,1-2-1 0 0,-2 1 1 0 0,2-1 0 0 0,-1 0-1 0 0,1 0 1 0 0,-1-1 0 0 0,-6-1-1 0 0,4 1-36 0 0,1-2 0 0 0,-1 1-1 0 0,0-1 1 0 0,1 0 0 0 0,-1-1-1 0 0,0 0 1 0 0,2 0 0 0 0,-2 0-1 0 0,2 0 1 0 0,0-1 0 0 0,-1 1-1 0 0,1-1 1 0 0,-8-11 0 0 0,5 5-174 0 0,1 0 1 0 0,0 1-1 0 0,2-2 1 0 0,-2 0-1 0 0,3 0 0 0 0,-5-14 1 0 0,-7-30-990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9.153"/>
    </inkml:context>
    <inkml:brush xml:id="br0">
      <inkml:brushProperty name="width" value="0.2" units="cm"/>
      <inkml:brushProperty name="height" value="0.2" units="cm"/>
      <inkml:brushProperty name="color" value="#E71224"/>
    </inkml:brush>
  </inkml:definitions>
  <inkml:trace contextRef="#ctx0" brushRef="#br0">6 34 312 0 0,'-5'-1'837'0'0,"12"12"117"0"0,-2 2-809 0 0,-1-1-1 0 0,-1 0 1 0 0,-1 1-1 0 0,1-1 1 0 0,1 22-1 0 0,-4 67 250 0 0,-1-9 180 0 0,1-89-534 0 0,0-2 0 0 0,1 2-1 0 0,-1-2 1 0 0,0 2 0 0 0,0-2-1 0 0,1 2 1 0 0,-1-2 0 0 0,2 0-1 0 0,-2 2 1 0 0,2 1 0 0 0,-2-4-34 0 0,0 1 0 0 0,0-1 0 0 0,0 0 0 0 0,2 0 0 0 0,-2 0 0 0 0,0 0-1 0 0,0 0 1 0 0,0 0 0 0 0,0 0 0 0 0,0 0 0 0 0,0 0 0 0 0,0 0 0 0 0,0 0 0 0 0,1 0 0 0 0,-1 0 0 0 0,0 0 0 0 0,0 0 0 0 0,0 0 0 0 0,0 0 0 0 0,0 0 0 0 0,0 0 0 0 0,0 0 0 0 0,1 0 0 0 0,-1 0-1 0 0,0 0 1 0 0,0 0 0 0 0,0 0 0 0 0,0 0 0 0 0,0 0 0 0 0,0 0 0 0 0,0 0 0 0 0,2 0 0 0 0,-2 0 0 0 0,0 0 0 0 0,0 0 0 0 0,0 0 0 0 0,0 0 0 0 0,0 0 0 0 0,0 0 0 0 0,0-1 0 0 0,0 1 0 0 0,6-13 50 0 0,10-45-85 0 0,-12 38 9 0 0,2 0 1 0 0,0 0-1 0 0,1 0 0 0 0,1 2 0 0 0,1-2 0 0 0,13-19 0 0 0,-21 36 42 0 0,2-1-1 0 0,-1 2 1 0 0,1-2-1 0 0,1 1 1 0 0,-1 0-1 0 0,-1 1 1 0 0,2-1 0 0 0,-1 0-1 0 0,1 2 1 0 0,4-4-1 0 0,-7 5-14 0 0,1 0 0 0 0,-1-2 0 0 0,0 2 0 0 0,-1 0 0 0 0,2 0 0 0 0,-1 0 0 0 0,0 0 0 0 0,1 0 0 0 0,-1 0 0 0 0,-1 0 0 0 0,1 0 0 0 0,1 0 0 0 0,-1 0 0 0 0,0 0 0 0 0,1 0 0 0 0,-2 2 0 0 0,1-2 0 0 0,0 0 0 0 0,1 1 0 0 0,-1-1 0 0 0,-1 0-1 0 0,1 1 1 0 0,1-1 0 0 0,-2 2 0 0 0,1-2 0 0 0,0 1 0 0 0,-1-1 0 0 0,2 1 0 0 0,-2 1 0 0 0,1-2 0 0 0,-1 1 0 0 0,1 0 0 0 0,-1 1 0 0 0,2-2 0 0 0,-2 1 0 0 0,0 0 0 0 0,1 1 0 0 0,-1-2 0 0 0,0 1 0 0 0,1 3 0 0 0,2 5 143 0 0,-2 2 0 0 0,2 0 0 0 0,-2-1 1 0 0,1 1-1 0 0,-2 0 0 0 0,-2 19 0 0 0,1-19 48 0 0,1 1 1 0 0,0-1-1 0 0,1-1 0 0 0,-1 2 0 0 0,7 18 0 0 0,-7-29-191 0 0,0 0 0 0 0,0 1 0 0 0,0-2 0 0 0,1 1 0 0 0,-1 0 0 0 0,2 1 0 0 0,-2-2 0 0 0,0 1 0 0 0,1 0 0 0 0,-1-1 0 0 0,1 2 0 0 0,1-1 0 0 0,-2-1 0 0 0,1 1 0 0 0,-1-1 0 0 0,1 2 0 0 0,1-2 0 0 0,-2 1 0 0 0,1-1 0 0 0,0 0 0 0 0,1 1 0 0 0,-2-1 0 0 0,1 0 0 0 0,0 2 0 0 0,1-2 0 0 0,-1 0 0 0 0,-1 0 0 0 0,1 0 0 0 0,1 0 0 0 0,-1 0 0 0 0,0 0 0 0 0,1 0 0 0 0,-2 0 0 0 0,1 0 0 0 0,0 0 0 0 0,1 0 0 0 0,-1-2 0 0 0,-1 2 0 0 0,1 0 0 0 0,1 0 0 0 0,-1-1 0 0 0,-1 1 0 0 0,1-1 0 0 0,2-1 0 0 0,5-2-42 0 0,1-1 0 0 0,-1 0 1 0 0,16-14-1 0 0,-16 11 14 0 0,16-19 4 0 0,-2 3 21 0 0,-12 15 22 0 0,-2 0 1 0 0,2-1-1 0 0,-2 1 1 0 0,0-2-1 0 0,-2 1 1 0 0,13-22-1 0 0,-15 26-11 0 0,-1 0 0 0 0,-1 0 0 0 0,0 0 0 0 0,0-1 0 0 0,0 2 0 0 0,-1-2 0 0 0,0 0 0 0 0,1 1 0 0 0,-2-1 0 0 0,0 0 0 0 0,0 1 0 0 0,0-1 0 0 0,0 0 0 0 0,-2 1 0 0 0,0-9 0 0 0,2 15-1 0 0,-2-1 0 0 0,2-1 0 0 0,0 2 0 0 0,0-1-1 0 0,0 0 1 0 0,-1 1 0 0 0,1-2 0 0 0,0 1 0 0 0,-1 1 0 0 0,1-1 0 0 0,-2 1-1 0 0,2-2 1 0 0,0 2 0 0 0,-1-1 0 0 0,1 1 0 0 0,-1-1 0 0 0,-1 1 0 0 0,2-2 0 0 0,-1 2-1 0 0,0-1 1 0 0,-1 1 0 0 0,2 0 0 0 0,-1 0 1 0 0,1 0-1 0 0,-1 0 0 0 0,1 0 0 0 0,-2 0 0 0 0,1 0 0 0 0,1 0 0 0 0,-1 0 0 0 0,1 1 0 0 0,-2-1 0 0 0,2 0 0 0 0,-1 0 0 0 0,1 2 1 0 0,0-2-1 0 0,-1 0 0 0 0,1 0 0 0 0,-2 1 0 0 0,2-1 0 0 0,-1 1 0 0 0,-2 2 44 0 0,-1 1 1 0 0,2-1-1 0 0,-1 1 1 0 0,0 0-1 0 0,2-2 1 0 0,-2 2-1 0 0,-1 6 1 0 0,-5 14 157 0 0,0 0 0 0 0,2 1 0 0 0,-6 38 1 0 0,10-53-228 0 0,2 1 0 0 0,1-2 0 0 0,-2 2 0 0 0,4 0 0 0 0,-2-2 0 0 0,1 2 0 0 0,0-1 0 0 0,1 0 0 0 0,0 0 0 0 0,1 0 0 0 0,6 18 0 0 0,-7-28-70 0 0,-1 1 0 0 0,0 0 0 0 0,1 1 0 0 0,-1-1 0 0 0,0 0 0 0 0,-1-1 0 0 0,3 2 0 0 0,-2-1 0 0 0,1-1 0 0 0,-1 1 0 0 0,0-1 0 0 0,1 2 0 0 0,-1-2-1 0 0,0 0 1 0 0,1 1 0 0 0,0-1 0 0 0,0 0 0 0 0,-1 0 0 0 0,0 0 0 0 0,2 0 0 0 0,-2 0 0 0 0,1 0 0 0 0,-1 0 0 0 0,0 0 0 0 0,2 0 0 0 0,-2-1 0 0 0,2 1 0 0 0,5-3-366 0 0,-1 2 0 0 0,1-2-1 0 0,-2 0 1 0 0,12-3 0 0 0,-1-5-965 0 0,-2-2-206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0.851"/>
    </inkml:context>
    <inkml:brush xml:id="br0">
      <inkml:brushProperty name="width" value="0.2" units="cm"/>
      <inkml:brushProperty name="height" value="0.2" units="cm"/>
      <inkml:brushProperty name="color" value="#E71224"/>
    </inkml:brush>
  </inkml:definitions>
  <inkml:trace contextRef="#ctx0" brushRef="#br0">30 0 6473 0 0,'-14'9'1729'0'0,"12"-7"-1570"0"0,1-2 0 0 0,0 1 0 0 0,1-1 0 0 0,-2 1 0 0 0,1-1 0 0 0,0 2 0 0 0,-1-1-1 0 0,1-1 1 0 0,0 1 0 0 0,1 1 0 0 0,-3 0 0 0 0,3 0-153 0 0,0-2-1 0 0,0 1 1 0 0,0-1 0 0 0,0 1-1 0 0,0 1 1 0 0,0-2 0 0 0,0 1-1 0 0,0 0 1 0 0,0-1 0 0 0,0 2 0 0 0,1-2-1 0 0,-1 1 1 0 0,0 0 0 0 0,0-1-1 0 0,0 2 1 0 0,2-2 0 0 0,-2 1-1 0 0,0-1 1 0 0,1 1 0 0 0,-1-1-1 0 0,1 2 1 0 0,-1-2 0 0 0,2 1-1 0 0,-2-1 1 0 0,1 0 0 0 0,0 1-1 0 0,11 11-1221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1.016"/>
    </inkml:context>
    <inkml:brush xml:id="br0">
      <inkml:brushProperty name="width" value="0.2" units="cm"/>
      <inkml:brushProperty name="height" value="0.2" units="cm"/>
      <inkml:brushProperty name="color" value="#E71224"/>
    </inkml:brush>
  </inkml:definitions>
  <inkml:trace contextRef="#ctx0" brushRef="#br0">132 0 4985 0 0,'-6'8'-53'0'0,"4"-1"418"0"0,-1-2 1 0 0,0 0-1 0 0,1 2 0 0 0,-2-2 1 0 0,1 1-1 0 0,-1-1 0 0 0,0-1 0 0 0,-1 1 1 0 0,1-1-1 0 0,-2 2 0 0 0,2-2 1 0 0,-1 0-1 0 0,0 0 0 0 0,-13 5 1 0 0,10-5-26 0 0,4-3-99 0 0,-1 2 1 0 0,0-2-1 0 0,1 1 1 0 0,-2 0 0 0 0,1-2-1 0 0,-7 3 1 0 0,12-3-241 0 0,0 0 0 0 0,0 0 1 0 0,-1 0-1 0 0,1 0 0 0 0,0 0 0 0 0,0 0 1 0 0,0 0-1 0 0,0 0 0 0 0,0 0 1 0 0,0 0-1 0 0,0 0 0 0 0,0 0 1 0 0,0 0-1 0 0,-2 0 0 0 0,2 0 0 0 0,0 0 1 0 0,0 0-1 0 0,0 0 0 0 0,0 0 1 0 0,0 0-1 0 0,0-1 0 0 0,0 1 0 0 0,0 0 1 0 0,0 0-1 0 0,0 0 0 0 0,-1 0 1 0 0,1 0-1 0 0,0 0 0 0 0,0 0 1 0 0,0 0-1 0 0,0 0 0 0 0,0 0 0 0 0,0 0 1 0 0,0 0-1 0 0,0-2 0 0 0,0 2 1 0 0,0 0-1 0 0,0 0 0 0 0,0 0 1 0 0,0 0-1 0 0,0 0 0 0 0,0 0 0 0 0,0 0 1 0 0,0 0-1 0 0,0-1 0 0 0,0 1 1 0 0,0 0-1 0 0,0 0 0 0 0,0 0 1 0 0,5-9-475 0 0,10-6-982 0 0,1 2 342 0 0,3-7 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3.178"/>
    </inkml:context>
    <inkml:brush xml:id="br0">
      <inkml:brushProperty name="width" value="0.2" units="cm"/>
      <inkml:brushProperty name="height" value="0.2" units="cm"/>
      <inkml:brushProperty name="color" value="#E71224"/>
    </inkml:brush>
  </inkml:definitions>
  <inkml:trace contextRef="#ctx0" brushRef="#br0">13 0 856 0 0,'-1'0'48'0'0,"1"0"-1"0"0,0 0 0 0 0,-2 1 1 0 0,2-1-1 0 0,-1 0 0 0 0,1 0 1 0 0,0 0-1 0 0,-1 0 0 0 0,1 0 1 0 0,0 2-1 0 0,-2-2 0 0 0,2 0 1 0 0,-1 0-1 0 0,1 0 1 0 0,0 1-1 0 0,0-1 0 0 0,-1 0 1 0 0,1 1-1 0 0,0-1 0 0 0,0 0 1 0 0,-2 2-1 0 0,2-2 0 0 0,0 0 1 0 0,0 1-1 0 0,0-1 0 0 0,-1 0 1 0 0,1 1-1 0 0,0-1 1 0 0,0 2-1 0 0,0-2 0 0 0,0 0 1 0 0,0 1-1 0 0,0-1 0 0 0,0 1 1 0 0,0-1-1 0 0,0 0 0 0 0,0 2 1 0 0,0-2-1 0 0,0 1 1 0 0,0 0-1 0 0,7 27 723 0 0,-6-22-537 0 0,40 156 2051 0 0,38 297 1 0 0,-71-372-1887 0 0,55 438 713 0 0,-62-516-1168 0 0,0 1 0 0 0,2 0-1 0 0,0 0 1 0 0,1-1 0 0 0,5 12-1 0 0,-9-21 37 0 0,0 0 0 0 0,0 0 0 0 0,0-1 0 0 0,0 1 0 0 0,0 0 0 0 0,0 0 0 0 0,0 0 0 0 0,0 0 0 0 0,0-1 0 0 0,0 1 0 0 0,1 0-1 0 0,-1 0 1 0 0,0 0 0 0 0,0 0 0 0 0,0-2 0 0 0,0 2 0 0 0,0 0 0 0 0,0 0 0 0 0,0 0 0 0 0,2 0 0 0 0,-2 0 0 0 0,0-1 0 0 0,0 1 0 0 0,0 0-1 0 0,0 0 1 0 0,0 0 0 0 0,1 0 0 0 0,-1 0 0 0 0,0 0 0 0 0,0 0 0 0 0,0 0 0 0 0,1 0 0 0 0,-1 0 0 0 0,0 0 0 0 0,0 0 0 0 0,0 0 0 0 0,0 0-1 0 0,2 0 1 0 0,-2 0 0 0 0,0 0 0 0 0,0 0 0 0 0,0 0 0 0 0,1 0 0 0 0,-1 0 0 0 0,0 0 0 0 0,0 0 0 0 0,0 0 0 0 0,0 0 0 0 0,1 0-1 0 0,-1 0 1 0 0,0 0 0 0 0,0 1 0 0 0,0-1 0 0 0,0 0 0 0 0,0 0 0 0 0,2 0 0 0 0,-2 0 0 0 0,0 0 0 0 0,0 2 0 0 0,0-2 0 0 0,0 0 0 0 0,0 0-1 0 0,0 0 1 0 0,0 1 0 0 0,4-21-757 0 0,-4 20 774 0 0,2-48-1676 0 0,-2 0 1 0 0,-6-67-1 0 0,-1 47 731 0 0,3 6 650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3.386"/>
    </inkml:context>
    <inkml:brush xml:id="br0">
      <inkml:brushProperty name="width" value="0.2" units="cm"/>
      <inkml:brushProperty name="height" value="0.2" units="cm"/>
      <inkml:brushProperty name="color" value="#E71224"/>
    </inkml:brush>
  </inkml:definitions>
  <inkml:trace contextRef="#ctx0" brushRef="#br0">15 32 2120 0 0,'-3'2'38'0'0,"2"2"0"0"0,-2-1-1 0 0,2 1 1 0 0,-1 0 0 0 0,1 0-1 0 0,0 0 1 0 0,-2 4-1 0 0,3-7 49 0 0,0 2 0 0 0,0-2-1 0 0,1 2 1 0 0,-1-2-1 0 0,0 2 1 0 0,0-2 0 0 0,2 1-1 0 0,-2 0 1 0 0,1 0-1 0 0,-1 0 1 0 0,1 0 0 0 0,-1-1-1 0 0,2 0 1 0 0,-1 2-1 0 0,0-2 1 0 0,1 1 0 0 0,0 2-1 0 0,2 1 154 0 0,2-1 0 0 0,-2 1 0 0 0,1-1-1 0 0,0 0 1 0 0,1 0 0 0 0,-1 0 0 0 0,0 0 0 0 0,2-1 0 0 0,-2 1-1 0 0,2-1 1 0 0,0-1 0 0 0,7 2 0 0 0,-3-1 5 0 0,0-2 0 0 0,-2 1 0 0 0,2-1 0 0 0,-1-1 1 0 0,1 0-1 0 0,0 0 0 0 0,11-3 0 0 0,12-3 148 0 0,-2-2 0 0 0,0-3 1 0 0,60-25-1 0 0,-24 1-216 0 0,-46 25-293 0 0,0-1 0 0 0,0 0 0 0 0,1 3 0 0 0,34-9 0 0 0,-42 17-1625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3.587"/>
    </inkml:context>
    <inkml:brush xml:id="br0">
      <inkml:brushProperty name="width" value="0.2" units="cm"/>
      <inkml:brushProperty name="height" value="0.2" units="cm"/>
      <inkml:brushProperty name="color" value="#E71224"/>
    </inkml:brush>
  </inkml:definitions>
  <inkml:trace contextRef="#ctx0" brushRef="#br0">18 20 1800 0 0,'-4'7'-167'0'0,"2"-3"331"0"0,0 0 1 0 0,0 0-1 0 0,0 1 0 0 0,0-1 0 0 0,-1 8 1 0 0,3-12-82 0 0,0 1 1 0 0,0-1-1 0 0,0 2 1 0 0,0-1-1 0 0,0-1 1 0 0,0 1 0 0 0,0-1-1 0 0,0 2 1 0 0,0-2-1 0 0,0 1 1 0 0,0 0-1 0 0,0-1 1 0 0,1 2 0 0 0,-1-2-1 0 0,0 1 1 0 0,0-1-1 0 0,2 1 1 0 0,-2-1-1 0 0,0 2 1 0 0,1-2 0 0 0,-1 1-1 0 0,0-1 1 0 0,1 0-1 0 0,-1 1 1 0 0,2-1-1 0 0,-2 0 1 0 0,1 2-1 0 0,-1-2 1 0 0,1 0 0 0 0,-1 1-1 0 0,2-1 1 0 0,-2 0-1 0 0,1 0 1 0 0,-1 0-1 0 0,1 1 1 0 0,-1-1 0 0 0,2 0-1 0 0,-1 0 1 0 0,-1 0-1 0 0,1 0 1 0 0,-1 0-1 0 0,3 0 1 0 0,5 0 313 0 0,0 0 0 0 0,1 0 0 0 0,-1-1 0 0 0,0 0 0 0 0,2-1 0 0 0,12-4 0 0 0,50-22 394 0 0,-49 18-706 0 0,33-11-1 0 0,-41 17-448 0 0,1 1 0 0 0,-2 1 0 0 0,2 0-1 0 0,-1 1 1 0 0,25 1 0 0 0,-15 4-2545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3.836"/>
    </inkml:context>
    <inkml:brush xml:id="br0">
      <inkml:brushProperty name="width" value="0.2" units="cm"/>
      <inkml:brushProperty name="height" value="0.2" units="cm"/>
      <inkml:brushProperty name="color" value="#E71224"/>
    </inkml:brush>
  </inkml:definitions>
  <inkml:trace contextRef="#ctx0" brushRef="#br0">20 13 2296 0 0,'-4'11'106'0'0,"0"0"0"0"0,0-1-1 0 0,-3 21 1 0 0,7-27 24 0 0,-1 1 0 0 0,1 1 1 0 0,1-1-1 0 0,-1 0 1 0 0,0-1-1 0 0,2 2 1 0 0,-1-1-1 0 0,0-1 0 0 0,1 1 1 0 0,-1 1-1 0 0,3 3 1 0 0,-1-5 72 0 0,-1 1 0 0 0,1-1 1 0 0,0 2-1 0 0,-1-2 0 0 0,1 0 1 0 0,1 0-1 0 0,0 0 0 0 0,-1 0 1 0 0,1 0-1 0 0,0-2 0 0 0,0 2 1 0 0,1-1-1 0 0,-1 0 0 0 0,8 3 1 0 0,-4-2-23 0 0,0-1 0 0 0,-1-2 0 0 0,1 2 0 0 0,0-2 0 0 0,0 1 1 0 0,0-1-1 0 0,0-1 0 0 0,14 0 0 0 0,4-3-74 0 0,-1 1 0 0 0,0-4 0 0 0,-1 1 0 0 0,0-2 0 0 0,28-11 0 0 0,84-40-1492 0 0,35-12-2710 0 0,-163 67 4092 0 0,-1-1 0 0 0,1 1 0 0 0,0-1 0 0 0,-2-1 0 0 0,10-6 0 0 0,4-6 56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4.427"/>
    </inkml:context>
    <inkml:brush xml:id="br0">
      <inkml:brushProperty name="width" value="0.2" units="cm"/>
      <inkml:brushProperty name="height" value="0.2" units="cm"/>
      <inkml:brushProperty name="color" value="#E71224"/>
    </inkml:brush>
  </inkml:definitions>
  <inkml:trace contextRef="#ctx0" brushRef="#br0">15 0 2120 0 0,'-2'3'31'0'0,"1"-2"0"0"0,0 0 0 0 0,-1 1 0 0 0,1 0-1 0 0,0 0 1 0 0,-1-1 0 0 0,1 2 0 0 0,1-2 0 0 0,-1 2-1 0 0,1-2 1 0 0,-2 2 0 0 0,2-1 0 0 0,0 0 0 0 0,-1 0-1 0 0,1 0 1 0 0,0 0 0 0 0,0 0 0 0 0,0 0 0 0 0,0 4-1 0 0,3 3 258 0 0,-2-1-1 0 0,2 0 0 0 0,5 15 1 0 0,0 1 3 0 0,16 54 655 0 0,-2 8 184 0 0,6-4-1 0 0,40 89 0 0 0,-64-164-1105 0 0,0-1 1 0 0,0 1-1 0 0,0 0 0 0 0,0-2 1 0 0,2 2-1 0 0,6 6 0 0 0,-11-12-13 0 0,0 1 0 0 0,1-1 0 0 0,-1 0 0 0 0,0-1 0 0 0,1 2-1 0 0,-1-1 1 0 0,2 0 0 0 0,-2-1 0 0 0,0 2 0 0 0,1-2 0 0 0,0 1 0 0 0,0-1 0 0 0,-1 0 0 0 0,0 0-1 0 0,2 1 1 0 0,-2-1 0 0 0,1 0 0 0 0,0 0 0 0 0,0 0 0 0 0,-1 0 0 0 0,2 0 0 0 0,-2-1 0 0 0,0 1-1 0 0,1 0 1 0 0,0-1 0 0 0,0 1 0 0 0,-1 0 0 0 0,0-2 0 0 0,1 1 0 0 0,0 1 0 0 0,0-1-1 0 0,-1-1 1 0 0,3 0 0 0 0,3-5-2 0 0,-2 2 0 0 0,0-2 0 0 0,2-1 0 0 0,-2 1-1 0 0,-1 1 1 0 0,2-2 0 0 0,-2 0 0 0 0,0 0 0 0 0,5-16 0 0 0,2-8 6 0 0,6-39 0 0 0,7-60 198 0 0,-13 65 7 0 0,19-69-1 0 0,-28 131-212 0 0,-1 0 1 0 0,2-1-1 0 0,-2 1 0 0 0,0 0 1 0 0,2 0-1 0 0,0 0 0 0 0,-1 0 1 0 0,4-4-1 0 0,-5 6-32 0 0,-1 2-1 0 0,1-1 1 0 0,1 1-1 0 0,-2-1 1 0 0,1 1 0 0 0,0-2-1 0 0,1 2 1 0 0,-2 0 0 0 0,1-1-1 0 0,0 1 1 0 0,1 0 0 0 0,-1-1-1 0 0,-1 1 1 0 0,1 0 0 0 0,1 0-1 0 0,-1 0 1 0 0,0 0 0 0 0,1 0-1 0 0,-1 0 1 0 0,-1 0 0 0 0,1 0-1 0 0,1 0 1 0 0,-1 1-1 0 0,0-1 1 0 0,1 0 0 0 0,-2 0-1 0 0,1 1 1 0 0,0-1 0 0 0,1 0-1 0 0,-2 2 1 0 0,1-2 0 0 0,0 1-1 0 0,1-1 1 0 0,-2 1 0 0 0,1-1-1 0 0,-1 2 1 0 0,1-1 0 0 0,1 0-1 0 0,11 13-539 0 0,2-2 0 0 0,-2-2 0 0 0,3 1 0 0 0,-1-2 0 0 0,27 15 0 0 0,-34-21 352 0 0,0 0 1 0 0,0-1-1 0 0,2 1 1 0 0,-2-2-1 0 0,0 2 1 0 0,1-3-1 0 0,-1 1 0 0 0,1-1 1 0 0,-1 0-1 0 0,2 0 1 0 0,-2-1-1 0 0,1 0 1 0 0,-1-1-1 0 0,9-2 0 0 0,-15 4 212 0 0,-1 0 0 0 0,0 0-1 0 0,1 0 1 0 0,-1-1 0 0 0,-1 1-1 0 0,1 0 1 0 0,1 0 0 0 0,-1-1-1 0 0,0 1 1 0 0,-1-2 0 0 0,2 2-1 0 0,-1 0 1 0 0,-1-1 0 0 0,1 1-1 0 0,1-1 1 0 0,-2-1 0 0 0,1 2-1 0 0,0-1 1 0 0,-1 1 0 0 0,2-1-1 0 0,-2-1 1 0 0,1 1 0 0 0,-1 1-1 0 0,0-1 1 0 0,1-1 0 0 0,-1 1-1 0 0,0 1 1 0 0,2-1 0 0 0,-2-1-1 0 0,0 1 1 0 0,0 0 0 0 0,0 1-1 0 0,0-2 1 0 0,0 1-1 0 0,0-2 1 0 0,0 2 3 0 0,-2-2-1 0 0,1 2 0 0 0,1-2 1 0 0,-1 2-1 0 0,-1 0 0 0 0,1-1 1 0 0,0 0-1 0 0,-1 0 0 0 0,1 1 1 0 0,0 0-1 0 0,-1-1 0 0 0,1 1 1 0 0,0 0-1 0 0,-2-1 0 0 0,2 1 1 0 0,-1 0-1 0 0,0 1 0 0 0,-4-3 1 0 0,1 0 179 0 0,0 1 0 0 0,-2-1 0 0 0,2 2 0 0 0,-2-2 0 0 0,0 2 0 0 0,2-1 0 0 0,-2 2 0 0 0,1-1 0 0 0,-1 1 0 0 0,0 0 0 0 0,2 0 0 0 0,-2 0 0 0 0,1 0-1 0 0,-1 1 1 0 0,2 1 0 0 0,-2-1 0 0 0,0 2 0 0 0,2-2 0 0 0,-2 2 0 0 0,2-1 0 0 0,-2 1 0 0 0,2 0 0 0 0,0 1 0 0 0,-1-2 0 0 0,1 2 0 0 0,0 0 0 0 0,1 0 0 0 0,-2 2 0 0 0,2-2 0 0 0,0 1 0 0 0,0-1 0 0 0,0 1 0 0 0,0 1 0 0 0,2-1 0 0 0,-2 2 0 0 0,-3 9 0 0 0,0 0 148 0 0,1 0 0 0 0,2 0 1 0 0,-2 0-1 0 0,2 1 0 0 0,2 0 1 0 0,-1-1-1 0 0,2 26 0 0 0,-1-33-304 0 0,4 0 0 0 0,-2 1 0 0 0,1-2 0 0 0,0 1 0 0 0,1 0 0 0 0,0 1 0 0 0,0-2-1 0 0,2 1 1 0 0,-2-1 0 0 0,2 1 0 0 0,0-1 0 0 0,0 0 0 0 0,2 0 0 0 0,-1 0 0 0 0,7 8 0 0 0,-9-13-43 0 0,-2 0 1 0 0,2-2-1 0 0,-1 2 1 0 0,0-2-1 0 0,0 2 0 0 0,1-2 1 0 0,0 0-1 0 0,-1 1 1 0 0,1-1-1 0 0,0 0 1 0 0,-1 1-1 0 0,1-1 1 0 0,1 0-1 0 0,-1-1 1 0 0,-1 2-1 0 0,1-2 1 0 0,1 0-1 0 0,-1 0 1 0 0,-1 0-1 0 0,2 0 1 0 0,-1 0-1 0 0,0 0 1 0 0,-1 0-1 0 0,2-2 1 0 0,-1 2-1 0 0,0-1 1 0 0,-1 0-1 0 0,2 1 1 0 0,-1-2-1 0 0,0 1 1 0 0,-1 0-1 0 0,1-2 1 0 0,0 2-1 0 0,2-3 1 0 0,3-3-51 0 0,0 0 0 0 0,0 1 0 0 0,-1-2 0 0 0,-1 0 0 0 0,1 0 0 0 0,0 0 0 0 0,-2-2 0 0 0,0 2 0 0 0,6-10 0 0 0,-2-4-77 0 0,-1 0-1 0 0,0-1 0 0 0,8-38 0 0 0,4-70-67 0 0,-20 126 213 0 0,2-1 10 0 0,-2 4 9 0 0,0-1 0 0 0,0 0-1 0 0,0 1 1 0 0,1-1-1 0 0,-1 0 1 0 0,0 1 0 0 0,1-1-1 0 0,1 0 1 0 0,-2 1-1 0 0,1 0 1 0 0,0 0 0 0 0,1-1-1 0 0,-1 0 1 0 0,3-1 0 0 0,-4 4-14 0 0,0 0 0 0 0,0 0 0 0 0,1-1 0 0 0,-1 1 0 0 0,0 0 0 0 0,0 0 0 0 0,0 0 0 0 0,2 0 0 0 0,-2 0 0 0 0,0 0 0 0 0,0 0 0 0 0,0 0 1 0 0,1 0-1 0 0,-1 0 0 0 0,0 0 0 0 0,0 0 0 0 0,0 0 0 0 0,0 0 0 0 0,1 0 0 0 0,-1 0 0 0 0,0 0 0 0 0,0 1 0 0 0,0-1 0 0 0,2 0 1 0 0,-2 0-1 0 0,0 0 0 0 0,0 0 0 0 0,0 0 0 0 0,0 0 0 0 0,1 0 0 0 0,-1 2 0 0 0,0-2 0 0 0,0 0 0 0 0,0 0 0 0 0,0 0 0 0 0,0 0 1 0 0,0 1-1 0 0,0-1 0 0 0,1 0 0 0 0,-1 0 0 0 0,0 0 0 0 0,0 1 0 0 0,4 13 104 0 0,-2-12-86 0 0,27 136 564 0 0,-22-97-505 0 0,1 0 0 0 0,17 49-1 0 0,-24-86-113 0 0,1-2 0 0 0,-1 2-1 0 0,0 0 1 0 0,2-1 0 0 0,-2 1-1 0 0,2-1 1 0 0,0 1 0 0 0,-1-2-1 0 0,1 1 1 0 0,0 0 0 0 0,-1-1-1 0 0,5 5 1 0 0,-6-7-24 0 0,1 1-1 0 0,-1-1 1 0 0,0 2 0 0 0,2-2-1 0 0,-2 1 1 0 0,1-1 0 0 0,-1 0-1 0 0,0 0 1 0 0,1 1 0 0 0,-1-1-1 0 0,2 0 1 0 0,-2 0 0 0 0,0 0-1 0 0,1 0 1 0 0,-1-1 0 0 0,2 1 0 0 0,-2 0-1 0 0,0 0 1 0 0,1-1 0 0 0,-1 1-1 0 0,0-2 1 0 0,1 2 0 0 0,-1-1-1 0 0,0 1 1 0 0,1-1 0 0 0,-1 1-1 0 0,0-2 1 0 0,1 1 0 0 0,-1 0-1 0 0,0-1 1 0 0,1 2 0 0 0,0-4-1 0 0,10-13-1080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4.820"/>
    </inkml:context>
    <inkml:brush xml:id="br0">
      <inkml:brushProperty name="width" value="0.2" units="cm"/>
      <inkml:brushProperty name="height" value="0.2" units="cm"/>
      <inkml:brushProperty name="color" value="#E71224"/>
    </inkml:brush>
  </inkml:definitions>
  <inkml:trace contextRef="#ctx0" brushRef="#br0">236 841 1400 0 0,'-36'-32'1942'0'0,"32"28"-1649"0"0,-2 2 1 0 0,1-1-1 0 0,0 2 1 0 0,-2-2-1 0 0,2 2 1 0 0,-1-1-1 0 0,1 1 1 0 0,-2 0-1 0 0,2-1 0 0 0,-2 2 1 0 0,2 0-1 0 0,-2 0 1 0 0,2 0-1 0 0,0 0 1 0 0,-2 2-1 0 0,2-1 0 0 0,-13 3 1 0 0,13-1-203 0 0,1-2 1 0 0,-1 2-1 0 0,1-1 0 0 0,-2 1 1 0 0,2 0-1 0 0,0 1 1 0 0,-1-2-1 0 0,1 2 1 0 0,0 0-1 0 0,1-1 0 0 0,-1 1 1 0 0,0 1-1 0 0,2-1 1 0 0,-1 0-1 0 0,0 2 1 0 0,1-2-1 0 0,-1 1 0 0 0,0 0 1 0 0,2-1-1 0 0,-3 8 1 0 0,1 2-57 0 0,1-2 1 0 0,0 1 0 0 0,1 0 0 0 0,1 1-1 0 0,0-2 1 0 0,0 1 0 0 0,1 0 0 0 0,1 1 0 0 0,0-2-1 0 0,1 1 1 0 0,5 14 0 0 0,-5-19-45 0 0,-1-2 0 0 0,1 1 0 0 0,1 0 0 0 0,-1-1 0 0 0,1 1 0 0 0,0-2 1 0 0,1 2-1 0 0,-1-2 0 0 0,9 9 0 0 0,-9-12-22 0 0,-1 2 1 0 0,2-1-1 0 0,-1 0 0 0 0,0-1 1 0 0,0 0-1 0 0,2 0 1 0 0,-2 1-1 0 0,1-2 0 0 0,-1 1 1 0 0,1-1-1 0 0,-1 0 1 0 0,2 1-1 0 0,-1-2 0 0 0,-1 0 1 0 0,7 1-1 0 0,-6-1-40 0 0,0-1 0 0 0,1 1 0 0 0,-1-2 0 0 0,0 2 0 0 0,1-1 0 0 0,-1-2 0 0 0,0 2 0 0 0,-1 0 0 0 0,2-2 0 0 0,-2 0 0 0 0,1 1 0 0 0,7-6 0 0 0,-5 2-49 0 0,1 0 1 0 0,-2 0-1 0 0,0 0 0 0 0,0-2 1 0 0,0 1-1 0 0,8-14 0 0 0,-3 1-49 0 0,0 0 0 0 0,-2-2-1 0 0,-1 1 1 0 0,-1 0 0 0 0,6-29 0 0 0,-1-14 101 0 0,-3 2 0 0 0,2-129 0 0 0,-24-129 1070 0 0,11 296-879 0 0,0-36 237 0 0,2 29-90 0 0,-3 2 1 0 0,0 0-1 0 0,-1-1 0 0 0,-8-31 0 0 0,12 61-263 0 0,-1 0 0 0 0,1-1 1 0 0,0 1-1 0 0,0 0 0 0 0,0-2 0 0 0,0 2 0 0 0,0-1 0 0 0,0 1 0 0 0,0 0 0 0 0,0-1 0 0 0,-1 1 1 0 0,1 0-1 0 0,0-2 0 0 0,0 2 0 0 0,-2 0 0 0 0,2-1 0 0 0,0 1 0 0 0,0 0 0 0 0,-1-1 1 0 0,1 1-1 0 0,0 0 0 0 0,-1 0 0 0 0,1-2 0 0 0,0 2 0 0 0,-2 0 0 0 0,2 0 0 0 0,0 0 1 0 0,-1 0-1 0 0,0-1 0 0 0,1 2 8 0 0,-2-1 1 0 0,2 0 0 0 0,-1 2 0 0 0,1-2-1 0 0,-1 0 1 0 0,1 1 0 0 0,-2-1 0 0 0,2 1-1 0 0,-1-1 1 0 0,1 2 0 0 0,0-2-1 0 0,-1 1 1 0 0,1-1 0 0 0,0 1 0 0 0,-2-1-1 0 0,2 3 1 0 0,-13 34 529 0 0,9 3-234 0 0,1 0 0 0 0,2 2 1 0 0,8 71-1 0 0,-3-60-132 0 0,25 249 124 0 0,-20-248-459 0 0,2 0 0 0 0,2-1 0 0 0,33 79 0 0 0,-41-121 74 0 0,0 1 1 0 0,1-2 0 0 0,0 1-1 0 0,13 16 1 0 0,-18-25-105 0 0,2 1 0 0 0,-2-2 0 0 0,2 2 0 0 0,0 0 0 0 0,-2-1 0 0 0,2 0 0 0 0,-1 0 0 0 0,1 0 0 0 0,0-1 0 0 0,-1 0 0 0 0,2 2 0 0 0,-1-2 0 0 0,0-1 1 0 0,-1 2-1 0 0,2-1 0 0 0,-1 0 0 0 0,0-1 0 0 0,1 0 0 0 0,-2 2 0 0 0,1-2 0 0 0,1 0 0 0 0,5 0 0 0 0,14-7-3140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4.989"/>
    </inkml:context>
    <inkml:brush xml:id="br0">
      <inkml:brushProperty name="width" value="0.2" units="cm"/>
      <inkml:brushProperty name="height" value="0.2" units="cm"/>
      <inkml:brushProperty name="color" value="#E71224"/>
    </inkml:brush>
  </inkml:definitions>
  <inkml:trace contextRef="#ctx0" brushRef="#br0">48 1 1696 0 0,'-4'5'96'0'0,"1"1"-1"0"0,1-1 1 0 0,-2 0-1 0 0,2 1 0 0 0,0-1 1 0 0,-1 2-1 0 0,2-2 1 0 0,-1 2-1 0 0,1-2 1 0 0,-2 11-1 0 0,1 5 579 0 0,-16 117 2792 0 0,18-122-3267 0 0,-1 0-1 0 0,2 0 1 0 0,1 1 0 0 0,-1-1-1 0 0,2 0 1 0 0,6 21-1 0 0,-1-21-868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5.119"/>
    </inkml:context>
    <inkml:brush xml:id="br0">
      <inkml:brushProperty name="width" value="0.2" units="cm"/>
      <inkml:brushProperty name="height" value="0.2" units="cm"/>
      <inkml:brushProperty name="color" value="#E71224"/>
    </inkml:brush>
  </inkml:definitions>
  <inkml:trace contextRef="#ctx0" brushRef="#br0">97 149 1400 0 0,'-15'-32'-28'0'0,"10"19"476"0"0,-2 0-1 0 0,1 1 0 0 0,-1-2 0 0 0,-1 2 1 0 0,0 0-1 0 0,-1 0 0 0 0,-11-10 0 0 0,10 15-56 0 0,9 10-537 0 0,12 14-393 0 0,3-6 447 0 0,4-2 81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9.543"/>
    </inkml:context>
    <inkml:brush xml:id="br0">
      <inkml:brushProperty name="width" value="0.2" units="cm"/>
      <inkml:brushProperty name="height" value="0.2" units="cm"/>
      <inkml:brushProperty name="color" value="#E71224"/>
    </inkml:brush>
  </inkml:definitions>
  <inkml:trace contextRef="#ctx0" brushRef="#br0">101 0 520 0 0,'-17'33'1546'0'0,"0"-1"-1"0"0,-38 50 1 0 0,54-81-1501 0 0,-1-1-1 0 0,1 1 1 0 0,1 1-1 0 0,-1-1 1 0 0,1-1-1 0 0,-2 1 1 0 0,1 1 0 0 0,1-1-1 0 0,0 0 1 0 0,-1 1-1 0 0,1-2 1 0 0,-2 1-1 0 0,2 0 1 0 0,0 1-1 0 0,0-1 1 0 0,-1 0 0 0 0,1 1-1 0 0,0-1 1 0 0,0 0-1 0 0,0 1 1 0 0,0 0-1 0 0,1 0-35 0 0,1-2 0 0 0,-1 1 0 0 0,0-1-1 0 0,-1 1 1 0 0,2-1 0 0 0,-1 2 0 0 0,0-2 0 0 0,1 0 0 0 0,-1 1-1 0 0,0-1 1 0 0,1 0 0 0 0,-1 0 0 0 0,0 1 0 0 0,1-1-1 0 0,-1 0 1 0 0,0 0 0 0 0,1 0 0 0 0,-1 0 0 0 0,2-1-1 0 0,1 1-8 0 0,2 0 0 0 0,2 0 0 0 0,-1 0 0 0 0,0 0 0 0 0,-1 0 0 0 0,1 1 0 0 0,0 1 0 0 0,-1-1 0 0 0,1 2 0 0 0,0-2 0 0 0,11 7 0 0 0,-16-7 4 0 0,-1 1-1 0 0,0-1 1 0 0,1 0-1 0 0,-1 1 0 0 0,0-1 1 0 0,1 2-1 0 0,-2-2 1 0 0,1 0-1 0 0,-1 1 0 0 0,1 0 1 0 0,-1 0-1 0 0,2-1 1 0 0,-2 0-1 0 0,0 2 1 0 0,1-2-1 0 0,-1 2 0 0 0,0-2 1 0 0,0 1-1 0 0,0 0 1 0 0,0 0-1 0 0,0-1 0 0 0,0 2 1 0 0,-1 2-1 0 0,-2 6 187 0 0,0-2-1 0 0,-7 20 1 0 0,7-21 8 0 0,-10 23 269 0 0,9-23-599 0 0,0 0 1 0 0,0 0 0 0 0,1 0 0 0 0,0 1-1 0 0,1-1 1 0 0,0 2 0 0 0,0 10 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5.697"/>
    </inkml:context>
    <inkml:brush xml:id="br0">
      <inkml:brushProperty name="width" value="0.2" units="cm"/>
      <inkml:brushProperty name="height" value="0.2" units="cm"/>
      <inkml:brushProperty name="color" value="#E71224"/>
    </inkml:brush>
  </inkml:definitions>
  <inkml:trace contextRef="#ctx0" brushRef="#br0">10 1 600 0 0,'-2'5'167'0'0,"0"-1"0"0"0,1 2 1 0 0,0-1-1 0 0,-1 0 0 0 0,1-1 0 0 0,1 2 0 0 0,0-1 0 0 0,0 0 1 0 0,0 1-1 0 0,0-1 0 0 0,1 7 0 0 0,3 8 558 0 0,8 31 0 0 0,-4-21-68 0 0,4 22 122 0 0,12 50 136 0 0,-24-101-916 0 0,0 0 0 0 0,0 1 1 0 0,2 0-1 0 0,-2 0 1 0 0,0-1-1 0 0,1 0 0 0 0,0 1 1 0 0,-1-1-1 0 0,2 0 1 0 0,-2 1-1 0 0,1-1 0 0 0,0 0 1 0 0,1 1-1 0 0,-1-1 1 0 0,0 0-1 0 0,1 1 0 0 0,-1-1 1 0 0,0-1-1 0 0,1 1 1 0 0,-1 1-1 0 0,2-1 0 0 0,-2-1-8 0 0,0 0-1 0 0,1 0 1 0 0,-2-1-1 0 0,1 1 1 0 0,0 0-1 0 0,1 0 0 0 0,-1 0 1 0 0,0-2-1 0 0,1 2 1 0 0,-2 0-1 0 0,1-1 1 0 0,0 1-1 0 0,1-1 0 0 0,-2 1 1 0 0,1-2-1 0 0,0 1 1 0 0,-1 1-1 0 0,2-1 1 0 0,-1 1-1 0 0,-1-2 1 0 0,1 1-1 0 0,-1 0 0 0 0,2 1 1 0 0,-2-2-1 0 0,0 1 1 0 0,1 0-1 0 0,-1-1 1 0 0,1 0-1 0 0,14-30-645 0 0,-8 17 367 0 0,1-1 0 0 0,0 1-1 0 0,0 1 1 0 0,16-20-1 0 0,-20 30 261 0 0,-2 0 0 0 0,2 0 0 0 0,0 2 0 0 0,-1-1 0 0 0,1-1 0 0 0,0 1 0 0 0,1 1 0 0 0,-1 0 0 0 0,0 0 0 0 0,2-1 0 0 0,-2 2 0 0 0,1-1-1 0 0,-1 1 1 0 0,1 0 0 0 0,-1-1 0 0 0,2 2 0 0 0,-1-1 0 0 0,-1 1 0 0 0,11 0 0 0 0,-9 1-14 0 0,1 1 0 0 0,0-1 0 0 0,-1 0 0 0 0,1 2-1 0 0,0 0 1 0 0,-2-1 0 0 0,2 1 0 0 0,-2 0 0 0 0,0 1 0 0 0,2-2 0 0 0,-2 2-1 0 0,1 0 1 0 0,-2 2 0 0 0,9 7 0 0 0,23 16 721 0 0,-36-29-631 0 0,1 2-1 0 0,-1-2 1 0 0,2 1 0 0 0,-2-1 0 0 0,1 0 0 0 0,-1 0 0 0 0,1 1-1 0 0,-1-1 1 0 0,2 0 0 0 0,-2 0 0 0 0,1 2 0 0 0,-1-2 0 0 0,1 0 0 0 0,-1 0-1 0 0,2 0 1 0 0,-2 0 0 0 0,1 0 0 0 0,0 0 0 0 0,-1 0 0 0 0,2 0-1 0 0,-2 0 1 0 0,1 0 0 0 0,-1 0 0 0 0,1 0 0 0 0,1 0 0 0 0,-1-2 0 0 0,8-12 1098 0 0,1-2-920 0 0,-10 17-229 0 0,1-1 0 0 0,-1 0 0 0 0,0 0-1 0 0,0 0 1 0 0,1 0 0 0 0,-1 0 0 0 0,0 0-1 0 0,0 1 1 0 0,0-1 0 0 0,2 0 0 0 0,-2 0-1 0 0,0 0 1 0 0,0 2 0 0 0,0-2 0 0 0,0 0-1 0 0,1 0 1 0 0,-1 1 0 0 0,0-1 0 0 0,0 0-1 0 0,0 0 1 0 0,0 1 0 0 0,0-1 0 0 0,0 0-1 0 0,0 0 1 0 0,0 2 0 0 0,0-2 0 0 0,0 0-1 0 0,0 0 1 0 0,0 1 0 0 0,0-1 0 0 0,0 0-1 0 0,0 1 1 0 0,0-1 0 0 0,0 0 0 0 0,0 0-1 0 0,0 2 1 0 0,1 18-31 0 0,-1 5 18 0 0,0 26 125 0 0,7 53 0 0 0,-7-103-88 0 0,0 0 0 0 0,0 1 0 0 0,0 0-1 0 0,0 0 1 0 0,0-1 0 0 0,1 0-1 0 0,-1 1 1 0 0,2-1 0 0 0,-2 0 0 0 0,1 1-1 0 0,-1-1 1 0 0,1 0 0 0 0,-1 1 0 0 0,2-1-1 0 0,0 2 1 0 0,5-5 111 0 0,1-11-212 0 0,-5 4-7 0 0,1-1 0 0 0,0 1-1 0 0,0 0 1 0 0,1 1 0 0 0,7-12-1 0 0,-9 17 64 0 0,-1 0-1 0 0,1 1 0 0 0,0-1 1 0 0,-1 2-1 0 0,1-2 0 0 0,1 0 1 0 0,-1 2-1 0 0,-1-2 0 0 0,2 2 1 0 0,-1 0-1 0 0,1-1 0 0 0,0 1 1 0 0,-1 0-1 0 0,1-1 0 0 0,0 2 1 0 0,0-1-1 0 0,4 1 0 0 0,-6-1 24 0 0,0 1-1 0 0,0 0 0 0 0,1 0 1 0 0,0 0-1 0 0,-1 0 1 0 0,1 0-1 0 0,0 1 0 0 0,-1-1 1 0 0,1 0-1 0 0,0 1 1 0 0,-2 1-1 0 0,2-2 0 0 0,-1 1 1 0 0,1 0-1 0 0,-2 1 1 0 0,2-1-1 0 0,0 0 0 0 0,-2 1 1 0 0,4 3-1 0 0,-2-2-2 0 0,0-1 0 0 0,-2 1-1 0 0,2 1 1 0 0,-2-1 0 0 0,0 1-1 0 0,1 0 1 0 0,-1-2 0 0 0,0 2-1 0 0,1 0 1 0 0,-1 0 0 0 0,-1-1-1 0 0,1 9 1 0 0,1 5 7 0 0,-1 1 1 0 0,-1-1-1 0 0,-1 0 0 0 0,-1 1 0 0 0,1-1 0 0 0,-7 16 0 0 0,7-23 53 0 0,-2-1 0 0 0,0-1-1 0 0,-1 1 1 0 0,0-1-1 0 0,0 2 1 0 0,0-2-1 0 0,-1 0 1 0 0,0 0-1 0 0,-1-2 1 0 0,1 2-1 0 0,-2-1 1 0 0,-11 10-1 0 0,14-13-40 0 0,0-1 0 0 0,0 0 0 0 0,-2-2 0 0 0,2 2-1 0 0,-1-1 1 0 0,0 0 0 0 0,1-1 0 0 0,-2 0-1 0 0,1 1 1 0 0,0-1 0 0 0,-1-1 0 0 0,1 1 0 0 0,-7-1-1 0 0,-1-1-161 0 0,-1 0-1 0 0,1-1 0 0 0,0 1 0 0 0,-13-6 0 0 0,1-1-576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7.951"/>
    </inkml:context>
    <inkml:brush xml:id="br0">
      <inkml:brushProperty name="width" value="0.2" units="cm"/>
      <inkml:brushProperty name="height" value="0.2" units="cm"/>
      <inkml:brushProperty name="color" value="#E71224"/>
    </inkml:brush>
  </inkml:definitions>
  <inkml:trace contextRef="#ctx0" brushRef="#br0">5 296 2873 0 0,'-1'7'51'0'0,"-1"1"-8"0"0,1-2 1 0 0,1 2 0 0 0,0 15-1 0 0,0-22-30 0 0,0 2 0 0 0,0 0 0 0 0,1-2 0 0 0,-1 2 0 0 0,2-2 0 0 0,-2 2 0 0 0,1-2 0 0 0,0 2 0 0 0,1-2 0 0 0,-2 2 0 0 0,1-2 0 0 0,0 2 0 0 0,1-2 0 0 0,-1 0 0 0 0,2 1 0 0 0,-2-1 0 0 0,0 2 0 0 0,3-1 0 0 0,2 2 76 0 0,-1-1 1 0 0,0 1-1 0 0,2-1 1 0 0,-2-1 0 0 0,2 1-1 0 0,-2 0 1 0 0,2-2-1 0 0,0 2 1 0 0,-1-2-1 0 0,0 0 1 0 0,0-1-1 0 0,1 2 1 0 0,0-2 0 0 0,-1 0-1 0 0,1 0 1 0 0,0-2-1 0 0,-1 2 1 0 0,1-1-1 0 0,10-3 1 0 0,-6-1 68 0 0,0 1 1 0 0,1-2 0 0 0,-3 1-1 0 0,2-2 1 0 0,-1 1-1 0 0,0-1 1 0 0,-1-1-1 0 0,0 1 1 0 0,1-2 0 0 0,7-8-1 0 0,-2-1 79 0 0,-1 0 0 0 0,0-1 0 0 0,-1-1-1 0 0,16-32 1 0 0,-23 41-140 0 0,-1-1 0 0 0,-1 0 0 0 0,0 2 0 0 0,0-2 0 0 0,-1-2 0 0 0,-1 2-1 0 0,0 0 1 0 0,-1 0 0 0 0,-1-1 0 0 0,0-14 0 0 0,0 25-70 0 0,0-1-1 0 0,0 2 1 0 0,0-2 0 0 0,-1 0 0 0 0,1 2-1 0 0,-2-2 1 0 0,2 1 0 0 0,-1 0-1 0 0,0 0 1 0 0,-1-1 0 0 0,2 2-1 0 0,-1-2 1 0 0,0 2 0 0 0,-1-1 0 0 0,0 0-1 0 0,0 0 1 0 0,1 1 0 0 0,0 0-1 0 0,-2-2 1 0 0,2 2 0 0 0,-1-1 0 0 0,0 1-1 0 0,0 0 1 0 0,0 1 0 0 0,-1-2-1 0 0,2 1 1 0 0,-2 1 0 0 0,0-1 0 0 0,2 1-1 0 0,-2-2 1 0 0,1 2 0 0 0,0 0-1 0 0,0 0 1 0 0,-4-1 0 0 0,1 1 18 0 0,0 1 1 0 0,-1-1 0 0 0,1 2-1 0 0,0-2 1 0 0,-1 1-1 0 0,2 0 1 0 0,-1 1 0 0 0,0 0-1 0 0,1 0 1 0 0,-2 0-1 0 0,2 1 1 0 0,0 0 0 0 0,-1-1-1 0 0,1 1 1 0 0,-5 5-1 0 0,1 1 32 0 0,0 1 0 0 0,1-1 0 0 0,-1 2 0 0 0,1-1-1 0 0,2 1 1 0 0,-2 0 0 0 0,3-1 0 0 0,-1 2 0 0 0,1-1-1 0 0,0 1 1 0 0,-1 13 0 0 0,-1 2 55 0 0,2 0 0 0 0,0-1 0 0 0,3 1 0 0 0,1 28 0 0 0,1-34-125 0 0,1-1 0 0 0,0 1 1 0 0,1-1-1 0 0,2 0 0 0 0,1 0 0 0 0,-1 0 0 0 0,2 0 0 0 0,1-1 1 0 0,1 1-1 0 0,0-1 0 0 0,2-2 0 0 0,18 28 0 0 0,-26-41-99 0 0,1-1 0 0 0,-1 1 0 0 0,1 0 0 0 0,-2-1 0 0 0,2-1 0 0 0,0 2 0 0 0,-1-1 0 0 0,1 0 0 0 0,0-1 0 0 0,1 0 0 0 0,-1 0 0 0 0,0 0 0 0 0,0 0 0 0 0,2 0-1 0 0,-2-1 1 0 0,1-1 0 0 0,-1 1 0 0 0,1 1 0 0 0,-1-2 0 0 0,2 0 0 0 0,-2 0 0 0 0,1 0 0 0 0,-1 0 0 0 0,1 0 0 0 0,-1-2 0 0 0,2 1 0 0 0,-2 1 0 0 0,1-1 0 0 0,-1-2 0 0 0,0 2 0 0 0,0-1 0 0 0,1 0-1 0 0,-1-1 1 0 0,0 0 0 0 0,6-3 0 0 0,11-13-3262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8.473"/>
    </inkml:context>
    <inkml:brush xml:id="br0">
      <inkml:brushProperty name="width" value="0.2" units="cm"/>
      <inkml:brushProperty name="height" value="0.2" units="cm"/>
      <inkml:brushProperty name="color" value="#E71224"/>
    </inkml:brush>
  </inkml:definitions>
  <inkml:trace contextRef="#ctx0" brushRef="#br0">5 39 376 0 0,'-5'2'4798'0'0,"12"4"-4477"0"0,-2 0 0 0 0,-1 0 0 0 0,1 0 0 0 0,-1 1-1 0 0,0 0 1 0 0,0-1 0 0 0,0 1 0 0 0,3 12 0 0 0,9 35 391 0 0,16 100 1 0 0,-7-20-190 0 0,-23-127-590 0 0,0 0 0 0 0,1-1 0 0 0,-2 0-1 0 0,2 0 1 0 0,5 9 0 0 0,-7-15 54 0 0,-1 1 1 0 0,0-1-1 0 0,0 2 0 0 0,2-2 1 0 0,-2 1-1 0 0,0-1 0 0 0,1 0 1 0 0,-1 1-1 0 0,0-1 0 0 0,1 0 1 0 0,-1 2-1 0 0,2-2 0 0 0,-2 0 0 0 0,0 0 1 0 0,1 1-1 0 0,-1-1 0 0 0,1 0 1 0 0,-1 0-1 0 0,2 0 0 0 0,-2 0 1 0 0,1 0-1 0 0,-1 0 0 0 0,1 1 1 0 0,1-1-1 0 0,-1-1 1 0 0,0 1 0 0 0,1-1 0 0 0,-1-1 0 0 0,-1 2 0 0 0,1-1 0 0 0,1 0 0 0 0,-1 1 0 0 0,-1-2 0 0 0,1 1 0 0 0,1 0 0 0 0,-2 1 0 0 0,1-2 0 0 0,-1 1 0 0 0,1 0 0 0 0,-1-1 0 0 0,0 1 0 0 0,2 0 0 0 0,-2-2 0 0 0,18-52-957 0 0,-11 35 620 0 0,14-34-1 0 0,-17 46 333 0 0,0 1 0 0 0,0 2 0 0 0,0-2 0 0 0,0 0 0 0 0,2 2 0 0 0,-1 0 0 0 0,0-1 0 0 0,11-8 1 0 0,-8 8 13 0 0,0 1 0 0 0,0 0 0 0 0,0-1 0 0 0,0 2 0 0 0,0 0 0 0 0,2 2 0 0 0,-1-2 0 0 0,0 1 0 0 0,-1 0 0 0 0,2 2 1 0 0,-1 0-1 0 0,0-1 0 0 0,2 1 0 0 0,-2 1 0 0 0,1 0 0 0 0,-1 0 0 0 0,0 1 0 0 0,1 1 0 0 0,-1-1 0 0 0,0 2 0 0 0,14 3 1 0 0,-18-3 46 0 0,1-2 0 0 0,-2 1 1 0 0,1-1-1 0 0,0 0 1 0 0,2 1-1 0 0,-2-2 1 0 0,9 1-1 0 0,-13-1-16 0 0,0 0 1 0 0,1 0-1 0 0,-1-1 1 0 0,0 1-1 0 0,1 0 1 0 0,-1-2-1 0 0,0 2 1 0 0,1-1-1 0 0,-1 1 1 0 0,0-1-1 0 0,1 1 1 0 0,-1-2-1 0 0,0 1 1 0 0,-1 1-1 0 0,2-1 1 0 0,-1-1-1 0 0,-1 1 1 0 0,1 1-1 0 0,1-1 1 0 0,-2-1-1 0 0,1 1 1 0 0,-1 0-1 0 0,1-1 1 0 0,-1 1-1 0 0,2 0 0 0 0,-2-1 1 0 0,0 1-1 0 0,0 0 1 0 0,1-1-1 0 0,-1 1 1 0 0,0 0-1 0 0,0-1 1 0 0,0 1-1 0 0,0-3 1 0 0,0-16 257 0 0,0 0 0 0 0,-1 0 0 0 0,-7-37 0 0 0,5 47-220 0 0,2 0 0 0 0,-3-1 0 0 0,1 0 1 0 0,-1 2-1 0 0,0 0 0 0 0,-1-2 1 0 0,1 2-1 0 0,-14-17 0 0 0,17 25-52 0 0,1 0 0 0 0,-1 1 0 0 0,1-2 0 0 0,-2 1 1 0 0,2 1-1 0 0,-1-1 0 0 0,0 1 0 0 0,1-2 0 0 0,-2 2 0 0 0,1-1 0 0 0,1 1 0 0 0,-1-1 0 0 0,-1 1 0 0 0,1 0 0 0 0,1-2 0 0 0,-1 2 0 0 0,-1 0 0 0 0,1 0 1 0 0,0-1-1 0 0,1 1 0 0 0,-2 0 0 0 0,-2 0 0 0 0,4 0 8 0 0,-1 1 0 0 0,0-1 1 0 0,-1 0-1 0 0,2 2 0 0 0,-1-2 0 0 0,0 1 1 0 0,1-1-1 0 0,-2 1 0 0 0,1 1 1 0 0,1-2-1 0 0,-1 1 0 0 0,1-1 0 0 0,-2 1 1 0 0,2 1-1 0 0,-1-1 0 0 0,1-1 0 0 0,0 1 1 0 0,-1 2-1 0 0,-2 5 129 0 0,0 0 0 0 0,1 0 1 0 0,0 0-1 0 0,-2 13 0 0 0,3 5-17 0 0,0-1 0 0 0,1 0 0 0 0,1 1-1 0 0,2-1 1 0 0,6 34 0 0 0,-5-41-124 0 0,1 1 1 0 0,2 0-1 0 0,0-1 0 0 0,-1 1 1 0 0,4-2-1 0 0,-2 1 0 0 0,17 22 1 0 0,-24-38-52 0 0,2 1 1 0 0,-2 1 0 0 0,2-1 0 0 0,0-1 0 0 0,-1 1-1 0 0,1 0 1 0 0,0-1 0 0 0,-1 1 0 0 0,2-2 0 0 0,-1 2-1 0 0,0-2 1 0 0,1 2 0 0 0,-2-2 0 0 0,2 1-1 0 0,0-1 1 0 0,-1 0 0 0 0,1 1 0 0 0,0-1 0 0 0,0-1-1 0 0,-1 1 1 0 0,1-1 0 0 0,0 0 0 0 0,0 0 0 0 0,0 0-1 0 0,-2 0 1 0 0,2 0 0 0 0,0-1 0 0 0,0 1-1 0 0,0-1 1 0 0,-1-1 0 0 0,1 1 0 0 0,0 0 0 0 0,-1-1-1 0 0,1 1 1 0 0,-2 0 0 0 0,2-2 0 0 0,-1 2-1 0 0,0-2 1 0 0,1 0 0 0 0,-2 1 0 0 0,1-1 0 0 0,0 0-1 0 0,-1 1 1 0 0,4-6 0 0 0,8-11-1019 0 0,1-2-2514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8.802"/>
    </inkml:context>
    <inkml:brush xml:id="br0">
      <inkml:brushProperty name="width" value="0.2" units="cm"/>
      <inkml:brushProperty name="height" value="0.2" units="cm"/>
      <inkml:brushProperty name="color" value="#E71224"/>
    </inkml:brush>
  </inkml:definitions>
  <inkml:trace contextRef="#ctx0" brushRef="#br0">21 0 2873 0 0,'-2'7'133'0'0,"-2"-1"1"0"0,1 0 0 0 0,0 0 0 0 0,2 1-1 0 0,-2 0 1 0 0,2-1 0 0 0,0 2 0 0 0,-1-1 0 0 0,2 0-1 0 0,-1-1 1 0 0,1 1 0 0 0,1 12 0 0 0,25 153 3429 0 0,-21-148-3226 0 0,2 0 1 0 0,1-2 0 0 0,0 1-1 0 0,1 0 1 0 0,15 25 0 0 0,-23-47-329 0 0,-1 2 0 0 0,2-2-1 0 0,-1 0 1 0 0,0 1 0 0 0,1 0 0 0 0,-1 0 0 0 0,0-1 0 0 0,1 0 0 0 0,-1 1 0 0 0,0-1-1 0 0,1-1 1 0 0,-1 1 0 0 0,0 1 0 0 0,2-1 0 0 0,-2-1 0 0 0,1 1 0 0 0,0 1-1 0 0,2-1 1 0 0,-2-1-12 0 0,-1-1 1 0 0,0 1-1 0 0,1 0 0 0 0,-1 0 0 0 0,0 0 0 0 0,1-2 0 0 0,-1 2 1 0 0,0-1-1 0 0,1 1 0 0 0,-1-1 0 0 0,0 1 0 0 0,1-2 0 0 0,-2 2 1 0 0,1-1-1 0 0,0 0 0 0 0,1 1 0 0 0,-1-2 0 0 0,-1 1 0 0 0,1 0 1 0 0,-1-1-1 0 0,2 1 0 0 0,-1 1 0 0 0,-1-1 0 0 0,1-1 0 0 0,1-2 1 0 0,10-22-451 0 0,17-54 1 0 0,-24 61 240 0 0,2 0 0 0 0,0 1 0 0 0,1-1 0 0 0,0 2 0 0 0,1-1 0 0 0,22-28 0 0 0,-29 42 184 0 0,2 0 0 0 0,0 0 0 0 0,0 0 0 0 0,0 0 0 0 0,0 1 0 0 0,0-1 0 0 0,8-3 1 0 0,-10 6 28 0 0,-1 1 1 0 0,0 0 0 0 0,-1-1 0 0 0,2 1 0 0 0,-1 0 0 0 0,0 0 0 0 0,1 0 0 0 0,-1 0 0 0 0,0 0 0 0 0,1 0 0 0 0,-1 0 0 0 0,0 0 0 0 0,-1 0 0 0 0,2 0 0 0 0,-1 1 0 0 0,0-1 0 0 0,1 0 0 0 0,-1 0 0 0 0,0 1 0 0 0,-1-1 0 0 0,2 2 0 0 0,-1-2-1 0 0,0 1 1 0 0,1-1 0 0 0,-2 1 0 0 0,1-1 0 0 0,0 2 0 0 0,-1-1 0 0 0,2-1 0 0 0,-2 1 0 0 0,1 1 0 0 0,-1-1 0 0 0,1-1 0 0 0,-1 1 0 0 0,2 1 0 0 0,-2-1 0 0 0,0 0 0 0 0,1 1 0 0 0,-1 0 0 0 0,7 16 320 0 0,-2 0 0 0 0,0 0 0 0 0,-1 0 0 0 0,-1 1 0 0 0,1 34 0 0 0,4 17 549 0 0,-8-65-823 0 0,3 12 145 0 0,1-1 0 0 0,5 22 0 0 0,-8-34-206 0 0,1-2 0 0 0,-1 2 0 0 0,0-1 0 0 0,1 0 0 0 0,-1-1-1 0 0,0 2 1 0 0,1-1 0 0 0,0 0 0 0 0,0-1 0 0 0,0 1 0 0 0,1 0 0 0 0,0-1 0 0 0,-2 0 0 0 0,2 0 0 0 0,-1 1 0 0 0,2-2 0 0 0,-1 1 0 0 0,4 2 0 0 0,-6-3-50 0 0,2-1 0 0 0,-2 0 1 0 0,0 0-1 0 0,1 0 0 0 0,0 0 0 0 0,0 0 1 0 0,-1 0-1 0 0,2 0 0 0 0,-2-1 1 0 0,0 1-1 0 0,1 0 0 0 0,-1-2 1 0 0,2 2-1 0 0,-2-1 0 0 0,0 1 0 0 0,1-1 1 0 0,-1-1-1 0 0,0 2 0 0 0,1-1 1 0 0,-1 0-1 0 0,0-1 0 0 0,3 0 1 0 0,2-4-542 0 0,-1 0 0 0 0,-1 0 0 0 0,8-11 0 0 0,3-7-2137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9.088"/>
    </inkml:context>
    <inkml:brush xml:id="br0">
      <inkml:brushProperty name="width" value="0.2" units="cm"/>
      <inkml:brushProperty name="height" value="0.2" units="cm"/>
      <inkml:brushProperty name="color" value="#E71224"/>
    </inkml:brush>
  </inkml:definitions>
  <inkml:trace contextRef="#ctx0" brushRef="#br0">3 51 256 0 0,'-3'-51'5401'0'0,"60"276"-1061"0"0,-10-41-3856 0 0,-16-45-369 0 0,41 153 99 0 0,-70-283-223 0 0,1-2-39 0 0,-2-2-1 0 0,1 2 1 0 0,0-2-1 0 0,1 1 1 0 0,0 0-1 0 0,-1 0 1 0 0,2-1-1 0 0,4 6 1 0 0,-8-11 34 0 0,0 0 0 0 0,0 0 0 0 0,0 0 0 0 0,0 0-1 0 0,0 0 1 0 0,0-2 0 0 0,0 2 0 0 0,0 0 0 0 0,0 0 0 0 0,0 0 0 0 0,0 0 0 0 0,0 0 0 0 0,0 0 0 0 0,0 0 0 0 0,0-1-1 0 0,0 1 1 0 0,0 0 0 0 0,0 0 0 0 0,0 0 0 0 0,0 0 0 0 0,2 0 0 0 0,-2 0 0 0 0,0 0 0 0 0,0 0 0 0 0,0 0 0 0 0,0-1 0 0 0,0 1-1 0 0,0 0 1 0 0,0 0 0 0 0,1 0 0 0 0,-1 0 0 0 0,0 0 0 0 0,0 0 0 0 0,0 0 0 0 0,0 0 0 0 0,0 0 0 0 0,0 0 0 0 0,0 0 0 0 0,1 0-1 0 0,-1 0 1 0 0,0 0 0 0 0,0 0 0 0 0,0 0 0 0 0,0 0 0 0 0,0 0 0 0 0,0 0 0 0 0,2 0 0 0 0,-2 0 0 0 0,0 0 0 0 0,0 0-1 0 0,0 0 1 0 0,0 0 0 0 0,0 1 0 0 0,0-1 0 0 0,0 0 0 0 0,1 0 0 0 0,-1 0 0 0 0,0 0 0 0 0,0 0 0 0 0,0 0 0 0 0,0 0 0 0 0,0 0-1 0 0,0 0 1 0 0,0 1 0 0 0,0-1 0 0 0,-1-14-575 0 0,-2 0-142 0 0,-1 1 0 0 0,0 0 0 0 0,-1-1 1 0 0,-10-16-1 0 0,-8-16-92 0 0,5 10 114 0 0,0-1 0 0 0,2 0 0 0 0,-13-51-1 0 0,28 85 662 0 0,1 0-1 0 0,-2 2 1 0 0,2-2 0 0 0,0 1-1 0 0,-1-1 1 0 0,1 0-1 0 0,0 1 1 0 0,1-1-1 0 0,-1 0 1 0 0,0 1 0 0 0,0-1-1 0 0,2 2 1 0 0,-2-2-1 0 0,1 0 1 0 0,2-3 0 0 0,-2 4 71 0 0,0 1 1 0 0,1-2-1 0 0,0 2 1 0 0,0 0-1 0 0,-1-1 1 0 0,2 1-1 0 0,-2 0 1 0 0,2-1-1 0 0,-2 1 1 0 0,2 0-1 0 0,-2-1 1 0 0,2 2-1 0 0,-1-1 1 0 0,0 1 0 0 0,0-1-1 0 0,5-1 1 0 0,34-7 1240 0 0,1-2 0 0 0,-2-2 0 0 0,48-22 1 0 0,-68 26-1175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6.200"/>
    </inkml:context>
    <inkml:brush xml:id="br0">
      <inkml:brushProperty name="width" value="0.2" units="cm"/>
      <inkml:brushProperty name="height" value="0.2" units="cm"/>
      <inkml:brushProperty name="color" value="#E71224"/>
    </inkml:brush>
  </inkml:definitions>
  <inkml:trace contextRef="#ctx0" brushRef="#br0">297 27 768 0 0,'-4'-6'-83'0'0,"3"5"211"0"0,-1 0-1 0 0,1-2 1 0 0,0 2-1 0 0,-2-1 1 0 0,2 1-1 0 0,-1 0 0 0 0,0-1 1 0 0,0 1-1 0 0,1 0 1 0 0,-2-1-1 0 0,2 2 1 0 0,-2-1-1 0 0,1 0 1 0 0,0 1-1 0 0,0-2 1 0 0,0 2-1 0 0,0 0 1 0 0,-1 0-1 0 0,2-1 1 0 0,-5 1-1 0 0,0 1 141 0 0,-1-1 1 0 0,2 2-1 0 0,-2-1 1 0 0,0 2-1 0 0,2-2 0 0 0,-2 2 1 0 0,2-1-1 0 0,0 1 1 0 0,-1 0-1 0 0,0-1 1 0 0,2 2-1 0 0,-2 0 0 0 0,-7 6 1 0 0,1 2 253 0 0,0 0 0 0 0,0 0 0 0 0,-19 25 1 0 0,18-14-301 0 0,-2-2 1 0 0,3 2-1 0 0,-12 27 0 0 0,19-35-122 0 0,0 0-1 0 0,1-1 1 0 0,0 2-1 0 0,0-1 1 0 0,1 1-1 0 0,-1 23 0 0 0,4-38-101 0 0,0 2-1 0 0,0-2 1 0 0,0 0 0 0 0,0 2-1 0 0,0-2 1 0 0,0 1-1 0 0,1 0 1 0 0,-1 0-1 0 0,0-1 1 0 0,2 0 0 0 0,-2 2-1 0 0,1-2 1 0 0,-1 1-1 0 0,1-1 1 0 0,-1 0 0 0 0,2 1-1 0 0,-1-1 1 0 0,0 0-1 0 0,-1 1 1 0 0,2-1-1 0 0,-1 0 1 0 0,0 1 0 0 0,1-1-1 0 0,-1 0 1 0 0,3 2-1 0 0,-1-3-4 0 0,1 1 0 0 0,-2 1 0 0 0,2-2 0 0 0,-1 0 0 0 0,1 1-1 0 0,-1-1 1 0 0,1 0 0 0 0,-2 0 0 0 0,2-1 0 0 0,-1 1 0 0 0,1 0-1 0 0,4-3 1 0 0,7-1-53 0 0,1-1 1 0 0,-2-2-1 0 0,1 0 0 0 0,17-9 0 0 0,-20 8 54 0 0,0 2 0 0 0,1 0 0 0 0,1 1-1 0 0,-1 0 1 0 0,24-6 0 0 0,-35 11 6 0 0,-2-1-1 0 0,1 1 0 0 0,0 0 0 0 0,1 0 1 0 0,-2 0-1 0 0,1 0 0 0 0,0 0 1 0 0,-1 0-1 0 0,2 0 0 0 0,-1 0 1 0 0,0 0-1 0 0,-1 0 0 0 0,2 1 0 0 0,-1-1 1 0 0,-1 0-1 0 0,1 0 0 0 0,1 1 1 0 0,-2-1-1 0 0,1 0 0 0 0,-1 2 1 0 0,1-2-1 0 0,1 1 0 0 0,-2-1 0 0 0,1 1 1 0 0,-1-1-1 0 0,1 2 0 0 0,-1-1 1 0 0,2 0-2 0 0,-1 1 1 0 0,-1 0-1 0 0,0 0 1 0 0,1 0-1 0 0,-1 0 1 0 0,0-1-1 0 0,0 2 1 0 0,0-2-1 0 0,0 0 1 0 0,0 2-1 0 0,0-2 1 0 0,0 5-1 0 0,-2 4-2 0 0,-1 0 0 0 0,0 0 0 0 0,-1 0-1 0 0,-4 8 1 0 0,-12 18-54 0 0,-1 0-1 0 0,-43 52 0 0 0,5-5-185 0 0,57-78-296 0 0,23-18-2397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6.448"/>
    </inkml:context>
    <inkml:brush xml:id="br0">
      <inkml:brushProperty name="width" value="0.2" units="cm"/>
      <inkml:brushProperty name="height" value="0.2" units="cm"/>
      <inkml:brushProperty name="color" value="#E71224"/>
    </inkml:brush>
  </inkml:definitions>
  <inkml:trace contextRef="#ctx0" brushRef="#br0">135 36 816 0 0,'0'0'2'0'0,"1"0"-1"0"0,-1-2 0 0 0,0 2 1 0 0,0 0-1 0 0,0 0 0 0 0,0 0 1 0 0,0 0-1 0 0,0 0 0 0 0,1 0 1 0 0,-1-1-1 0 0,0 1 1 0 0,0 0-1 0 0,0 0 0 0 0,0 0 1 0 0,0 0-1 0 0,0-1 0 0 0,0 1 1 0 0,0 0-1 0 0,0 0 0 0 0,0 0 1 0 0,0-2-1 0 0,0 2 1 0 0,0 0-1 0 0,0 0 0 0 0,0 0 1 0 0,0 0-1 0 0,0-1 0 0 0,0 1 1 0 0,0 0-1 0 0,0 0 1 0 0,0 0-1 0 0,0 0 0 0 0,0-1 1 0 0,0 1-1 0 0,0 0 0 0 0,-1 0 1 0 0,1 0-1 0 0,0-2 0 0 0,-9 8 40 0 0,-11 11 803 0 0,8-5-202 0 0,1 1 0 0 0,0 1 1 0 0,1 0-1 0 0,2 0 1 0 0,-2 0-1 0 0,2 2 0 0 0,2-1 1 0 0,-8 17-1 0 0,12-21-444 0 0,-2-1-1 0 0,1 0 1 0 0,0 0 0 0 0,2 1-1 0 0,0 0 1 0 0,-1-1 0 0 0,1 1-1 0 0,1 0 1 0 0,1-1 0 0 0,-1 1-1 0 0,2 0 1 0 0,0-1 0 0 0,5 20-1 0 0,-6-28-196 0 0,-1 0 0 0 0,2-1 1 0 0,-2 0-1 0 0,1 1 0 0 0,-1 0 0 0 0,1 0 0 0 0,1-1 0 0 0,-2 0 1 0 0,1 1-1 0 0,0-1 0 0 0,1 0 0 0 0,-1 1 0 0 0,0-1 0 0 0,1-1 0 0 0,-1 1 1 0 0,0 1-1 0 0,1-1 0 0 0,-1-1 0 0 0,0 1 0 0 0,1-1 0 0 0,0 2 0 0 0,2-1 1 0 0,-2-1-2 0 0,0 0 0 0 0,1 0 0 0 0,0 0 1 0 0,-1 0-1 0 0,0-1 0 0 0,0 1 0 0 0,1 0 1 0 0,0-2-1 0 0,-2 1 0 0 0,2 1 1 0 0,-1-1-1 0 0,0-1 0 0 0,0 1 0 0 0,2-2 1 0 0,6-2-2 0 0,-2-2 1 0 0,0 1 0 0 0,-2-2-1 0 0,2 1 1 0 0,-1-1 0 0 0,8-11-1 0 0,-7 7 5 0 0,-2 0 0 0 0,1 0 0 0 0,-2-1-1 0 0,1 1 1 0 0,-1-1 0 0 0,-1-1 0 0 0,3-14 0 0 0,-3 7 29 0 0,-2-2 0 0 0,1 2 1 0 0,-3-39-1 0 0,-1 52-186 0 0,-1-1-1 0 0,1 1 1 0 0,0-2-1 0 0,-2 2 1 0 0,0 0-1 0 0,-6-14 1 0 0,8 19-52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6.669"/>
    </inkml:context>
    <inkml:brush xml:id="br0">
      <inkml:brushProperty name="width" value="0.2" units="cm"/>
      <inkml:brushProperty name="height" value="0.2" units="cm"/>
      <inkml:brushProperty name="color" value="#E71224"/>
    </inkml:brush>
  </inkml:definitions>
  <inkml:trace contextRef="#ctx0" brushRef="#br0">230 1 952 0 0,'-77'44'2913'0'0,"64"-35"-2337"0"0,-2 3 0 0 0,2-1 0 0 0,1 1-1 0 0,0 1 1 0 0,0-1 0 0 0,1 3 0 0 0,0-2 0 0 0,-15 29 0 0 0,22-33-465 0 0,0-1 0 0 0,0 1 1 0 0,0 1-1 0 0,1-1 0 0 0,0 0 0 0 0,2 1 1 0 0,-2-1-1 0 0,3 2 0 0 0,-1-2 0 0 0,1 0 1 0 0,0 1-1 0 0,0 0 0 0 0,0 0 0 0 0,1-1 1 0 0,2 0-1 0 0,-2 1 0 0 0,7 15 0 0 0,-6-21-134 0 0,0 1 0 0 0,0 1 0 0 0,0-2 0 0 0,1 1 0 0 0,0-1 0 0 0,1 0 0 0 0,-2 0 0 0 0,1 0 0 0 0,1 0 0 0 0,0 0 0 0 0,0 0-1 0 0,0 0 1 0 0,0-1 0 0 0,0-1 0 0 0,1 1 0 0 0,-1 0 0 0 0,2-1 0 0 0,7 5 0 0 0,-6-6-145 0 0,-1 1-1 0 0,1-1 1 0 0,-2 0-1 0 0,2-1 1 0 0,0 0 0 0 0,-1 2-1 0 0,1-4 1 0 0,0 2-1 0 0,-1-1 1 0 0,0 1 0 0 0,0-1-1 0 0,1-2 1 0 0,-2 2-1 0 0,2-2 1 0 0,6-2 0 0 0,10-7-957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6.819"/>
    </inkml:context>
    <inkml:brush xml:id="br0">
      <inkml:brushProperty name="width" value="0.2" units="cm"/>
      <inkml:brushProperty name="height" value="0.2" units="cm"/>
      <inkml:brushProperty name="color" value="#E71224"/>
    </inkml:brush>
  </inkml:definitions>
  <inkml:trace contextRef="#ctx0" brushRef="#br0">72 0 1280 0 0,'-11'21'1002'0'0,"2"2"0"0"0,1 0 0 0 0,0 1 0 0 0,1-2 0 0 0,-3 41 0 0 0,4-42-491 0 0,6-17-413 0 0,-4 11 153 0 0,0 1 1 0 0,3 0-1 0 0,-2 0 0 0 0,2 0 0 0 0,1 1 0 0 0,3 31 0 0 0,2-37-648 0 0,-4-11 361 0 0,-1 0 0 0 0,0 0 0 0 0,0 0 1 0 0,2 0-1 0 0,-2 0 0 0 0,0 1 1 0 0,0-1-1 0 0,0 0 0 0 0,1 0 0 0 0,-1 0 1 0 0,0 0-1 0 0,0 0 0 0 0,1 0 0 0 0,-1 0 1 0 0,0 0-1 0 0,0 0 0 0 0,2-1 0 0 0,-2 1 1 0 0,0 0-1 0 0,0 0 0 0 0,0 0 0 0 0,1 0 1 0 0,-1 0-1 0 0,0 0 0 0 0,0 0 0 0 0,0 0 1 0 0,1-1-1 0 0,-1 1 0 0 0,0 0 0 0 0,0 0 1 0 0,0 0-1 0 0,0 0 0 0 0,2-2 1 0 0,-2 2-1 0 0,0 0 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6.971"/>
    </inkml:context>
    <inkml:brush xml:id="br0">
      <inkml:brushProperty name="width" value="0.2" units="cm"/>
      <inkml:brushProperty name="height" value="0.2" units="cm"/>
      <inkml:brushProperty name="color" value="#E71224"/>
    </inkml:brush>
  </inkml:definitions>
  <inkml:trace contextRef="#ctx0" brushRef="#br0">61 33 1056 0 0,'-3'-3'-51'0'0,"2"-1"107"0"0,-2 2 0 0 0,1-1-1 0 0,0-1 1 0 0,0 1 0 0 0,-1 1-1 0 0,-5-5 1 0 0,7 6 10 0 0,-1 1 1 0 0,2-2-1 0 0,-1 2 0 0 0,0 0 0 0 0,-1 0 1 0 0,2-1-1 0 0,-1 1 0 0 0,0 0 0 0 0,-1 0 1 0 0,2 0-1 0 0,-1 0 0 0 0,0 0 0 0 0,-1 0 1 0 0,2 0-1 0 0,-1 0 0 0 0,0 0 0 0 0,-1 0 1 0 0,1 0-1 0 0,1 1 0 0 0,-1-1 0 0 0,-1 0 1 0 0,2 0-1 0 0,-1 2 0 0 0,0-2 0 0 0,-1 1 0 0 0,2-1 1 0 0,-1 1-1 0 0,1-1 0 0 0,-1 2 0 0 0,-1-1 1 0 0,1 0-31 0 0,1-1 0 0 0,-1 2 0 0 0,1-1 0 0 0,-2 0 0 0 0,2 1 1 0 0,0-2-1 0 0,-1 1 0 0 0,1 0 0 0 0,0 1 0 0 0,0-1 0 0 0,0 0 0 0 0,0 1 1 0 0,0-2-1 0 0,0 1 0 0 0,0 0 0 0 0,0 1 0 0 0,0-1 0 0 0,0 0 0 0 0,0 1 1 0 0,0-1-1 0 0,1-1 0 0 0,-1 1 0 0 0,0 1 0 0 0,2-1 0 0 0,-2 0 0 0 0,0 1 1 0 0,1-2-1 0 0,-1 1 0 0 0,1 0 0 0 0,1-1 0 0 0,-1 3 0 0 0,24 28-992 0 0,-15-23 860 0 0,-2-2 0 0 0,1 1 0 0 0,0 0 0 0 0,1-2 0 0 0,14 7 0 0 0,2 0 96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9.785"/>
    </inkml:context>
    <inkml:brush xml:id="br0">
      <inkml:brushProperty name="width" value="0.2" units="cm"/>
      <inkml:brushProperty name="height" value="0.2" units="cm"/>
      <inkml:brushProperty name="color" value="#E71224"/>
    </inkml:brush>
  </inkml:definitions>
  <inkml:trace contextRef="#ctx0" brushRef="#br0">56 71 256 0 0,'3'-14'157'0'0,"-2"1"1"0"0,2 0-1 0 0,9-18 742 0 0,-12 31-884 0 0,1 12 420 0 0,-1 17 106 0 0,-43 317 1425 0 0,15-144-593 0 0,26-180-1144 0 0,-1-2 0 0 0,3 38 0 0 0,4-48-728 0 0,1-17-333 0 0,5-14-706 0 0,-8 7 788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7.255"/>
    </inkml:context>
    <inkml:brush xml:id="br0">
      <inkml:brushProperty name="width" value="0.2" units="cm"/>
      <inkml:brushProperty name="height" value="0.2" units="cm"/>
      <inkml:brushProperty name="color" value="#E71224"/>
    </inkml:brush>
  </inkml:definitions>
  <inkml:trace contextRef="#ctx0" brushRef="#br0">246 1 2665 0 0,'-12'7'389'0'0,"0"-2"1"0"0,0 2-1 0 0,0-3 0 0 0,-22 8 1 0 0,-10 2 1358 0 0,29-8-1283 0 0,2-1 0 0 0,-1 2 0 0 0,2-1 0 0 0,-1 2 0 0 0,-11 10-1 0 0,21-17-383 0 0,1 2 0 0 0,-1-1 0 0 0,0 0 0 0 0,2 0 0 0 0,-2 1 0 0 0,1 0 0 0 0,0-1 0 0 0,1 2-1 0 0,-2-1 1 0 0,2 0 0 0 0,0-1 0 0 0,-2 6 0 0 0,3-5-73 0 0,0 0 1 0 0,0-2-1 0 0,0 2 0 0 0,0-1 1 0 0,0 1-1 0 0,0 0 0 0 0,0-2 1 0 0,0 2-1 0 0,1-1 0 0 0,-1 1 1 0 0,2-2-1 0 0,-2 2 0 0 0,1 0 1 0 0,0-2-1 0 0,1 2 0 0 0,-1-2 1 0 0,0 2-1 0 0,1-2 0 0 0,2 4 1 0 0,-2-2-50 0 0,1 0 1 0 0,0-1 0 0 0,-1 1 0 0 0,1 0 0 0 0,0-2 0 0 0,-1 2 0 0 0,1-2 0 0 0,1 2-1 0 0,-1-2 1 0 0,1 0 0 0 0,-2 1 0 0 0,2-1 0 0 0,-1 0 0 0 0,1 1 0 0 0,0-2 0 0 0,-1 1 0 0 0,1-1-1 0 0,0 0 1 0 0,0 0 0 0 0,-2 0 0 0 0,2 0 0 0 0,0 0 0 0 0,0 0 0 0 0,-1-1 0 0 0,1 1-1 0 0,0-2 1 0 0,-1 1 0 0 0,5-2 0 0 0,-2 1-50 0 0,1-2-1 0 0,0 1 0 0 0,-1-1 1 0 0,1 0-1 0 0,-2 0 1 0 0,2-1-1 0 0,-2 1 1 0 0,2-2-1 0 0,-2 1 1 0 0,-1 0-1 0 0,2-2 1 0 0,6-8-1 0 0,26-70-118 0 0,-38 84 211 0 0,0 1 0 0 0,2-2 0 0 0,-2 2 0 0 0,0-1 1 0 0,1 0-1 0 0,-1 1 0 0 0,0-2 0 0 0,1 2 1 0 0,-1-1-1 0 0,0 1 0 0 0,2-1 0 0 0,-2 1 0 0 0,1 0 1 0 0,-1-2-1 0 0,1 2 0 0 0,-1 0 0 0 0,2-1 0 0 0,-2 1 1 0 0,1 0-1 0 0,0-1 0 0 0,-1 1 0 0 0,2 0 0 0 0,-2 0 1 0 0,1 0-1 0 0,2 0 0 0 0,-3 0 9 0 0,1 0 0 0 0,0 0 0 0 0,-1 1 0 0 0,2-1 0 0 0,-1 0 0 0 0,-1 1 1 0 0,1-1-1 0 0,-1 2 0 0 0,2-2 0 0 0,-1 1 0 0 0,-1-1 0 0 0,1 1 0 0 0,-1 1 0 0 0,0-2 0 0 0,2 1 0 0 0,-2-1 0 0 0,1 3 0 0 0,3 5 93 0 0,0 0-1 0 0,-1 0 1 0 0,3 12-1 0 0,-6-20-100 0 0,19 98 707 0 0,-15-68-436 0 0,15 55 0 0 0,-19-85-276 0 0,1 1-1 0 0,-1 1 1 0 0,0-2 0 0 0,0 1 0 0 0,0 0 0 0 0,1-1-1 0 0,-1 2 1 0 0,0-1 0 0 0,2-1 0 0 0,-2 1-1 0 0,1-1 1 0 0,-1 2 0 0 0,0-1 0 0 0,1-1 0 0 0,-1 1-1 0 0,2-1 1 0 0,-1 2 0 0 0,-1-2-22 0 0,1 0 1 0 0,-1 0-1 0 0,0 0 1 0 0,2 0-1 0 0,-2-2 1 0 0,0 2-1 0 0,0 0 0 0 0,1 0 1 0 0,-1 0-1 0 0,0 0 1 0 0,0 0-1 0 0,0-1 1 0 0,1 1-1 0 0,-1 0 1 0 0,0 0-1 0 0,0 0 0 0 0,0-1 1 0 0,2 1-1 0 0,-2 0 1 0 0,0 0-1 0 0,0-2 1 0 0,0 2-1 0 0,0 0 0 0 0,0 0 1 0 0,0-1-1 0 0,0 1 1 0 0,1-1-1 0 0,7-34-2665 0 0,-8 32 2380 0 0,4-22-2309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7.442"/>
    </inkml:context>
    <inkml:brush xml:id="br0">
      <inkml:brushProperty name="width" value="0.2" units="cm"/>
      <inkml:brushProperty name="height" value="0.2" units="cm"/>
      <inkml:brushProperty name="color" value="#E71224"/>
    </inkml:brush>
  </inkml:definitions>
  <inkml:trace contextRef="#ctx0" brushRef="#br0">21 0 6473 0 0,'-2'4'128'0'0,"-1"1"0"0"0,0-1-1 0 0,1 2 1 0 0,0-2 0 0 0,0 1 0 0 0,0 0-1 0 0,1-1 1 0 0,0 2 0 0 0,-1-1-1 0 0,2 0 1 0 0,-1 1 0 0 0,1-1-1 0 0,0 0 1 0 0,0-1 0 0 0,1 8-1 0 0,43 440 2455 0 0,-30-352-2526 0 0,15 76-310 0 0,-10-102-2927 0 0,-10-46-145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9.673"/>
    </inkml:context>
    <inkml:brush xml:id="br0">
      <inkml:brushProperty name="width" value="0.2" units="cm"/>
      <inkml:brushProperty name="height" value="0.2" units="cm"/>
      <inkml:brushProperty name="color" value="#E71224"/>
    </inkml:brush>
  </inkml:definitions>
  <inkml:trace contextRef="#ctx0" brushRef="#br0">812 1 2873 0 0,'-19'15'1411'0'0,"-24"25"-257"0"0,3 2 1 0 0,2 2-1 0 0,-42 62 1 0 0,-84 155 191 0 0,22 0-712 0 0,-58 97-466 0 0,186-336-321 0 0,-52 72-1251 0 0,61-89 627 0 0,5-10 67 0 0,5-14-501 0 0,7-8-1375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39.926"/>
    </inkml:context>
    <inkml:brush xml:id="br0">
      <inkml:brushProperty name="width" value="0.2" units="cm"/>
      <inkml:brushProperty name="height" value="0.2" units="cm"/>
      <inkml:brushProperty name="color" value="#E71224"/>
    </inkml:brush>
  </inkml:definitions>
  <inkml:trace contextRef="#ctx0" brushRef="#br0">857 1 1160 0 0,'-13'31'983'0'0,"-2"-1"0"0"0,-1 1 0 0 0,-34 49-1 0 0,27-47-44 0 0,-194 317 3955 0 0,23 11-3787 0 0,114-181-681 0 0,-106 211 59 0 0,180-381-543 0 0,4-4-28 0 0,-1-1-1 0 0,0 0 1 0 0,-1 1-1 0 0,2-2 1 0 0,-2 1 0 0 0,1-1-1 0 0,-1 1 1 0 0,0-1-1 0 0,-8 6 1 0 0,12-10 69 0 0,0 0 0 0 0,-1 1 1 0 0,1-1-1 0 0,0 0 0 0 0,0 0 0 0 0,-2 0 0 0 0,2 0 1 0 0,0 0-1 0 0,0 0 0 0 0,-1 0 0 0 0,1 0 0 0 0,0 0 1 0 0,-1 0-1 0 0,1 0 0 0 0,0 0 0 0 0,0 0 0 0 0,-2 0 1 0 0,2 0-1 0 0,0 0 0 0 0,-1 0 0 0 0,1 0 0 0 0,0 0 1 0 0,0 0-1 0 0,-1 0 0 0 0,1 0 0 0 0,0-1 0 0 0,0 1 1 0 0,-2 0-1 0 0,2 0 0 0 0,0 0 0 0 0,0 0 0 0 0,0-2 1 0 0,-1 2-1 0 0,1 0 0 0 0,0 0 0 0 0,0-1 1 0 0,0 1-1 0 0,-1 0 0 0 0,1 0 0 0 0,0-1 0 0 0,0 1 1 0 0,0 0-1 0 0,0 0 0 0 0,0-2 0 0 0,0 2 0 0 0,0 0 1 0 0,0-1-1 0 0,0 1 0 0 0,-3-21-625 0 0,7-13-532 0 0,4-7-2274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3.124"/>
    </inkml:context>
    <inkml:brush xml:id="br0">
      <inkml:brushProperty name="width" value="0.2" units="cm"/>
      <inkml:brushProperty name="height" value="0.2" units="cm"/>
      <inkml:brushProperty name="color" value="#E71224"/>
    </inkml:brush>
  </inkml:definitions>
  <inkml:trace contextRef="#ctx0" brushRef="#br0">29 122 1280 0 0,'-1'-1'62'0'0,"0"0"-1"0"0,1-1 0 0 0,-2 1 1 0 0,1 0-1 0 0,0-1 0 0 0,-1 1 0 0 0,1 0 1 0 0,1-1-1 0 0,-1 2 0 0 0,-1-1 1 0 0,0 0-1 0 0,0-1 0 0 0,1 2 1 0 0,0-1-1 0 0,-2 0 0 0 0,2 1-27 0 0,1 0-1 0 0,0 0 1 0 0,0 0-1 0 0,0 0 0 0 0,-2 0 1 0 0,2 0-1 0 0,0 0 1 0 0,0 0-1 0 0,0 1 1 0 0,-1-1-1 0 0,1 0 1 0 0,0 0-1 0 0,0 0 0 0 0,0 0 1 0 0,-1 0-1 0 0,1 0 1 0 0,0 1 66 0 0,0-1-67 0 0,-2 0 1 0 0,2 0-1 0 0,0 0 1 0 0,0 0-1 0 0,0 2 1 0 0,0-2-1 0 0,0 0 0 0 0,0 0 1 0 0,0 0-1 0 0,0 1 1 0 0,-1-1-1 0 0,1 19 597 0 0,12 43 727 0 0,23 76-1 0 0,-7-36-803 0 0,34 200 150 0 0,8 22-511 0 0,-68-314-194 0 0,0-3 1 0 0,-1-2-1 0 0,0 2 1 0 0,2-2 0 0 0,-2 2-1 0 0,2-2 1 0 0,0 1-1 0 0,-1 0 1 0 0,6 6-1 0 0,-8-12-2 0 0,0 0 0 0 0,0 0 0 0 0,0 0 0 0 0,0 0 0 0 0,0 0 0 0 0,0 2 0 0 0,0-2 1 0 0,0 0-1 0 0,0 0 0 0 0,2 0 0 0 0,-2 0 0 0 0,0 0 0 0 0,0 0 0 0 0,0 0 0 0 0,0 0 0 0 0,0 1 0 0 0,0-1 0 0 0,1 0 0 0 0,-1 0 0 0 0,0 0 0 0 0,0 0 0 0 0,0 0 0 0 0,0 0 0 0 0,0 0 0 0 0,1 0 1 0 0,-1 0-1 0 0,0 0 0 0 0,0 0 0 0 0,0 0 0 0 0,0 0 0 0 0,0 0 0 0 0,2 0 0 0 0,-2 0 0 0 0,0 0 0 0 0,0 0 0 0 0,0 0 0 0 0,0 0 0 0 0,1-1 0 0 0,2-7-109 0 0,-2-15-205 0 0,-38-270-1457 0 0,14 150 1426 0 0,20 119 311 0 0,-45-463-676 0 0,48 477 728 0 0,-1-2-1 0 0,1 0 0 0 0,1 1 1 0 0,1-1-1 0 0,-1 0 0 0 0,2 1 1 0 0,-1-1-1 0 0,1 2 0 0 0,8-16 1 0 0,-11 24 12 0 0,1 0 1 0 0,-1 1 0 0 0,1 0 0 0 0,-1-1 0 0 0,2 1-1 0 0,-1 1 1 0 0,0-1 0 0 0,1-1 0 0 0,-2 1 0 0 0,1 0-1 0 0,0 1 1 0 0,1-2 0 0 0,-1 1 0 0 0,0 1-1 0 0,1-1 1 0 0,-1 1 0 0 0,0-2 0 0 0,2 2 0 0 0,-2-1-1 0 0,1 1 1 0 0,2 0 0 0 0,-2 0 25 0 0,1 0 0 0 0,0 0 0 0 0,-2 0 0 0 0,2 1-1 0 0,-1-1 1 0 0,1 2 0 0 0,-2-2 0 0 0,2 1 0 0 0,0 0 0 0 0,-2-1 0 0 0,2 2 0 0 0,2 2 0 0 0,2 1 74 0 0,-1 0 0 0 0,1 1 0 0 0,-2 0 0 0 0,2 1 0 0 0,-2 0 0 0 0,1-1 0 0 0,3 8 0 0 0,2 8 42 0 0,-1 2 0 0 0,0-1-1 0 0,-2 1 1 0 0,0 1 0 0 0,-3-1-1 0 0,0 2 1 0 0,3 30 0 0 0,-4-22-4 0 0,-2 1 0 0 0,-2 0 0 0 0,0-1 1 0 0,-3 1-1 0 0,-1 0 0 0 0,-15 58 0 0 0,18-89-156 0 0,0 1 0 0 0,-1-1-1 0 0,0 0 1 0 0,0 0 0 0 0,0 0 0 0 0,0 0-1 0 0,0 0 1 0 0,-1 0 0 0 0,0 0-1 0 0,-1 0 1 0 0,-2 3 0 0 0,4-6-13 0 0,0 1 0 0 0,0-1 0 0 0,1 0 0 0 0,-2-1 0 0 0,2 2 0 0 0,-2-1 0 0 0,2-1 0 0 0,-2 1 0 0 0,2-1 0 0 0,-2 0 0 0 0,2 2 0 0 0,-2-2 0 0 0,2 0 0 0 0,-2 0 0 0 0,2 0 0 0 0,-2 0 0 0 0,1 0 0 0 0,0 0 0 0 0,0 0 0 0 0,0-2 0 0 0,0 2 0 0 0,0-1 1 0 0,0 1-1 0 0,0-1 0 0 0,0 1 0 0 0,0-2 0 0 0,-2 0 0 0 0,-1-2-162 0 0,0 1 0 0 0,-1-1 0 0 0,1 0 0 0 0,1-1 0 0 0,-1 1 0 0 0,1-2 0 0 0,0 2 0 0 0,0-1 0 0 0,0 0 0 0 0,1-1 0 0 0,-1 1 0 0 0,1-2 0 0 0,1 2 0 0 0,-1 0 0 0 0,0-2 0 0 0,2 0 0 0 0,-3-9 0 0 0,0-8-843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3.662"/>
    </inkml:context>
    <inkml:brush xml:id="br0">
      <inkml:brushProperty name="width" value="0.2" units="cm"/>
      <inkml:brushProperty name="height" value="0.2" units="cm"/>
      <inkml:brushProperty name="color" value="#E71224"/>
    </inkml:brush>
  </inkml:definitions>
  <inkml:trace contextRef="#ctx0" brushRef="#br0">11 80 1520 0 0,'0'0'21'0'0,"-2"0"-1"0"0,2 0 0 0 0,0 0 1 0 0,0 0-1 0 0,-1 0 1 0 0,1 0-1 0 0,0 0 0 0 0,0 0 1 0 0,-1 0-1 0 0,1 0 1 0 0,0 0-1 0 0,0 0 0 0 0,-2 0 1 0 0,2 0-1 0 0,0 0 0 0 0,0 1 1 0 0,0-1-1 0 0,-1 0 1 0 0,1 0-1 0 0,0 0 0 0 0,0 0 1 0 0,-1 0-1 0 0,1 1 1 0 0,0-1-1 0 0,0 0 0 0 0,0 0 1 0 0,0 0-1 0 0,-2 0 0 0 0,2 2 1 0 0,0-2-1 0 0,0 0 1 0 0,0 0-1 0 0,0 1 0 0 0,0-1 1 0 0,0 0-1 0 0,0 0 1 0 0,0 1-1 0 0,0-1 0 0 0,-1 0 1 0 0,1 0-1 0 0,0 2 0 0 0,0-2 1 0 0,0 0-1 0 0,0 0 1 0 0,1 1-1 0 0,-1-1 0 0 0,0 0 1 0 0,-1 23 506 0 0,1-19-395 0 0,4 48 455 0 0,1-2 0 0 0,3 0 0 0 0,16 56 0 0 0,-12-55-400 0 0,-9-36-177 0 0,13 47 37 0 0,-13-56-44 0 0,-2 0 0 0 0,2 0 0 0 0,-1-1 0 0 0,1 0 0 0 0,1 1 0 0 0,-1-1 0 0 0,1-1 0 0 0,4 7 0 0 0,-7-11-3 0 0,-1 1 0 0 0,0-1-1 0 0,0 0 1 0 0,1 1 0 0 0,-1-1 0 0 0,0 0-1 0 0,2 2 1 0 0,-2-2 0 0 0,0 0-1 0 0,1 0 1 0 0,-1 0 0 0 0,1 1 0 0 0,-1-1-1 0 0,0 0 1 0 0,2 0 0 0 0,-2 0 0 0 0,1 0-1 0 0,-1 0 1 0 0,1 0 0 0 0,-1 0-1 0 0,0 0 1 0 0,2 0 0 0 0,-2 0 0 0 0,1 0-1 0 0,-1 0 1 0 0,1 0 0 0 0,-1 0 0 0 0,2 0-1 0 0,-1-1 0 0 0,0-1-1 0 0,-1 2 1 0 0,2-1-1 0 0,-1 0 0 0 0,0 1 1 0 0,-1-2-1 0 0,2 1 1 0 0,-2 0-1 0 0,1 1 1 0 0,-1-2-1 0 0,1 1 0 0 0,1-2 1 0 0,11-42-58 0 0,-10 38 45 0 0,9-45-184 0 0,-7 23 126 0 0,3 1 0 0 0,17-47 0 0 0,-22 67 125 0 0,1 0 0 0 0,0 2 0 0 0,0-2 0 0 0,1 1 0 0 0,1-1 0 0 0,-1 1 0 0 0,0 1 0 0 0,2-1 0 0 0,0 2 0 0 0,-2-1 0 0 0,3 0 0 0 0,-1 2 0 0 0,11-8 0 0 0,-15 10-18 0 0,0 1-1 0 0,1 0 1 0 0,-2-1-1 0 0,1 1 1 0 0,1 0-1 0 0,-1 1 1 0 0,-1-2-1 0 0,2 2 1 0 0,-1 0 0 0 0,1 0-1 0 0,-1 0 1 0 0,1 0-1 0 0,5 2 1 0 0,-1-1 71 0 0,1 2 1 0 0,-1 1-1 0 0,14 5 1 0 0,15 6 178 0 0,-36-15-273 0 0,-1 0 1 0 0,2 0-1 0 0,-2 0 1 0 0,1 1-1 0 0,0-1 1 0 0,-1 0-1 0 0,2 0 1 0 0,-1 0-1 0 0,-1 0 0 0 0,1 0 1 0 0,1 0-1 0 0,-2 0 1 0 0,1-1-1 0 0,0 1 1 0 0,-1 0-1 0 0,2 0 1 0 0,-2 0-1 0 0,1-2 1 0 0,0 2-1 0 0,-1 0 0 0 0,2-1 1 0 0,-2 1-1 0 0,1 0 1 0 0,0-1-1 0 0,1-1 7 0 0,-1 1 0 0 0,-1-2 0 0 0,1 2-1 0 0,1 0 1 0 0,-2-1 0 0 0,1 1 0 0 0,-1 0 0 0 0,1-2-1 0 0,-1 2 1 0 0,2-1 0 0 0,-2-3 0 0 0,1-3 24 0 0,-1 0 1 0 0,0 0-1 0 0,0 0 1 0 0,-1-9 0 0 0,-1 7-8 0 0,0 0 1 0 0,0 0 0 0 0,0 1 0 0 0,-2 0 0 0 0,1-1-1 0 0,-1 1 1 0 0,-1 1 0 0 0,1-1 0 0 0,-2 1 0 0 0,1 0-1 0 0,0 0 1 0 0,-2 0 0 0 0,0 0 0 0 0,1 1 0 0 0,-1 0-1 0 0,-8-6 1 0 0,14 13-32 0 0,0-1-1 0 0,-1-1 1 0 0,1 2-1 0 0,0-1 1 0 0,-1 1-1 0 0,1-1 1 0 0,0 1-1 0 0,-1-2 1 0 0,1 2-1 0 0,0 0 0 0 0,-1-1 1 0 0,1 1-1 0 0,0 0 1 0 0,-2 0-1 0 0,2 0 1 0 0,-1 0-1 0 0,1 0 1 0 0,0 0-1 0 0,-1 0 1 0 0,1 0-1 0 0,0 1 1 0 0,-1-1-1 0 0,-2 2 1 0 0,3-1 0 0 0,-2 0 1 0 0,2 1 0 0 0,-2-1-1 0 0,2 0 1 0 0,0 1 0 0 0,-1-1-1 0 0,1 2 1 0 0,-2-2 0 0 0,2 2-1 0 0,1-2 1 0 0,-1 2 0 0 0,-1-2-1 0 0,0 4 1 0 0,-2 6 61 0 0,1 0 0 0 0,-1-1 0 0 0,3 1 0 0 0,-2 0-1 0 0,0 13 1 0 0,1 2 119 0 0,2 1-1 0 0,0 0 0 0 0,1-1 0 0 0,2 1 0 0 0,1 0 1 0 0,1-1-1 0 0,0 0 0 0 0,21 50 0 0 0,-24-70-180 0 0,1 0-1 0 0,0 0 1 0 0,1 0 0 0 0,0-1-1 0 0,-2 0 1 0 0,4 1-1 0 0,-2-1 1 0 0,0 0 0 0 0,1-1-1 0 0,0 2 1 0 0,1-2-1 0 0,-1 0 1 0 0,7 4-1 0 0,-7-6-18 0 0,1 1 0 0 0,-1-2-1 0 0,-1 2 1 0 0,1-2-1 0 0,1 1 1 0 0,-1-1-1 0 0,0-1 1 0 0,2 1-1 0 0,-2-1 1 0 0,1 0 0 0 0,-1 0-1 0 0,0 0 1 0 0,1 0-1 0 0,-1-1 1 0 0,0 0-1 0 0,7-2 1 0 0,0-1-167 0 0,0-1 0 0 0,-1-1 0 0 0,1 1-1 0 0,-1-2 1 0 0,-1 1 0 0 0,0-1 0 0 0,0-1 0 0 0,0 0 0 0 0,-1 0 0 0 0,10-11 0 0 0,3-6-838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4.021"/>
    </inkml:context>
    <inkml:brush xml:id="br0">
      <inkml:brushProperty name="width" value="0.2" units="cm"/>
      <inkml:brushProperty name="height" value="0.2" units="cm"/>
      <inkml:brushProperty name="color" value="#E71224"/>
    </inkml:brush>
  </inkml:definitions>
  <inkml:trace contextRef="#ctx0" brushRef="#br0">0 0 1056 0 0,'3'33'492'0'0,"1"-1"0"0"0,12 52 0 0 0,-7-37-118 0 0,-5-23-139 0 0,-1-7 23 0 0,-1 2 0 0 0,2-2-1 0 0,2 2 1 0 0,-1-2 0 0 0,2 1-1 0 0,7 16 1 0 0,-14-34-244 0 0,2 2-1 0 0,-2-2 1 0 0,0 1-1 0 0,0-1 1 0 0,1 1 0 0 0,-1-1-1 0 0,0 0 1 0 0,1 2-1 0 0,-1-2 1 0 0,2 1 0 0 0,-2-1-1 0 0,0 0 1 0 0,1 1-1 0 0,-1-1 1 0 0,1 0 0 0 0,-1 2-1 0 0,2-2 1 0 0,-2 0-1 0 0,1 0 1 0 0,-1 1 0 0 0,1-1-1 0 0,-1 0 1 0 0,3 0-1 0 0,-2 0-17 0 0,-1 0 0 0 0,2 0 0 0 0,-2-1 0 0 0,0 1 0 0 0,1 0 0 0 0,-1-2 0 0 0,1 2 0 0 0,-1 0 0 0 0,2-1-1 0 0,-2 1 1 0 0,0-1 0 0 0,1 1 0 0 0,-1 0 0 0 0,0-2 0 0 0,0 2 0 0 0,1-1 0 0 0,-1 1 0 0 0,0-1 0 0 0,2-1 0 0 0,-1-4-101 0 0,0 0 0 0 0,2 0 1 0 0,-2-1-1 0 0,1-6 0 0 0,-1-47-428 0 0,-2 46 379 0 0,1 0-1 0 0,0 0 1 0 0,1 1 0 0 0,0 0 0 0 0,2-1-1 0 0,0 1 1 0 0,-1 0 0 0 0,9-18 0 0 0,-11 28 175 0 0,1 2 0 0 0,-1 0 0 0 0,2-1 0 0 0,-1 0 1 0 0,-1 0-1 0 0,1 1 0 0 0,1 0 0 0 0,-1-1 0 0 0,0 1 1 0 0,1 0-1 0 0,-1-1 0 0 0,0 1 0 0 0,1 0 0 0 0,-1-1 0 0 0,0 2 1 0 0,1-1-1 0 0,-1 0 0 0 0,2 1 0 0 0,-2-2 0 0 0,0 2 1 0 0,1-1-1 0 0,0 1 0 0 0,0 0 0 0 0,-1-1 0 0 0,2 1 1 0 0,-2 0-1 0 0,2 0 0 0 0,-2 0 0 0 0,0 0 0 0 0,2 0 1 0 0,-2 0-1 0 0,1 0 0 0 0,0 1 0 0 0,0-1 0 0 0,-1 0 1 0 0,3 1-1 0 0,1 2 53 0 0,-1 0 1 0 0,0-1 0 0 0,0 1-1 0 0,0 0 1 0 0,0-1 0 0 0,0 2 0 0 0,0-1-1 0 0,0 1 1 0 0,-1 0 0 0 0,1 0-1 0 0,4 8 1 0 0,5 15 463 0 0,1 1 1 0 0,-2 0-1 0 0,-2 1 1 0 0,10 40-1 0 0,-12-37-155 0 0,2 2-1 0 0,2-4 1 0 0,16 36-1 0 0,-19-56-508 0 0,-1-11-149 0 0,-7 0 184 0 0,-1-1 0 0 0,2 1 0 0 0,-1 0 0 0 0,-1-1 0 0 0,1 1 0 0 0,1-2 0 0 0,-2 2 1 0 0,1 0-1 0 0,-1-1 0 0 0,0 0 0 0 0,0 0 0 0 0,1-2 0 0 0,2-17-972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4.237"/>
    </inkml:context>
    <inkml:brush xml:id="br0">
      <inkml:brushProperty name="width" value="0.2" units="cm"/>
      <inkml:brushProperty name="height" value="0.2" units="cm"/>
      <inkml:brushProperty name="color" value="#E71224"/>
    </inkml:brush>
  </inkml:definitions>
  <inkml:trace contextRef="#ctx0" brushRef="#br0">17 124 600 0 0,'-4'-19'60'0'0,"0"-6"148"0"0,0-2 0 0 0,0-26 0 0 0,9 64 1189 0 0,5 11-812 0 0,74 341 4343 0 0,-38-158-4035 0 0,-14-53-657 0 0,-5-25-48 0 0,50 142 0 0 0,-74-262-169 0 0,20 48-137 0 0,-23-53 67 0 0,1 1 0 0 0,0 0-1 0 0,2-1 1 0 0,-2 0 0 0 0,1 0-1 0 0,0 1 1 0 0,0 0 0 0 0,0-2-1 0 0,0 2 1 0 0,0-2 0 0 0,1 0-1 0 0,-2 2 1 0 0,2-2 0 0 0,0 1 0 0 0,5 2-1 0 0,-8-4 6 0 0,1 0-1 0 0,-1 0 0 0 0,0 0 0 0 0,1 0 1 0 0,-1 0-1 0 0,2 0 0 0 0,-2 0 1 0 0,1 0-1 0 0,-1 0 0 0 0,1 0 1 0 0,-1 0-1 0 0,2-2 0 0 0,-2 2 1 0 0,1 0-1 0 0,-1 0 0 0 0,0 0 1 0 0,1-1-1 0 0,-1 1 0 0 0,2 0 1 0 0,-2 0-1 0 0,0-1 0 0 0,1 1 1 0 0,-1 0-1 0 0,0-2 0 0 0,1 2 1 0 0,-1 0-1 0 0,0-1 0 0 0,0 1 1 0 0,2-1-1 0 0,0-13-1091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4.406"/>
    </inkml:context>
    <inkml:brush xml:id="br0">
      <inkml:brushProperty name="width" value="0.2" units="cm"/>
      <inkml:brushProperty name="height" value="0.2" units="cm"/>
      <inkml:brushProperty name="color" value="#E71224"/>
    </inkml:brush>
  </inkml:definitions>
  <inkml:trace contextRef="#ctx0" brushRef="#br0">1 238 856 0 0,'-1'-5'163'0'0,"1"0"0"0"0,0-1 1 0 0,0 0-1 0 0,1 0 0 0 0,-1 1 0 0 0,2 0 0 0 0,-1 1 0 0 0,0-2 0 0 0,1 1 1 0 0,0 0-1 0 0,0-1 0 0 0,0 2 0 0 0,1-1 0 0 0,0 1 0 0 0,-1-1 0 0 0,8-6 0 0 0,-1-2 475 0 0,2 1-1 0 0,-1 0 0 0 0,2 1 0 0 0,18-13 0 0 0,-17 15-284 0 0,0-1 0 0 0,1 2 0 0 0,15-6 0 0 0,-14 7-719 0 0,-1 2 1 0 0,1 1 0 0 0,0-2-1 0 0,1 4 1 0 0,24-5 0 0 0,-22 7 339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4.648"/>
    </inkml:context>
    <inkml:brush xml:id="br0">
      <inkml:brushProperty name="width" value="0.2" units="cm"/>
      <inkml:brushProperty name="height" value="0.2" units="cm"/>
      <inkml:brushProperty name="color" value="#E71224"/>
    </inkml:brush>
  </inkml:definitions>
  <inkml:trace contextRef="#ctx0" brushRef="#br0">173 223 2665 0 0,'-6'16'-12'0'0,"-1"-14"429"0"0,6-4-272 0 0,-1 0-1 0 0,0 1 0 0 0,0 0 1 0 0,1-2-1 0 0,0 2 0 0 0,1-1 1 0 0,-2 0-1 0 0,1 0 0 0 0,0-3 1 0 0,-3-2 178 0 0,-26-51 1046 0 0,18 32-1008 0 0,0 0 0 0 0,-2 2 0 0 0,-30-42 0 0 0,44 65-362 0 0,-2 0 1 0 0,2 1 0 0 0,0-2-1 0 0,-1 2 1 0 0,1-1 0 0 0,-1 1 0 0 0,1-1-1 0 0,-2 1 1 0 0,2-2 0 0 0,-1 2-1 0 0,1-1 1 0 0,-1 1 0 0 0,1 0-1 0 0,-2-1 1 0 0,1 1 0 0 0,1 0-1 0 0,-1-2 1 0 0,-1 2 0 0 0,2 0 0 0 0,-1 0-1 0 0,0 0 1 0 0,1 0 0 0 0,-2-1-1 0 0,1 1 1 0 0,-2 0 0 0 0,3 1 1 0 0,-1-1 0 0 0,1 2 1 0 0,-1-1-1 0 0,1-1 0 0 0,-2 1 0 0 0,2-1 1 0 0,-1 2-1 0 0,1-1 0 0 0,0-1 0 0 0,-1 1 1 0 0,1 1-1 0 0,0-1 0 0 0,-2-1 1 0 0,2 1-1 0 0,0 1 0 0 0,0-1 0 0 0,0-1 1 0 0,0 3-1 0 0,-1 9 51 0 0,1-2 0 0 0,0 1 1 0 0,3 12-1 0 0,2 14 370 0 0,14 55 0 0 0,-15-80-300 0 0,0 1-1 0 0,1-1 0 0 0,-1 0 1 0 0,3 0-1 0 0,-2 0 0 0 0,3 0 1 0 0,13 19-1 0 0,-19-28-119 0 0,0-2 0 0 0,0 2 1 0 0,-1-2-1 0 0,2 0 0 0 0,-2 2 0 0 0,2-2 0 0 0,-1 1 0 0 0,0-1 1 0 0,0 0-1 0 0,1 1 0 0 0,0-1 0 0 0,-2-1 0 0 0,2 1 1 0 0,-1 1-1 0 0,1-2 0 0 0,0 0 0 0 0,-1 1 0 0 0,1-1 0 0 0,0 0 1 0 0,-1 0-1 0 0,1 0 0 0 0,0 0 0 0 0,-1 0 0 0 0,1 0 0 0 0,0-1 1 0 0,-1 1-1 0 0,0-2 0 0 0,0 2 0 0 0,5-2 0 0 0,0-2-375 0 0,-2 1-1 0 0,2-1 0 0 0,-2 0 0 0 0,0-1 0 0 0,2 1 1 0 0,-2-2-1 0 0,-1 2 0 0 0,2-1 0 0 0,6-11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39.977"/>
    </inkml:context>
    <inkml:brush xml:id="br0">
      <inkml:brushProperty name="width" value="0.2" units="cm"/>
      <inkml:brushProperty name="height" value="0.2" units="cm"/>
      <inkml:brushProperty name="color" value="#E71224"/>
    </inkml:brush>
  </inkml:definitions>
  <inkml:trace contextRef="#ctx0" brushRef="#br0">2 137 40 0 0,'0'-5'13'0'0,"-1"0"-1"0"0,1-1 1 0 0,0 1 0 0 0,0-2 0 0 0,0 2-1 0 0,0 0 1 0 0,1-1 0 0 0,-1 1-1 0 0,2 0 1 0 0,-1-1 0 0 0,0 1-1 0 0,2 0 1 0 0,-2-1 0 0 0,2 1 0 0 0,2-4-1 0 0,-3 5 90 0 0,0 1 1 0 0,0 0-1 0 0,-1 1 0 0 0,2-1 0 0 0,-2 0 0 0 0,2 1 0 0 0,-1-1 0 0 0,1 0 0 0 0,-2 1 0 0 0,2 0 0 0 0,0 0 1 0 0,-1 0-1 0 0,2 0 0 0 0,-1 0 0 0 0,0 1 0 0 0,-1 0 0 0 0,2-1 0 0 0,-1 1 0 0 0,1 0 0 0 0,-1 1 0 0 0,1-2 1 0 0,-2 2-1 0 0,2 0 0 0 0,-1-1 0 0 0,6 1 0 0 0,3 3-3 0 0,2 1 1 0 0,-2-2-1 0 0,1 4 0 0 0,-1-2 1 0 0,20 12-1 0 0,-21-11-616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4.987"/>
    </inkml:context>
    <inkml:brush xml:id="br0">
      <inkml:brushProperty name="width" value="0.2" units="cm"/>
      <inkml:brushProperty name="height" value="0.2" units="cm"/>
      <inkml:brushProperty name="color" value="#E71224"/>
    </inkml:brush>
  </inkml:definitions>
  <inkml:trace contextRef="#ctx0" brushRef="#br0">14 12 1648 0 0,'-10'-11'-59'0'0,"10"11"63"0"0,0 0-1 0 0,0 0 1 0 0,0 0-1 0 0,0 0 1 0 0,0 0-1 0 0,0 0 1 0 0,0 0-1 0 0,0 0 1 0 0,0 0-1 0 0,0 0 1 0 0,0 0-1 0 0,0 0 1 0 0,-2 0-1 0 0,2 0 1 0 0,0 0-1 0 0,0 0 1 0 0,0 0-1 0 0,0 0 1 0 0,0 0-1 0 0,0 0 1 0 0,0 0-1 0 0,0 0 1 0 0,0 0-1 0 0,0 0 1 0 0,0 0-1 0 0,0 0 1 0 0,0 0-1 0 0,-1 0 1 0 0,1 0-1 0 0,0 0 1 0 0,0 0-1 0 0,0 0 1 0 0,0 0-1 0 0,0 1 0 0 0,0-1 1 0 0,0 0-1 0 0,0 0 1 0 0,0 0-1 0 0,0 0 1 0 0,0 0-1 0 0,0 0 1 0 0,0 0-1 0 0,0 0 1 0 0,0 0-1 0 0,0 0 1 0 0,0 0-1 0 0,0 0 1 0 0,0 0-1 0 0,0 2 1 0 0,0-2-1 0 0,0 0 1 0 0,0 0-1 0 0,0 0 1 0 0,0 0-1 0 0,3 25 1036 0 0,-1-13-253 0 0,12 49 641 0 0,0-1 1 0 0,4-1-1 0 0,30 69 0 0 0,-43-116-1357 0 0,-1 0-36 0 0,1 0 0 0 0,9 15 1 0 0,-13-26-38 0 0,0 2 1 0 0,1-2-1 0 0,-1 2 1 0 0,0-2-1 0 0,1 2 1 0 0,-1-2-1 0 0,0 0 1 0 0,2 1-1 0 0,-2 0 1 0 0,1 0-1 0 0,0-1 1 0 0,0 0-1 0 0,0 1 1 0 0,0-2-1 0 0,0 1 1 0 0,1 0-1 0 0,-2 1 1 0 0,2-2-1 0 0,2 1 1 0 0,-3-1-26 0 0,-1 0-1 0 0,0 0 1 0 0,1 0-1 0 0,-1-1 1 0 0,0 1 0 0 0,1 0-1 0 0,-1 0 1 0 0,0-2-1 0 0,1 2 1 0 0,-1-1-1 0 0,0 1 1 0 0,1-1 0 0 0,-2 1-1 0 0,1-2 1 0 0,0 1-1 0 0,1 1 1 0 0,-1-1 0 0 0,-1-1-1 0 0,1 1 1 0 0,1 1-1 0 0,-2-1 1 0 0,1-1 0 0 0,-1 1-1 0 0,1 0 1 0 0,-1-1-1 0 0,2 1 1 0 0,-2 0-1 0 0,1-2 1 0 0,2-5-172 0 0,-1-1 0 0 0,1 1 0 0 0,0-11 0 0 0,-2 15 116 0 0,2-25-841 0 0,-1-53 0 0 0,-2 58 695 0 0,0 2 0 0 0,3-2 0 0 0,-2 1-1 0 0,9-25 1 0 0,-10 47 244 0 0,0-1 0 0 0,1 0-1 0 0,-1 0 1 0 0,1 1 0 0 0,-1-2 0 0 0,2 2-1 0 0,-1 0 1 0 0,-1-1 0 0 0,1 1 0 0 0,1 0-1 0 0,-1-1 1 0 0,-1 0 0 0 0,1 0 0 0 0,1 2-1 0 0,-1-1 1 0 0,0 0 0 0 0,2-1 0 0 0,-2 1-1 0 0,1 0 1 0 0,-1 1 0 0 0,0-2 0 0 0,2 2-1 0 0,1-2 1 0 0,-3 2 51 0 0,1 0-1 0 0,0 0 0 0 0,0 0 1 0 0,-1 0-1 0 0,0 1 1 0 0,2-1-1 0 0,-2 0 0 0 0,1 1 1 0 0,-1-1-1 0 0,2 0 1 0 0,-2 2-1 0 0,0-2 0 0 0,1 1 1 0 0,-1 0-1 0 0,0-1 0 0 0,1 2 1 0 0,-1-1-1 0 0,0 0 1 0 0,1 1-1 0 0,-1-2 0 0 0,0 1 1 0 0,1 0-1 0 0,-2 1 1 0 0,1-1-1 0 0,2 3 0 0 0,6 12 367 0 0,-1 1 0 0 0,1 1 0 0 0,-2-1 0 0 0,0 2 0 0 0,-2-1-1 0 0,4 20 1 0 0,-3-16-87 0 0,0 0 1 0 0,1-1-1 0 0,20 40 0 0 0,-27-59-341 0 0,0-2-1 0 0,1 1 1 0 0,-1 0-1 0 0,1 1 1 0 0,-1-1-1 0 0,2 0 1 0 0,-2-1-1 0 0,1 2 1 0 0,-1-1-1 0 0,1-1 1 0 0,1 1-1 0 0,-2 1 0 0 0,1-2 1 0 0,0 1-1 0 0,-1-1 1 0 0,2 1-1 0 0,-1-1 1 0 0,0 2-1 0 0,1-2 1 0 0,-1 1-1 0 0,-1-1 1 0 0,1 0-1 0 0,1 0 1 0 0,-1 1-1 0 0,0-1 1 0 0,1 0-1 0 0,-1 0 0 0 0,0 0 1 0 0,1 0-1 0 0,-1 0 1 0 0,0 0-1 0 0,1 0 1 0 0,-1 0-1 0 0,2-1 1 0 0,-1 0-98 0 0,2-2 0 0 0,0 0 1 0 0,-1 1-1 0 0,1 0 0 0 0,-1 0 1 0 0,-1-2-1 0 0,2 1 0 0 0,-1 0 1 0 0,2-6-1 0 0,49-66-4618 0 0,-38 55 2441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5.320"/>
    </inkml:context>
    <inkml:brush xml:id="br0">
      <inkml:brushProperty name="width" value="0.2" units="cm"/>
      <inkml:brushProperty name="height" value="0.2" units="cm"/>
      <inkml:brushProperty name="color" value="#E71224"/>
    </inkml:brush>
  </inkml:definitions>
  <inkml:trace contextRef="#ctx0" brushRef="#br0">157 657 88 0 0,'1'-1'59'0'0,"-1"-1"0"0"0,2 1 0 0 0,-2 0 0 0 0,0-1 0 0 0,1 1 0 0 0,-1 0 0 0 0,0-1 0 0 0,1 1 0 0 0,-1 0 1 0 0,0-1-1 0 0,0 0 0 0 0,0 0 0 0 0,0 1 0 0 0,0 0 0 0 0,0-1 0 0 0,0 1 0 0 0,-1 0 0 0 0,1-1 0 0 0,0 1 0 0 0,0 0 0 0 0,-1-1 0 0 0,1 1 0 0 0,-2 0 0 0 0,2-1 0 0 0,-2 0 0 0 0,-20-33 1923 0 0,20 32-1784 0 0,-1-1 1 0 0,0 2 0 0 0,-1-1-1 0 0,2 0 1 0 0,-1 2-1 0 0,-1-2 1 0 0,1 1-1 0 0,-1 0 1 0 0,2 0 0 0 0,-2 0-1 0 0,0 1 1 0 0,0 0-1 0 0,0-1 1 0 0,0 1-1 0 0,1 1 1 0 0,-1-1 0 0 0,-8-1-1 0 0,9 2-107 0 0,1 2 0 0 0,0-2 0 0 0,0 0-1 0 0,-1 1 1 0 0,0-1 0 0 0,1 1 0 0 0,-1 1 0 0 0,2-2-1 0 0,-2 1 1 0 0,0 0 0 0 0,1 1 0 0 0,0-1 0 0 0,0 0 0 0 0,0 2-1 0 0,0-2 1 0 0,0 1 0 0 0,1 0 0 0 0,-2 0 0 0 0,2 0-1 0 0,0 0 1 0 0,-1 0 0 0 0,1 0 0 0 0,0 0 0 0 0,-1 1 0 0 0,1 0-1 0 0,1-2 1 0 0,-1 2 0 0 0,-1 3 0 0 0,0 6 27 0 0,-1 0 0 0 0,0 0-1 0 0,2 0 1 0 0,1 2 0 0 0,0-2 0 0 0,0 0 0 0 0,0 0 0 0 0,1 1 0 0 0,2-1 0 0 0,2 13 0 0 0,-2-17-107 0 0,-2 2 0 0 0,3-2 0 0 0,-1 0 0 0 0,0 0 0 0 0,1 0 0 0 0,0 0 1 0 0,1-2-1 0 0,-1 2 0 0 0,1-1 0 0 0,1 0 0 0 0,-1-1 0 0 0,2 1 0 0 0,-1-2 0 0 0,1 2 1 0 0,8 5-1 0 0,-13-11-47 0 0,2 1 1 0 0,0-1 0 0 0,-1 0-1 0 0,1 1 1 0 0,0-1-1 0 0,0 0 1 0 0,0-1 0 0 0,0 0-1 0 0,-1 2 1 0 0,1-2 0 0 0,0 0-1 0 0,0 0 1 0 0,0-2-1 0 0,0 2 1 0 0,0 0 0 0 0,0-1-1 0 0,-2 0 1 0 0,2-1-1 0 0,0 1 1 0 0,0 0 0 0 0,-1-1-1 0 0,1 1 1 0 0,-1-2 0 0 0,1 2-1 0 0,-2-2 1 0 0,1 1-1 0 0,5-5 1 0 0,-1 2-100 0 0,-1-2 0 0 0,1 0 1 0 0,-2 1-1 0 0,1-1 0 0 0,-1 0 0 0 0,0 1 0 0 0,-1-2 0 0 0,0 0 1 0 0,0 0-1 0 0,0 0 0 0 0,3-11 0 0 0,-3 0-27 0 0,-1 2 0 0 0,-1-2 0 0 0,0 1-1 0 0,-2 0 1 0 0,0 0 0 0 0,-6-34 0 0 0,-28-110-112 0 0,-64-171 1459 0 0,77 265-510 0 0,18 60-561 0 0,3 5-28 0 0,-1 1 0 0 0,1-1 1 0 0,-1 0-1 0 0,-1 1 0 0 0,1-1 0 0 0,0 0 0 0 0,-3-2 0 0 0,1 5 239 0 0,2 5-158 0 0,1 11 1 0 0,0-14-149 0 0,33 263 1621 0 0,-25-214-1563 0 0,29 134 138 0 0,-27-148-227 0 0,2-1 0 0 0,32 68 0 0 0,-38-92-66 0 0,1 0-1 0 0,0 0 1 0 0,15 18-1 0 0,-20-28 27 0 0,-1 1 1 0 0,2-2-1 0 0,-2 2 0 0 0,2-2 0 0 0,-2 2 0 0 0,2-2 0 0 0,-1 2 0 0 0,1-2 0 0 0,-2 1 0 0 0,2-1 0 0 0,0 0 0 0 0,-1 1 0 0 0,1-1 0 0 0,0 0 0 0 0,-1-1 0 0 0,1 2 0 0 0,0-2 0 0 0,-1 1 0 0 0,2-1 0 0 0,-1 0 0 0 0,0 0 1 0 0,-1 0-1 0 0,1 0 0 0 0,5-1 0 0 0,-5-1-189 0 0,-1 1 1 0 0,1-2-1 0 0,0 2 1 0 0,-1-2-1 0 0,1 2 1 0 0,0-2-1 0 0,-1 1 1 0 0,0-1-1 0 0,0 0 1 0 0,0 1-1 0 0,0-1 1 0 0,0 0-1 0 0,-1 1 1 0 0,0-1-1 0 0,1-1 1 0 0,-1 1-1 0 0,2-5 1 0 0,6-18-2614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5.490"/>
    </inkml:context>
    <inkml:brush xml:id="br0">
      <inkml:brushProperty name="width" value="0.2" units="cm"/>
      <inkml:brushProperty name="height" value="0.2" units="cm"/>
      <inkml:brushProperty name="color" value="#E71224"/>
    </inkml:brush>
  </inkml:definitions>
  <inkml:trace contextRef="#ctx0" brushRef="#br0">4 1 2473 0 0,'-3'21'704'0'0,"3"1"1"0"0,0 0-1 0 0,4 34 1 0 0,17 66 2691 0 0,-19-117-3369 0 0,2 18 531 0 0,-3-14-524 0 0,0 0-1 0 0,1 1 1 0 0,0-1-1 0 0,1 0 1 0 0,1 1 0 0 0,7 15-1 0 0,-10-24-75 0 0,-1-1-1 0 0,0 0 0 0 0,0 0 1 0 0,0 2-1 0 0,0-2 0 0 0,0 0 1 0 0,0 0-1 0 0,1 1 1 0 0,-1-1-1 0 0,0 0 0 0 0,0 0 1 0 0,0 1-1 0 0,0-1 0 0 0,2 0 1 0 0,-2 0-1 0 0,0 0 0 0 0,0 0 1 0 0,1 2-1 0 0,-1-2 0 0 0,0 0 1 0 0,0 0-1 0 0,1 0 0 0 0,-1 0 1 0 0,0 0-1 0 0,2 0 0 0 0,-2 0 1 0 0,0 0-1 0 0,0 0 0 0 0,1 0 1 0 0,-1 0-1 0 0,0 0 1 0 0,1 0-1 0 0,-1 0 0 0 0,0 0 1 0 0,0 0-1 0 0,2 0 0 0 0,-2 0 1 0 0,8-15-1388 0 0,0-21-726 0 0,-6 5 817 0 0,-3-1 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5.632"/>
    </inkml:context>
    <inkml:brush xml:id="br0">
      <inkml:brushProperty name="width" value="0.2" units="cm"/>
      <inkml:brushProperty name="height" value="0.2" units="cm"/>
      <inkml:brushProperty name="color" value="#E71224"/>
    </inkml:brush>
  </inkml:definitions>
  <inkml:trace contextRef="#ctx0" brushRef="#br0">84 119 600 0 0,'-26'-40'2536'0'0,"-31"-39"0"0"0,61 83-2795 0 0,0 0 1 0 0,1 0 0 0 0,-1-1-1 0 0,2-1 1 0 0,-1 2 0 0 0,0-2-1 0 0,1 0 1 0 0,-1 1-1 0 0,0-2 1 0 0,1 2 0 0 0,7 0-1 0 0,0-3 233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6.154"/>
    </inkml:context>
    <inkml:brush xml:id="br0">
      <inkml:brushProperty name="width" value="0.2" units="cm"/>
      <inkml:brushProperty name="height" value="0.2" units="cm"/>
      <inkml:brushProperty name="color" value="#E71224"/>
    </inkml:brush>
  </inkml:definitions>
  <inkml:trace contextRef="#ctx0" brushRef="#br0">23 1 2873 0 0,'-3'7'169'0'0,"-1"-1"0"0"0,1 1 1 0 0,1 0-1 0 0,-1-1 0 0 0,2 1 1 0 0,-2 1-1 0 0,2-1 0 0 0,-2 11 1 0 0,3-4 305 0 0,1-1 0 0 0,-1-1 0 0 0,3 1 0 0 0,1 14 0 0 0,3-2 352 0 0,13 43 0 0 0,-16-58-795 0 0,0 0-1 0 0,0 0 0 0 0,1-1 0 0 0,0-1 0 0 0,1 1 0 0 0,0-1 0 0 0,9 11 0 0 0,-15-18-41 0 0,1-1-1 0 0,-1 2 0 0 0,2-2 1 0 0,-2 1-1 0 0,1-1 1 0 0,-1 0-1 0 0,1 1 1 0 0,-1-1-1 0 0,2 0 1 0 0,-2 2-1 0 0,1-2 0 0 0,-1 0 1 0 0,1 0-1 0 0,1 1 1 0 0,-2-1-1 0 0,1 0 1 0 0,-1 0-1 0 0,1 0 0 0 0,1 0 1 0 0,-2 0-1 0 0,1 0 1 0 0,0 0-1 0 0,-1 0 1 0 0,3 0-1 0 0,-2-1-32 0 0,1 1 0 0 0,-1-2-1 0 0,-1 2 1 0 0,1-1 0 0 0,1 1 0 0 0,-1-1-1 0 0,-1-1 1 0 0,1 2 0 0 0,1-1 0 0 0,-2 0-1 0 0,1-1 1 0 0,-1 1 0 0 0,1 1 0 0 0,1-4-1 0 0,2-5-313 0 0,-2-1 0 0 0,1 1-1 0 0,2-15 1 0 0,-2 15 160 0 0,1-7-176 0 0,0 0-1 0 0,1 1 1 0 0,1-1-1 0 0,11-23 1 0 0,-16 37 364 0 0,2-2-1 0 0,-2 1 1 0 0,2-1 0 0 0,-2 1-1 0 0,2 1 1 0 0,0-1 0 0 0,-1 0 0 0 0,1-1-1 0 0,0 3 1 0 0,-1-2 0 0 0,2 1 0 0 0,-1-1-1 0 0,1 2 1 0 0,-1-2 0 0 0,1 2-1 0 0,-2-1 1 0 0,2 1 0 0 0,0 0 0 0 0,-1-1-1 0 0,1 1 1 0 0,0 1 0 0 0,0-1-1 0 0,0 1 1 0 0,0 0 0 0 0,7 0 0 0 0,-9 0 44 0 0,1 1 1 0 0,1 0-1 0 0,-1 1 1 0 0,-1-1-1 0 0,1 0 1 0 0,0 1-1 0 0,-1-1 1 0 0,1 0-1 0 0,0 2 1 0 0,-1-2-1 0 0,1 2 1 0 0,0-2-1 0 0,-2 2 1 0 0,2 0-1 0 0,-2-1 1 0 0,2 1-1 0 0,-2 0 1 0 0,3 2-1 0 0,4 10 395 0 0,0-1 0 0 0,7 20 0 0 0,-10-22-5 0 0,0 2 114 0 0,-2-8-186 0 0,0 0-1 0 0,-2 0 1 0 0,3-1 0 0 0,-1 0-1 0 0,-1 2 1 0 0,8 5 0 0 0,-10-12-362 0 0,0 0 0 0 0,0 0 0 0 0,0 0 0 0 0,0-1 0 0 0,0 1 0 0 0,-2 0 1 0 0,2 0-1 0 0,0 0 0 0 0,0 0 0 0 0,0 0 0 0 0,0 0 0 0 0,0 0 0 0 0,0 0 0 0 0,0 0 1 0 0,0 0-1 0 0,0 0 0 0 0,-1 0 0 0 0,1 0 0 0 0,0 0 0 0 0,0 0 0 0 0,0 0 0 0 0,0 0 0 0 0,0 0 1 0 0,0 0-1 0 0,0 0 0 0 0,0 0 0 0 0,0 0 0 0 0,-1 0 0 0 0,1 0 0 0 0,0 0 0 0 0,0 0 1 0 0,0 0-1 0 0,0 0 0 0 0,0 0 0 0 0,0 0 0 0 0,0 1 0 0 0,0-1 0 0 0,0 0 0 0 0,0 0 1 0 0,0 0-1 0 0,-2 0 0 0 0,2 0 0 0 0,0 0 0 0 0,0 0 0 0 0,0 0 0 0 0,0 0 0 0 0,0 0 1 0 0,0 1-1 0 0,0-1 0 0 0,0 0 0 0 0,0 0 0 0 0,0 0 0 0 0,0 0 0 0 0,0 0 0 0 0,-2 14-527 0 0,2 15-305 0 0,1-26 735 0 0,0 6-23 0 0,2 0-1 0 0,0-1 1 0 0,7 16 0 0 0,-10-24 117 0 0,0 2 0 0 0,2-1 0 0 0,-2-1 0 0 0,1 1 0 0 0,-1-1 1 0 0,0 2-1 0 0,1-1 0 0 0,1-1 0 0 0,-2 1 0 0 0,1-1 0 0 0,-1 2 0 0 0,1-2 0 0 0,-1 1 0 0 0,2-1 1 0 0,-1 0-1 0 0,-1 1 0 0 0,1-1 0 0 0,2 2 0 0 0,-2-4-7 0 0,1 2 1 0 0,-2 0-1 0 0,1 0 1 0 0,0 0-1 0 0,1 0 1 0 0,-2-1-1 0 0,1 1 1 0 0,0 0-1 0 0,-1-1 1 0 0,2 1-1 0 0,-1-2 1 0 0,-1 2-1 0 0,1-1 1 0 0,-1 1-1 0 0,2-1 1 0 0,-2 1-1 0 0,1-2 0 0 0,-1 2 1 0 0,1-1-1 0 0,-1 0 1 0 0,2 1-1 0 0,-2-2 1 0 0,1 0-1 0 0,2-5-131 0 0,1-1 0 0 0,-2 1 0 0 0,1-1 0 0 0,0 0-1 0 0,-2 0 1 0 0,0 2 0 0 0,1-2 0 0 0,-1-14 0 0 0,-1 16 69 0 0,1-1 0 0 0,-1 0 0 0 0,2 1 0 0 0,-1-1 0 0 0,0-1 0 0 0,2 1 0 0 0,-2 2 1 0 0,2-2-1 0 0,0 1 0 0 0,-1-1 0 0 0,2 2 0 0 0,4-9 0 0 0,-6 13 100 0 0,-1 0-1 0 0,0-1 0 0 0,1 1 1 0 0,-1 0-1 0 0,0-1 0 0 0,1 1 1 0 0,-1 1-1 0 0,0-1 0 0 0,1-1 1 0 0,-1 2-1 0 0,0-1 1 0 0,1 1-1 0 0,0 0 0 0 0,0-1 1 0 0,-1 1-1 0 0,0 0 0 0 0,2-2 1 0 0,-2 2-1 0 0,1 0 1 0 0,0 0-1 0 0,0 0 0 0 0,-1 0 1 0 0,0 0-1 0 0,2 2 0 0 0,-2-2 1 0 0,1 0-1 0 0,-1 1 1 0 0,2-1-1 0 0,-2 0 0 0 0,0 1 1 0 0,1 1-1 0 0,-1-2 0 0 0,0 1 1 0 0,2 0-1 0 0,-2-1 1 0 0,1 2-1 0 0,0 2 0 0 0,4 0 109 0 0,-2 0 0 0 0,0 0 0 0 0,0 1-1 0 0,0-1 1 0 0,-2 1 0 0 0,2 1 0 0 0,-1-1-1 0 0,0 0 1 0 0,3 10 0 0 0,5 18 55 0 0,-2 1-1 0 0,-1-1 1 0 0,-1 2 0 0 0,-2-2-1 0 0,-2 2 1 0 0,0-1 0 0 0,-3 1-1 0 0,-7 61 1 0 0,6-89-284 0 0,-1-2 0 0 0,0 2 0 0 0,0-1 0 0 0,0 0 0 0 0,-1 0 1 0 0,0 0-1 0 0,-1-1 0 0 0,0 2 0 0 0,-6 7 0 0 0,-4 1-725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6.540"/>
    </inkml:context>
    <inkml:brush xml:id="br0">
      <inkml:brushProperty name="width" value="0.2" units="cm"/>
      <inkml:brushProperty name="height" value="0.2" units="cm"/>
      <inkml:brushProperty name="color" value="#E71224"/>
    </inkml:brush>
  </inkml:definitions>
  <inkml:trace contextRef="#ctx0" brushRef="#br0">4 41 2473 0 0,'-1'-5'40'0'0,"-2"-15"90"0"0,3 20-127 0 0,0-2 0 0 0,0 2 0 0 0,0-1-1 0 0,0 1 1 0 0,0-1 0 0 0,0 1 0 0 0,0-2 0 0 0,0 2 0 0 0,1-1 0 0 0,-1 1 0 0 0,0-1 0 0 0,0 1 0 0 0,0-2 0 0 0,0 2-1 0 0,2-1 1 0 0,-2 1 0 0 0,0 0 0 0 0,0-1 0 0 0,1 1 0 0 0,-1-2 0 0 0,0 2 0 0 0,1 0 0 0 0,1-1 0 0 0,-1 1 106 0 0,2 1 0 0 0,-2-1 0 0 0,2 2 0 0 0,-1-1 0 0 0,0-1 0 0 0,0 1 0 0 0,0 1 0 0 0,-1-1 0 0 0,2 0 0 0 0,-2 1 1 0 0,0-1-1 0 0,2 0 0 0 0,-2 1 0 0 0,3 3 0 0 0,2 3 169 0 0,-1 0-1 0 0,0 0 1 0 0,1 1 0 0 0,-2-1-1 0 0,1 2 1 0 0,3 14 0 0 0,15 61 992 0 0,-22-78-1170 0 0,39 183 745 0 0,19 261 1 0 0,-58-442-1213 0 0,-1-6 98 0 0,1 0 1 0 0,-1-1 0 0 0,0 1 0 0 0,0 0-1 0 0,0-1 1 0 0,0 1 0 0 0,0 0 0 0 0,0-1 0 0 0,-1 1-1 0 0,1 0 1 0 0,-3 5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6.683"/>
    </inkml:context>
    <inkml:brush xml:id="br0">
      <inkml:brushProperty name="width" value="0.2" units="cm"/>
      <inkml:brushProperty name="height" value="0.2" units="cm"/>
      <inkml:brushProperty name="color" value="#E71224"/>
    </inkml:brush>
  </inkml:definitions>
  <inkml:trace contextRef="#ctx0" brushRef="#br0">14 117 680 0 0,'-2'-3'61'0'0,"0"-1"-1"0"0,1 2 0 0 0,0-2 1 0 0,-1 1-1 0 0,1-1 0 0 0,0 0 1 0 0,-1 1-1 0 0,2-1 1 0 0,-1-5-1 0 0,1 8-17 0 0,0-1-1 0 0,1 0 1 0 0,-1 0-1 0 0,2 1 1 0 0,-1-2-1 0 0,-1 2 1 0 0,1 0-1 0 0,1-1 1 0 0,-2 0 0 0 0,1 0-1 0 0,0 1 1 0 0,1 0-1 0 0,-1-1 1 0 0,0 1-1 0 0,1 0 1 0 0,-1-1 0 0 0,2 2-1 0 0,-2-1 1 0 0,0 0-1 0 0,5-2 1 0 0,4-2 480 0 0,2-1 1 0 0,0 1 0 0 0,-1 1-1 0 0,2 0 1 0 0,-1 0 0 0 0,0 1-1 0 0,26-2 1 0 0,92 2 1423 0 0,-54 3-1822 0 0,54-4-1907 0 0,-101 3-698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6.916"/>
    </inkml:context>
    <inkml:brush xml:id="br0">
      <inkml:brushProperty name="width" value="0.2" units="cm"/>
      <inkml:brushProperty name="height" value="0.2" units="cm"/>
      <inkml:brushProperty name="color" value="#E71224"/>
    </inkml:brush>
  </inkml:definitions>
  <inkml:trace contextRef="#ctx0" brushRef="#br0">173 4 144 0 0,'0'0'21'0'0,"0"0"-1"0"0,0-1 1 0 0,0 1-1 0 0,0 0 1 0 0,-1 0-1 0 0,1 0 1 0 0,0-2-1 0 0,0 2 1 0 0,0 0 0 0 0,0 0-1 0 0,-2 0 1 0 0,2 0-1 0 0,0 0 1 0 0,0 0-1 0 0,-1-1 1 0 0,1 1-1 0 0,0 0 1 0 0,0 0 0 0 0,0 0-1 0 0,-1 0 1 0 0,1 0-1 0 0,0 0 1 0 0,0 0-1 0 0,-2 0 1 0 0,2 0-1 0 0,0 0 1 0 0,0 0 0 0 0,-1 0-1 0 0,1 0 1 0 0,0 0-1 0 0,0 0 1 0 0,-1 0-1 0 0,1 1 1 0 0,0-1-1 0 0,0 0 1 0 0,-2 0 0 0 0,2 0-1 0 0,0 0 1 0 0,-13 6 344 0 0,12-6-329 0 0,-7 5 253 0 0,-2-1 1 0 0,2 1-1 0 0,0 2 0 0 0,0-2 1 0 0,0 2-1 0 0,0 0 0 0 0,2 1 1 0 0,-1-2-1 0 0,0 2 0 0 0,2 0 1 0 0,-2 2-1 0 0,2-2 0 0 0,1 0 1 0 0,-1 1-1 0 0,1 0 0 0 0,-4 14 1 0 0,0-3 15 0 0,2 1 0 0 0,1 1 0 0 0,0-1 0 0 0,2 0-1 0 0,0 2 1 0 0,2 33 0 0 0,1-41-190 0 0,0-1 0 0 0,3 1 0 0 0,-2-2 0 0 0,2 2 0 0 0,7 24 0 0 0,-8-37-102 0 0,-1 2 0 0 0,0-1 0 0 0,2 1-1 0 0,-2-1 1 0 0,2-1 0 0 0,-2 1 0 0 0,2 1 0 0 0,0-1-1 0 0,-2-1 1 0 0,2 1 0 0 0,-1-2 0 0 0,6 5-1 0 0,-6-5-21 0 0,0 0 0 0 0,1 1 0 0 0,0-1 0 0 0,-1-1-1 0 0,1 1 1 0 0,0-1 0 0 0,-2 2 0 0 0,2-2 0 0 0,-1 0-1 0 0,1 0 1 0 0,0 0 0 0 0,-1 0 0 0 0,1 0 0 0 0,0 0 0 0 0,-1-2-1 0 0,1 2 1 0 0,0 0 0 0 0,-1-1 0 0 0,4-2 0 0 0,0 1-46 0 0,0-1 1 0 0,0-1 0 0 0,0 1 0 0 0,0-1 0 0 0,0 0 0 0 0,-1-1 0 0 0,0 1 0 0 0,-1-1 0 0 0,2 1-1 0 0,-2-2 1 0 0,0 1 0 0 0,0-2 0 0 0,0 2 0 0 0,0 0 0 0 0,-2-2 0 0 0,2 0 0 0 0,3-10 0 0 0,-2-2 79 0 0,2 1 1 0 0,-3-1-1 0 0,0-1 1 0 0,-1 1 0 0 0,1-19-1 0 0,-4 27 77 0 0,0 0-1 0 0,0 1 1 0 0,-2 0-1 0 0,1 0 1 0 0,0-1-1 0 0,-2 2 1 0 0,0-2-1 0 0,-3-10 1 0 0,4 18-83 0 0,1 0 0 0 0,0-1 0 0 0,-1 2 1 0 0,1-1-1 0 0,-2 0 0 0 0,2 1 0 0 0,0-1 1 0 0,-2 0-1 0 0,0 1 0 0 0,2-1 0 0 0,-2 0 1 0 0,1 2-1 0 0,-1-2 0 0 0,0 2 0 0 0,1-2 0 0 0,-1 2 1 0 0,0 0-1 0 0,-1-1 0 0 0,2 1 0 0 0,-1 0 1 0 0,-1-1-1 0 0,1 1 0 0 0,1 1 0 0 0,-2-1 0 0 0,1 1 1 0 0,-1 0-1 0 0,1 0 0 0 0,-6 0 0 0 0,8 0-89 0 0,-1 0 0 0 0,1 0 0 0 0,0 0 0 0 0,-1 1-1 0 0,2-1 1 0 0,-1 0 0 0 0,0 1 0 0 0,-1-1 0 0 0,1 0-1 0 0,1 2 1 0 0,-1-2 0 0 0,-1 1 0 0 0,0 0 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7.747"/>
    </inkml:context>
    <inkml:brush xml:id="br0">
      <inkml:brushProperty name="width" value="0.2" units="cm"/>
      <inkml:brushProperty name="height" value="0.2" units="cm"/>
      <inkml:brushProperty name="color" value="#E71224"/>
    </inkml:brush>
  </inkml:definitions>
  <inkml:trace contextRef="#ctx0" brushRef="#br0">4 1 2296 0 0,'-2'3'56'0'0,"2"-2"0"0"0,-1 2-1 0 0,1-1 1 0 0,0 1 0 0 0,0-2-1 0 0,0 2 1 0 0,0 0 0 0 0,0-1-1 0 0,0 0 1 0 0,1 0 0 0 0,-1 4-1 0 0,2-5-34 0 0,92 442 3071 0 0,-58-299-2062 0 0,30 218 1 0 0,-60-306-679 0 0,-2-29-214 0 0,-1 1 0 0 0,0-1 0 0 0,-5 55 0 0 0,-2-68-327 0 0,0-20-60 0 0,0-24-43 0 0,3-9 160 0 0,1-1-1 0 0,3 1 0 0 0,1-1 0 0 0,17-69 0 0 0,-17 92 91 0 0,0 1 1 0 0,3 0-1 0 0,-2 0 1 0 0,3 0-1 0 0,-1 0 0 0 0,2 1 1 0 0,-1 0-1 0 0,3 1 1 0 0,-2 0-1 0 0,2 1 0 0 0,1 0 1 0 0,0 1-1 0 0,21-18 1 0 0,-29 26 38 0 0,1 2 1 0 0,-1-1-1 0 0,2 0 1 0 0,-1 1-1 0 0,0-1 1 0 0,1 0-1 0 0,-2 2 1 0 0,2 0-1 0 0,0-1 1 0 0,-1 1-1 0 0,0 0 1 0 0,9-1 0 0 0,-12 2 0 0 0,2 0 1 0 0,-1 2 0 0 0,0-2-1 0 0,-1 1 1 0 0,2-1 0 0 0,-1 1-1 0 0,0 1 1 0 0,-1-1 0 0 0,1 0-1 0 0,0 1 1 0 0,-1-1 0 0 0,1 0-1 0 0,0 2 1 0 0,-1-2 0 0 0,1 2-1 0 0,0-2 1 0 0,-2 2 0 0 0,2-2-1 0 0,-2 2 1 0 0,2 0 0 0 0,-2-1-1 0 0,0 1 1 0 0,3 4-1 0 0,0 3 46 0 0,0 0 0 0 0,0 0-1 0 0,0 1 1 0 0,-1 0 0 0 0,0-1-1 0 0,-2 1 1 0 0,0 1 0 0 0,1-1-1 0 0,-2-1 1 0 0,-2 18 0 0 0,0 3 150 0 0,-2-2 1 0 0,-14 51 0 0 0,12-56-78 0 0,-2 0 0 0 0,0 0 1 0 0,-19 32-1 0 0,19-42-90 0 0,1-2 1 0 0,-1 0-1 0 0,-1 0 0 0 0,0-2 1 0 0,-1 1-1 0 0,0 0 1 0 0,-17 13-1 0 0,24-23-40 0 0,2 0-1 0 0,0-1 1 0 0,-1 2-1 0 0,1-1 1 0 0,0 0 0 0 0,1 1-1 0 0,-2-1 1 0 0,1 0 0 0 0,0 1-1 0 0,-1-1 1 0 0,2 0 0 0 0,-1 1-1 0 0,1-1 1 0 0,-1 0 0 0 0,1 1-1 0 0,-2-1 1 0 0,2 2 0 0 0,0-2-1 0 0,-1 3 1 0 0,1-3-15 0 0,0 1 1 0 0,1-1-1 0 0,-1 0 1 0 0,0 1-1 0 0,0-2 0 0 0,2 1 1 0 0,-2 0-1 0 0,1 1 1 0 0,-1-1-1 0 0,1 0 1 0 0,-1-1-1 0 0,2 2 1 0 0,-1-1-1 0 0,-1-1 0 0 0,1 1 1 0 0,1 1-1 0 0,-2-2 1 0 0,1 1-1 0 0,2 0 1 0 0,3 3-61 0 0,0-1 0 0 0,-1 0 0 0 0,2-2 1 0 0,-2 2-1 0 0,2-2 0 0 0,-1 0 0 0 0,0 1 0 0 0,11 0 1 0 0,-4-3 93 0 0,1 1 1 0 0,-1-1-1 0 0,0-2 1 0 0,-1 0-1 0 0,2 1 1 0 0,-2-2-1 0 0,1 0 1 0 0,-1 0-1 0 0,0-2 1 0 0,0 0 0 0 0,-1 0-1 0 0,1 0 1 0 0,-2-2-1 0 0,1 0 1 0 0,0 0-1 0 0,11-14 1 0 0,-7 8 12 0 0,0-1 1 0 0,-2-1-1 0 0,0-1 1 0 0,-1 1 0 0 0,-1-3-1 0 0,0 2 1 0 0,-1-2-1 0 0,-2 0 1 0 0,12-33-1 0 0,-12 23 138 0 0,-1 0-1 0 0,0-1 0 0 0,-1-31 0 0 0,-4 46-105 0 0,-1 1 0 0 0,-1-1 0 0 0,-1 0 0 0 0,-1-1 0 0 0,0 2 0 0 0,-1-1-1 0 0,0 0 1 0 0,-7-15 0 0 0,10 27-45 0 0,-2 0-1 0 0,1 1 1 0 0,0 0-1 0 0,-1 0 1 0 0,1-1-1 0 0,0 2 1 0 0,-1-2 0 0 0,1 0-1 0 0,-2 2 1 0 0,2 0-1 0 0,0-2 1 0 0,-2 2-1 0 0,0-1 1 0 0,2 0-1 0 0,-4-1 1 0 0,3 3 4 0 0,1-1-1 0 0,0 1 1 0 0,-2 0 0 0 0,2 0-1 0 0,-1 0 1 0 0,1 0 0 0 0,0 0-1 0 0,-1 0 1 0 0,1 0 0 0 0,0 0-1 0 0,-1 0 1 0 0,1 0 0 0 0,-2 1-1 0 0,2-1 1 0 0,0 0 0 0 0,-1 1-1 0 0,1-1 1 0 0,0 2 0 0 0,-1-2-1 0 0,1 1 1 0 0,1 0 0 0 0,-1-1-1 0 0,-1 2 1 0 0,1-1 0 0 0,0 0-1 0 0,-1-1 1 0 0,2 2 0 0 0,-1-1-1 0 0,0 2 1 0 0,-7 6 82 0 0,1 2 1 0 0,2-2-1 0 0,-2 2 1 0 0,3-1-1 0 0,-1 1 0 0 0,-5 17 1 0 0,-16 71 567 0 0,22-82-561 0 0,-6 28 158 0 0,2 1 0 0 0,3 0 0 0 0,1 1 0 0 0,3 46 0 0 0,1-83-235 0 0,1-1 0 0 0,0 2 0 0 0,1-2 0 0 0,-1 0-1 0 0,2 2 1 0 0,1-2 0 0 0,4 13 0 0 0,-7-20-18 0 0,0 1 0 0 0,1 0 1 0 0,-1-1-1 0 0,2 1 0 0 0,-2 0 0 0 0,0-1 1 0 0,2 0-1 0 0,0 0 0 0 0,-2 1 0 0 0,2-2 0 0 0,-1 2 1 0 0,1-2-1 0 0,0 1 0 0 0,-1-1 0 0 0,1 0 1 0 0,0 1-1 0 0,-1-1 0 0 0,1 0 0 0 0,0 1 1 0 0,1-1-1 0 0,-2-1 0 0 0,1 0 0 0 0,0 1 1 0 0,1-1-1 0 0,-2 0 0 0 0,1 0 0 0 0,4 0 1 0 0,1-1-20 0 0,-2 0 0 0 0,2-1 0 0 0,-1 0 1 0 0,1 0-1 0 0,-1 0 0 0 0,1-2 0 0 0,-2 1 1 0 0,12-8-1 0 0,50-38-1214 0 0,-64 46 1120 0 0,41-35-3662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1.039"/>
    </inkml:context>
    <inkml:brush xml:id="br0">
      <inkml:brushProperty name="width" value="0.2" units="cm"/>
      <inkml:brushProperty name="height" value="0.2" units="cm"/>
      <inkml:brushProperty name="color" value="#E71224"/>
    </inkml:brush>
  </inkml:definitions>
  <inkml:trace contextRef="#ctx0" brushRef="#br0">255 1 3809 0 0,'-12'1'149'0'0,"-2"3"1"0"0,1-1-1 0 0,1 2 0 0 0,-1-1 1 0 0,1 2-1 0 0,0-1 0 0 0,1 2 1 0 0,-1-1-1 0 0,1 2 0 0 0,-1-1 1 0 0,3 2-1 0 0,-2-1 1 0 0,2 2-1 0 0,0-1 0 0 0,-1 0 1 0 0,2 2-1 0 0,0 0 0 0 0,0-1 1 0 0,2 2-1 0 0,-1 0 0 0 0,2 0 1 0 0,-2 0-1 0 0,3 0 1 0 0,-1 0-1 0 0,1 2 0 0 0,1-1 1 0 0,0-1-1 0 0,1 1 0 0 0,-1 25 1 0 0,3-25-98 0 0,0 0 1 0 0,1 1-1 0 0,1-1 1 0 0,0 0-1 0 0,1-1 1 0 0,1 2-1 0 0,5 15 1 0 0,-7-26-43 0 0,-1 1 1 0 0,0-2-1 0 0,2 2 1 0 0,-2-1-1 0 0,2 1 1 0 0,-2-1-1 0 0,2-1 0 0 0,0 1 1 0 0,-1 0-1 0 0,1-1 1 0 0,0 1-1 0 0,-1 0 1 0 0,1-2-1 0 0,0 2 1 0 0,1-2-1 0 0,-2 0 1 0 0,2 2-1 0 0,-1-2 0 0 0,1 1 1 0 0,-1-1-1 0 0,1 0 1 0 0,0-1-1 0 0,-2 2 1 0 0,2-2-1 0 0,0 0 1 0 0,0 1-1 0 0,0-1 1 0 0,-1 0-1 0 0,1 0 0 0 0,7-3 1 0 0,3 1-17 0 0,1-2 0 0 0,0-2 0 0 0,18-7 0 0 0,28-10-21 0 0,-54 22 27 0 0,-2 0 0 0 0,2-1-1 0 0,-2 2 1 0 0,2-1 0 0 0,-2 1-1 0 0,2 0 1 0 0,-2 0 0 0 0,10 1 0 0 0,-12 1 3 0 0,-2-2 0 0 0,2 1 0 0 0,-2-1 0 0 0,2 1 0 0 0,-2-1 0 0 0,0 2 0 0 0,2-1 0 0 0,-2-1 0 0 0,1 1 0 0 0,-1 1 0 0 0,2-1 0 0 0,-2 0 0 0 0,0 1 0 0 0,1-1 0 0 0,-1 0 0 0 0,0 2 0 0 0,1-2 0 0 0,0 3 0 0 0,0 0 19 0 0,-1 0-1 0 0,0 0 1 0 0,1 0 0 0 0,-1 0-1 0 0,0 0 1 0 0,1 0 0 0 0,-2 0-1 0 0,1 6 1 0 0,-1 6 96 0 0,-1-2 0 0 0,-1 1 0 0 0,-4 28 0 0 0,2-22-1 0 0,-3-1 1 0 0,0 1-1 0 0,-1 1 1 0 0,-17 34-1 0 0,20-47-122 0 0,-1 0 0 0 0,0 1 0 0 0,-1-1 0 0 0,0-1-1 0 0,1 0 1 0 0,-2 0 0 0 0,0 0 0 0 0,0-1 0 0 0,0 1 0 0 0,-2-2-1 0 0,-12 9 1 0 0,4-10-372 0 0,18-5 312 0 0,0 0-1 0 0,-1 0 1 0 0,1 0-1 0 0,0 0 1 0 0,-1 2 0 0 0,1-2-1 0 0,0 0 1 0 0,-2 0-1 0 0,2 0 1 0 0,0-2-1 0 0,-1 2 1 0 0,1 0-1 0 0,-1 0 1 0 0,1 0-1 0 0,0 0 1 0 0,-2 0-1 0 0,2 0 1 0 0,0 0-1 0 0,0-1 1 0 0,-1 1-1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0.204"/>
    </inkml:context>
    <inkml:brush xml:id="br0">
      <inkml:brushProperty name="width" value="0.2" units="cm"/>
      <inkml:brushProperty name="height" value="0.2" units="cm"/>
      <inkml:brushProperty name="color" value="#E71224"/>
    </inkml:brush>
  </inkml:definitions>
  <inkml:trace contextRef="#ctx0" brushRef="#br0">8 0 600 0 0,'-1'3'74'0'0,"-1"-2"-1"0"0,2 2 1 0 0,-1-2-1 0 0,0 0 1 0 0,1 2 0 0 0,-2-2-1 0 0,2 2 1 0 0,0-2-1 0 0,-1 2 1 0 0,1 0 0 0 0,0-2-1 0 0,0 2 1 0 0,0-2-1 0 0,0 2 1 0 0,0-2 0 0 0,1 4-1 0 0,7 34 854 0 0,-6-34-902 0 0,-1 1 0 0 0,2-1 0 0 0,-2-1 1 0 0,2 1-1 0 0,-1-1 0 0 0,1 2 0 0 0,0-2 0 0 0,-1 0 0 0 0,1 0 1 0 0,1 0-1 0 0,-1 0 0 0 0,1 0 0 0 0,0-2 0 0 0,0 2 0 0 0,0-1 1 0 0,0 0-1 0 0,1 1 0 0 0,-1-2 0 0 0,0 0 0 0 0,1 0 0 0 0,1 0 1 0 0,3 2-1 0 0,3-3-381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1.312"/>
    </inkml:context>
    <inkml:brush xml:id="br0">
      <inkml:brushProperty name="width" value="0.2" units="cm"/>
      <inkml:brushProperty name="height" value="0.2" units="cm"/>
      <inkml:brushProperty name="color" value="#E71224"/>
    </inkml:brush>
  </inkml:definitions>
  <inkml:trace contextRef="#ctx0" brushRef="#br0">14 0 520 0 0,'-1'3'113'0'0,"0"-2"0"0"0,-1 2-1 0 0,1-2 1 0 0,0 2 0 0 0,-1-1 0 0 0,1 0-1 0 0,0 0 1 0 0,1 1 0 0 0,-2-2 0 0 0,2 2-1 0 0,-1 0 1 0 0,1-1 0 0 0,0 1 0 0 0,0-2-1 0 0,0 7 1 0 0,4 34 1356 0 0,-3-38-1330 0 0,43 182 3223 0 0,-4-22-2073 0 0,20 186-144 0 0,-33-176-2583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1.481"/>
    </inkml:context>
    <inkml:brush xml:id="br0">
      <inkml:brushProperty name="width" value="0.2" units="cm"/>
      <inkml:brushProperty name="height" value="0.2" units="cm"/>
      <inkml:brushProperty name="color" value="#E71224"/>
    </inkml:brush>
  </inkml:definitions>
  <inkml:trace contextRef="#ctx0" brushRef="#br0">4 379 2473 0 0,'-3'13'512'0'0,"8"-25"758"0"0,3-8-303 0 0,74-140 3006 0 0,7-16-6328 0 0,-78 152 1316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1.696"/>
    </inkml:context>
    <inkml:brush xml:id="br0">
      <inkml:brushProperty name="width" value="0.2" units="cm"/>
      <inkml:brushProperty name="height" value="0.2" units="cm"/>
      <inkml:brushProperty name="color" value="#E71224"/>
    </inkml:brush>
  </inkml:definitions>
  <inkml:trace contextRef="#ctx0" brushRef="#br0">0 0 3553 0 0,'1'11'120'0'0,"-1"1"0"0"0,2-2 0 0 0,-1 1 1 0 0,2 0-1 0 0,-1-1 0 0 0,1 1 0 0 0,5 12 0 0 0,4 1 821 0 0,24 41-1 0 0,-32-60-857 0 0,83 125 1561 0 0,-77-116-1477 0 0,2 0 1 0 0,0-2 0 0 0,0 0 0 0 0,0 0-1 0 0,2-2 1 0 0,0 1 0 0 0,14 8-1 0 0,-25-17-206 0 0,0 0 0 0 0,-1-1 0 0 0,0-1-1 0 0,0 1 1 0 0,1 1 0 0 0,0-1 0 0 0,-1-1 0 0 0,1 1-1 0 0,0-1 1 0 0,-1 0 0 0 0,1 2 0 0 0,0-2-1 0 0,-1 0 1 0 0,1 0 0 0 0,0 0 0 0 0,-1-2 0 0 0,1 2-1 0 0,0 0 1 0 0,-1-1 0 0 0,1 1 0 0 0,-2-1-1 0 0,2-1 1 0 0,0 1 0 0 0,-1 1 0 0 0,1-1-1 0 0,-2-1 1 0 0,2 0 0 0 0,4-2 0 0 0,2-11-805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1.866"/>
    </inkml:context>
    <inkml:brush xml:id="br0">
      <inkml:brushProperty name="width" value="0.2" units="cm"/>
      <inkml:brushProperty name="height" value="0.2" units="cm"/>
      <inkml:brushProperty name="color" value="#E71224"/>
    </inkml:brush>
  </inkml:definitions>
  <inkml:trace contextRef="#ctx0" brushRef="#br0">24 0 768 0 0,'-8'47'663'0'0,"0"-1"-1"0"0,4 1 0 0 0,1 0 1 0 0,2 1-1 0 0,6 46 0 0 0,-5-87-657 0 0,2 0 0 0 0,-2-1 0 0 0,1 1 0 0 0,0 0 0 0 0,1-2-1 0 0,-1 2 1 0 0,6 7 0 0 0,-7-14-37 0 0,0 2 0 0 0,0-2 0 0 0,0 0-1 0 0,0 0 1 0 0,0 0 0 0 0,0 1 0 0 0,0-1 0 0 0,0 0 0 0 0,0 0-1 0 0,0 0 1 0 0,1 1 0 0 0,-1-1 0 0 0,0 0 0 0 0,0 0 0 0 0,0 0-1 0 0,0 0 1 0 0,0 2 0 0 0,1-2 0 0 0,-1 0 0 0 0,0 0 0 0 0,0 0-1 0 0,0 0 1 0 0,2 0 0 0 0,-2 0 0 0 0,0 0 0 0 0,0 0 0 0 0,0 1-1 0 0,1-1 1 0 0,-1 0 0 0 0,0 0 0 0 0,0 0 0 0 0,1 0 0 0 0,5-8-703 0 0,0-15 12 0 0,1-30 477 0 0,-7 25 246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2.001"/>
    </inkml:context>
    <inkml:brush xml:id="br0">
      <inkml:brushProperty name="width" value="0.2" units="cm"/>
      <inkml:brushProperty name="height" value="0.2" units="cm"/>
      <inkml:brushProperty name="color" value="#E71224"/>
    </inkml:brush>
  </inkml:definitions>
  <inkml:trace contextRef="#ctx0" brushRef="#br0">81 132 2120 0 0,'-80'-131'1465'0'0,"89"139"-1677"0"0,-1 0 0 0 0,2-1 0 0 0,0-1 0 0 0,0 1 0 0 0,15 8-1 0 0,-9-7 213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2.353"/>
    </inkml:context>
    <inkml:brush xml:id="br0">
      <inkml:brushProperty name="width" value="0.2" units="cm"/>
      <inkml:brushProperty name="height" value="0.2" units="cm"/>
      <inkml:brushProperty name="color" value="#E71224"/>
    </inkml:brush>
  </inkml:definitions>
  <inkml:trace contextRef="#ctx0" brushRef="#br0">17 5 768 0 0,'-5'19'193'0'0,"1"1"-1"0"0,0 0 1 0 0,3 0 0 0 0,-2 20-1 0 0,7 82 1317 0 0,-3-91-1403 0 0,25 268 2648 0 0,-16-218-1825 0 0,40 130 0 0 0,-49-206-923 0 0,11 27 0 0 0,-12-32-7 0 0,0 0 1 0 0,0 0-1 0 0,0 0 0 0 0,0 0 1 0 0,0 0-1 0 0,0 0 1 0 0,0 0-1 0 0,0 0 1 0 0,0 0-1 0 0,0 0 1 0 0,1 0-1 0 0,-1 0 1 0 0,0 0-1 0 0,0 0 0 0 0,0 0 1 0 0,0 0-1 0 0,0 0 1 0 0,0-1-1 0 0,0 1 1 0 0,0 0-1 0 0,0 0 1 0 0,0 0-1 0 0,0 0 0 0 0,0 0 1 0 0,0 0-1 0 0,0 0 1 0 0,0 0-1 0 0,0 0 1 0 0,0 0-1 0 0,0 0 1 0 0,0 0-1 0 0,0 0 0 0 0,2 0 1 0 0,-2 0-1 0 0,0 0 1 0 0,0 0-1 0 0,0 0 1 0 0,0 0-1 0 0,0 0 1 0 0,0 0-1 0 0,0 0 0 0 0,0 0 1 0 0,0 0-1 0 0,0 0 1 0 0,0 0-1 0 0,0 0 1 0 0,0 0-1 0 0,0 0 1 0 0,0 0-1 0 0,0 0 0 0 0,0 0 1 0 0,1 0-1 0 0,-1 0 1 0 0,0 0-1 0 0,0 1 1 0 0,0-1-1 0 0,0 0 1 0 0,0 0-1 0 0,0 0 0 0 0,0 0 1 0 0,0 0-1 0 0,0 0 1 0 0,0 0-1 0 0,0 0 1 0 0,0 0-1 0 0,0 0 1 0 0,1-12-88 0 0,-2-13-97 0 0,-7-47-445 0 0,-23-239-316 0 0,30 255 953 0 0,1 0 0 0 0,3 0 1 0 0,15-87-1 0 0,-15 127-7 0 0,1 2 0 0 0,0-2 0 0 0,0 1 0 0 0,3-1 0 0 0,-2 1 0 0 0,3 1 0 0 0,-1 0 0 0 0,15-22 0 0 0,-20 35 5 0 0,-2 0 0 0 0,1-1-1 0 0,-1 1 1 0 0,1 0 0 0 0,1 1-1 0 0,-2-2 1 0 0,1 1 0 0 0,0 1-1 0 0,-1-1 1 0 0,2-1 0 0 0,-1 2-1 0 0,0-1 1 0 0,1 1 0 0 0,-2-1-1 0 0,1 1 1 0 0,0-2 0 0 0,1 2-1 0 0,-1 0 1 0 0,0 0 0 0 0,1-1-1 0 0,-1 1 1 0 0,0 0 0 0 0,1 0-1 0 0,-1 0 1 0 0,0 0 0 0 0,1 0-1 0 0,-1 0 1 0 0,0 0 0 0 0,1 0-1 0 0,-2 0 1 0 0,1 1-1 0 0,0-1 1 0 0,1 0 0 0 0,-1 2-1 0 0,0-2 1 0 0,1 0 0 0 0,-1 1-1 0 0,0-1 1 0 0,-1 1 0 0 0,2-1-1 0 0,-1 2 1 0 0,0-1 0 0 0,-1-1-1 0 0,2 1 1 0 0,0 2 0 0 0,2 4 84 0 0,2-1 0 0 0,-2 1 0 0 0,0 0 1 0 0,0-1-1 0 0,-2 1 0 0 0,5 10 0 0 0,4 22 454 0 0,-2 0 1 0 0,-1-1-1 0 0,-1 2 0 0 0,1 66 1 0 0,-8-92-485 0 0,1 2 0 0 0,-2-1 0 0 0,1 0 0 0 0,-3-1 0 0 0,2 2 0 0 0,-2-1 0 0 0,-1 0 0 0 0,0-2 0 0 0,-9 23 1 0 0,11-33-67 0 0,1-2 1 0 0,0 2 0 0 0,-1-1-1 0 0,1 0 1 0 0,0 0 0 0 0,-1 0-1 0 0,0 0 1 0 0,0 0 0 0 0,0-1-1 0 0,0 2 1 0 0,0-2 0 0 0,0 0-1 0 0,0 1 1 0 0,0-1 0 0 0,0 0-1 0 0,-1 1 1 0 0,0-2 0 0 0,1 1-1 0 0,0 0 1 0 0,0-1 0 0 0,-1 2-1 0 0,0-2 1 0 0,1 0 0 0 0,-1 0-1 0 0,0 0 1 0 0,1 0 0 0 0,-1 0-1 0 0,0 0 1 0 0,1 0 0 0 0,-1 0-1 0 0,2-2 1 0 0,-6 1 0 0 0,0-2-333 0 0,1 1 1 0 0,-1-1-1 0 0,0-1 1 0 0,1 1 0 0 0,0-1-1 0 0,0 0 1 0 0,0 0-1 0 0,1-1 1 0 0,0 1-1 0 0,-9-11 1 0 0,-4-9-2397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8.547"/>
    </inkml:context>
    <inkml:brush xml:id="br0">
      <inkml:brushProperty name="width" value="0.2" units="cm"/>
      <inkml:brushProperty name="height" value="0.2" units="cm"/>
      <inkml:brushProperty name="color" value="#E71224"/>
    </inkml:brush>
  </inkml:definitions>
  <inkml:trace contextRef="#ctx0" brushRef="#br0">285 0 1520 0 0,'-13'5'333'0'0,"-1"1"-1"0"0,1-2 1 0 0,-14 2-1 0 0,-23 8 596 0 0,35-8-591 0 0,0 0 0 0 0,1 2 0 0 0,-1-2 0 0 0,0 4 0 0 0,-21 15-1 0 0,31-21-210 0 0,1 0-1 0 0,-1 0 0 0 0,1 1 0 0 0,0-1 1 0 0,0 2-1 0 0,0-2 0 0 0,0 1 0 0 0,1 0 1 0 0,0 1-1 0 0,-1-1 0 0 0,2 2 0 0 0,0-2 1 0 0,0 0-1 0 0,0 2 0 0 0,1-2 0 0 0,0 2 1 0 0,-1 0-1 0 0,1 7 0 0 0,1-12-97 0 0,0-1-1 0 0,0 2 1 0 0,0-2-1 0 0,0 2 0 0 0,0-2 1 0 0,1 0-1 0 0,-1 2 1 0 0,2-2-1 0 0,-2 1 1 0 0,1 0-1 0 0,-1 0 1 0 0,1-1-1 0 0,1 2 1 0 0,-1-2-1 0 0,-1 0 1 0 0,1 1-1 0 0,1-1 1 0 0,-1 0-1 0 0,0 1 1 0 0,1-1-1 0 0,2 2 1 0 0,-2-2-13 0 0,2 2 1 0 0,-1-2 0 0 0,1 0 0 0 0,0 1 0 0 0,0-1 0 0 0,0 0 0 0 0,-1 1 0 0 0,1-2 0 0 0,8 1-1 0 0,2-1-26 0 0,2 0-1 0 0,-1-1 1 0 0,1-1-1 0 0,17-3 1 0 0,-2-3 1 0 0,32-5 7 0 0,-58 13 3 0 0,0-2 0 0 0,2 2 0 0 0,-2 0 1 0 0,1 0-1 0 0,0 2 0 0 0,0-2 0 0 0,-1 1 1 0 0,10 3-1 0 0,-14-3 8 0 0,2-1-1 0 0,-1 2 1 0 0,0-1 0 0 0,0 2 0 0 0,0-2 0 0 0,0 0-1 0 0,0 1 1 0 0,0 0 0 0 0,0 0 0 0 0,-1 0-1 0 0,0 0 1 0 0,2 0 0 0 0,-2 0 0 0 0,1 0 0 0 0,-2 1-1 0 0,1-2 1 0 0,0 2 0 0 0,1 0 0 0 0,-2-1-1 0 0,1 1 1 0 0,-1 0 0 0 0,1-2 0 0 0,-1 2 0 0 0,0-1-1 0 0,0 5 1 0 0,0 8 78 0 0,0-1-1 0 0,-1 1 1 0 0,-3 18-1 0 0,1-17-21 0 0,-1 18 111 0 0,-2-1 1 0 0,-2 0-1 0 0,-14 38 1 0 0,18-59-175 0 0,-1 1 0 0 0,0-1 0 0 0,-2 0 0 0 0,0 0 0 0 0,1 0 0 0 0,-2-1 0 0 0,0 0 0 0 0,-2-1 0 0 0,1 1 0 0 0,-18 14 1 0 0,7-14-441 0 0,19-11 387 0 0,1 0-1 0 0,0 0 1 0 0,0 0 0 0 0,-1 0 0 0 0,1 0 0 0 0,0 0 0 0 0,-2 0-1 0 0,2-1 1 0 0,0 1 0 0 0,-1 0 0 0 0,1 0 0 0 0,0 0 0 0 0,0 0 0 0 0,-1 0-1 0 0,1 0 1 0 0,0-2 0 0 0,0 2 0 0 0,-4-4-678 0 0,4 4 677 0 0,0-1 1 0 0,0 1 0 0 0,0 0 0 0 0,0-1 0 0 0,0 1 0 0 0,0 0-1 0 0,0 0 1 0 0,0-2 0 0 0,0 2 0 0 0,0 0 0 0 0,0-1 0 0 0,0 1-1 0 0,0 0 1 0 0,0 0 0 0 0,0-1 0 0 0,0 1 0 0 0,1 0 0 0 0,-1-2-1 0 0,0 2 1 0 0,0 0 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8.722"/>
    </inkml:context>
    <inkml:brush xml:id="br0">
      <inkml:brushProperty name="width" value="0.2" units="cm"/>
      <inkml:brushProperty name="height" value="0.2" units="cm"/>
      <inkml:brushProperty name="color" value="#E71224"/>
    </inkml:brush>
  </inkml:definitions>
  <inkml:trace contextRef="#ctx0" brushRef="#br0">66 0 1960 0 0,'3'21'633'0'0,"0"2"0"0"0,-2-2 0 0 0,0 1 0 0 0,-2 0 0 0 0,-3 22 0 0 0,3-26-364 0 0,-6 47 631 0 0,-2 0 1 0 0,-34 121 0 0 0,42-184-1105 0 0,-6 21 244 0 0,7-23-144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8.865"/>
    </inkml:context>
    <inkml:brush xml:id="br0">
      <inkml:brushProperty name="width" value="0.2" units="cm"/>
      <inkml:brushProperty name="height" value="0.2" units="cm"/>
      <inkml:brushProperty name="color" value="#E71224"/>
    </inkml:brush>
  </inkml:definitions>
  <inkml:trace contextRef="#ctx0" brushRef="#br0">0 242 1056 0 0,'20'-181'1104'0'0,"-15"126"-223"0"0,-5 55-871 0 0,-1-1 1 0 0,1 1-1 0 0,0 0 1 0 0,0 0-1 0 0,0 0 1 0 0,0 0-1 0 0,0 0 0 0 0,0-1 1 0 0,0 1-1 0 0,1 0 1 0 0,-1 0-1 0 0,0 0 1 0 0,0 0-1 0 0,0 0 1 0 0,0 0-1 0 0,0-2 1 0 0,0 2-1 0 0,0 0 1 0 0,0 0-1 0 0,0 0 1 0 0,0 0-1 0 0,0 0 1 0 0,0 0-1 0 0,0 0 1 0 0,2-1-1 0 0,-2 1 1 0 0,0 0-1 0 0,0 0 0 0 0,0 0 1 0 0,0 0-1 0 0,0 0 1 0 0,0 0-1 0 0,0 0 1 0 0,1 0-1 0 0,-1 0 1 0 0,0 0-1 0 0,0 0 1 0 0,0 0-1 0 0,0 0 1 0 0,0 0-1 0 0,1 0 1 0 0,-1 0-1 0 0,0 0 1 0 0,0 0-1 0 0,0 0 1 0 0,11 7 149 0 0,13 21-248 0 0,-17-20 99 0 0,-5-6-75 0 0,16 18-423 0 0,-1-1 1 0 0,0-2 0 0 0,2 1 0 0 0,22 14 0 0 0,-15-15 463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9.048"/>
    </inkml:context>
    <inkml:brush xml:id="br0">
      <inkml:brushProperty name="width" value="0.2" units="cm"/>
      <inkml:brushProperty name="height" value="0.2" units="cm"/>
      <inkml:brushProperty name="color" value="#E71224"/>
    </inkml:brush>
  </inkml:definitions>
  <inkml:trace contextRef="#ctx0" brushRef="#br0">245 0 856 0 0,'-29'29'1212'0'0,"2"2"0"0"0,1 1 0 0 0,2 1 0 0 0,0 2-1 0 0,-35 69 1 0 0,50-83-1010 0 0,-1 1 0 0 0,2-1 0 0 0,2 2 0 0 0,-1-1 0 0 0,2 1-1 0 0,1 0 1 0 0,1-1 0 0 0,0 2 0 0 0,2-1 0 0 0,1 0 0 0 0,1 1 0 0 0,5 22 0 0 0,-6-39-195 0 0,2 0 0 0 0,0-1 1 0 0,-1 2-1 0 0,2-1 0 0 0,-1 0 1 0 0,1-1-1 0 0,1 0 0 0 0,-1 0 1 0 0,9 12-1 0 0,-10-16-12 0 0,0 0 0 0 0,0 0 0 0 0,1 1 0 0 0,0-2 0 0 0,-1 2 0 0 0,1-2 0 0 0,0 1 1 0 0,-1 0-1 0 0,1 0 0 0 0,0-1 0 0 0,-1 0 0 0 0,2-1 0 0 0,-1 2 0 0 0,0-1 0 0 0,1-1 0 0 0,-2 0 0 0 0,2 1 0 0 0,-1-1 0 0 0,1 0 0 0 0,-1 0 0 0 0,-1 0 0 0 0,2 0 0 0 0,4-2 0 0 0,2 0-125 0 0,-2-2 0 0 0,1 2 0 0 0,-1-2 1 0 0,0 0-1 0 0,0 0 0 0 0,0 0 0 0 0,0-2 0 0 0,-1 1 0 0 0,1 0 0 0 0,-2-2 0 0 0,1 2 0 0 0,-2-2 0 0 0,9-8 0 0 0,6-10-795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0.449"/>
    </inkml:context>
    <inkml:brush xml:id="br0">
      <inkml:brushProperty name="width" value="0.2" units="cm"/>
      <inkml:brushProperty name="height" value="0.2" units="cm"/>
      <inkml:brushProperty name="color" value="#E71224"/>
    </inkml:brush>
  </inkml:definitions>
  <inkml:trace contextRef="#ctx0" brushRef="#br0">298 1 1400 0 0,'-20'28'470'0'0,"3"0"0"0"0,-30 61-1 0 0,21-35-21 0 0,-154 294 3064 0 0,173-336-3714 0 0,34-50-5085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9.377"/>
    </inkml:context>
    <inkml:brush xml:id="br0">
      <inkml:brushProperty name="width" value="0.2" units="cm"/>
      <inkml:brushProperty name="height" value="0.2" units="cm"/>
      <inkml:brushProperty name="color" value="#E71224"/>
    </inkml:brush>
  </inkml:definitions>
  <inkml:trace contextRef="#ctx0" brushRef="#br0">0 1 1520 0 0,'1'13'409'0'0,"2"-1"0"0"0,0 2 0 0 0,-1-1 0 0 0,8 18 0 0 0,0 6 274 0 0,86 440 4037 0 0,-29 5-4894 0 0,-66-473 107 0 0,1-5-146 0 0,-2 0 0 0 0,1 1 0 0 0,-1-1-1 0 0,0 0 1 0 0,0 0 0 0 0,0 0 0 0 0,-1 7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9.521"/>
    </inkml:context>
    <inkml:brush xml:id="br0">
      <inkml:brushProperty name="width" value="0.2" units="cm"/>
      <inkml:brushProperty name="height" value="0.2" units="cm"/>
      <inkml:brushProperty name="color" value="#E71224"/>
    </inkml:brush>
  </inkml:definitions>
  <inkml:trace contextRef="#ctx0" brushRef="#br0">0 568 760 0 0,'0'-12'64'0'0,"0"-39"18"0"0,3-152 927 0 0,-2 193-550 0 0,-1 0 0 0 0,3 1 0 0 0,-2-2 0 0 0,2 2 0 0 0,-1 0 0 0 0,1-1 0 0 0,1 1 0 0 0,0 0 0 0 0,0-1 0 0 0,1 2 0 0 0,1 0 0 0 0,-1-1 0 0 0,11-11 0 0 0,5-1 171 0 0,1-1 0 0 0,0 2 0 0 0,28-18 0 0 0,-16 11-1105 0 0,-23 19 1 0 0,-7 4-147 0 0,0 1 1 0 0,1-1-1 0 0,-1 2 1 0 0,0-1 0 0 0,11-5-1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49.697"/>
    </inkml:context>
    <inkml:brush xml:id="br0">
      <inkml:brushProperty name="width" value="0.2" units="cm"/>
      <inkml:brushProperty name="height" value="0.2" units="cm"/>
      <inkml:brushProperty name="color" value="#E71224"/>
    </inkml:brush>
  </inkml:definitions>
  <inkml:trace contextRef="#ctx0" brushRef="#br0">0 0 4089 0 0,'3'17'362'0'0,"-1"-1"1"0"0,1 0-1 0 0,1 2 1 0 0,1-2-1 0 0,1-2 0 0 0,-1 2 1 0 0,15 27-1 0 0,-16-36-228 0 0,16 33 444 0 0,1-2 0 0 0,2 1 0 0 0,1-2 0 0 0,32 38-1 0 0,-52-72-598 0 0,-1 1 0 0 0,-1-2-1 0 0,2 1 1 0 0,0 0-1 0 0,-1-1 1 0 0,1 1 0 0 0,0 0-1 0 0,0-1 1 0 0,0 0-1 0 0,0 0 1 0 0,0 0-1 0 0,1-1 1 0 0,-1 0 0 0 0,6 1-1 0 0,-6-1-131 0 0,-2-1 0 0 0,2 0 0 0 0,-1-1-1 0 0,0 1 1 0 0,1 0 0 0 0,-2-2 0 0 0,2 2 0 0 0,-1-1 0 0 0,0 0-1 0 0,-1-1 1 0 0,2 1 0 0 0,-1 0 0 0 0,0-1 0 0 0,-1 1-1 0 0,1 0 1 0 0,0-2 0 0 0,-1 2 0 0 0,1-2 0 0 0,-2 0 0 0 0,6-2-1 0 0,12-20-1126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0.024"/>
    </inkml:context>
    <inkml:brush xml:id="br0">
      <inkml:brushProperty name="width" value="0.2" units="cm"/>
      <inkml:brushProperty name="height" value="0.2" units="cm"/>
      <inkml:brushProperty name="color" value="#E71224"/>
    </inkml:brush>
  </inkml:definitions>
  <inkml:trace contextRef="#ctx0" brushRef="#br0">0 1 88 0 0,'4'56'1997'0'0,"20"112"0"0"0,-11-89-790 0 0,71 399 2121 0 0,-2-6-3142 0 0,-61-352-1547 0 0,-13-80-1392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0.182"/>
    </inkml:context>
    <inkml:brush xml:id="br0">
      <inkml:brushProperty name="width" value="0.2" units="cm"/>
      <inkml:brushProperty name="height" value="0.2" units="cm"/>
      <inkml:brushProperty name="color" value="#E71224"/>
    </inkml:brush>
  </inkml:definitions>
  <inkml:trace contextRef="#ctx0" brushRef="#br0">0 70 1160 0 0,'1'-1'89'0'0,"-1"0"0"0"0,2-1 0 0 0,-2 1-1 0 0,1 1 1 0 0,0-1 0 0 0,-1-1 0 0 0,2 1 0 0 0,-1 1-1 0 0,0-1 1 0 0,1-1 0 0 0,-2 2 0 0 0,1-1-1 0 0,0 1 1 0 0,1-1 0 0 0,-1 1 0 0 0,0-2 0 0 0,1 2-1 0 0,-1 0 1 0 0,0-1 0 0 0,1 1 0 0 0,-1 0 0 0 0,3 0-1 0 0,35-7 1434 0 0,53 9 575 0 0,-68 0-2044 0 0,0 0 0 0 0,1-4 0 0 0,0 2 1 0 0,27-6-1 0 0,92-32-3282 0 0,-122 33 2204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0.375"/>
    </inkml:context>
    <inkml:brush xml:id="br0">
      <inkml:brushProperty name="width" value="0.2" units="cm"/>
      <inkml:brushProperty name="height" value="0.2" units="cm"/>
      <inkml:brushProperty name="color" value="#E71224"/>
    </inkml:brush>
  </inkml:definitions>
  <inkml:trace contextRef="#ctx0" brushRef="#br0">192 1 448 0 0,'1'0'3'0'0,"-1"1"-1"0"0,2-1 1 0 0,-2 2-1 0 0,1-2 1 0 0,-1 1-1 0 0,1-1 1 0 0,-1 1-1 0 0,2 1 1 0 0,-2-2-1 0 0,0 1 1 0 0,1 0-1 0 0,-1 1 1 0 0,0-2-1 0 0,0 1 1 0 0,1 0-1 0 0,-1-1 1 0 0,0 2-1 0 0,0-1 1 0 0,0 0-1 0 0,0 1 1 0 0,-8 3 176 0 0,7-4-111 0 0,-24 21 557 0 0,2 0 0 0 0,0 2 1 0 0,1 0-1 0 0,-32 51 0 0 0,48-64-522 0 0,-1-1 0 0 0,2 1 0 0 0,-1 0 0 0 0,2 1 0 0 0,0 0 0 0 0,0 0 0 0 0,2-2 0 0 0,-1 2 0 0 0,2 2 0 0 0,-1-2 0 0 0,1 0 0 0 0,1 0 0 0 0,0 0 0 0 0,1 1 0 0 0,1-1 0 0 0,2 15 0 0 0,-3-23-86 0 0,0 0 0 0 0,1 1 1 0 0,-1-1-1 0 0,0 0 0 0 0,2 0 0 0 0,-2 0 0 0 0,2 0 0 0 0,0 0 0 0 0,-1 0 0 0 0,1-1 0 0 0,0 1 1 0 0,-1-2-1 0 0,1 2 0 0 0,1-1 0 0 0,0 0 0 0 0,-1-1 0 0 0,6 5 0 0 0,-5-6-8 0 0,0 2 0 0 0,-1-2 0 0 0,1-1 0 0 0,0 2 0 0 0,0-1 0 0 0,-2-1 0 0 0,2 1 0 0 0,0-1 0 0 0,0 0 0 0 0,0 0 0 0 0,0 0 0 0 0,0 0 0 0 0,0 0 0 0 0,-1-1 0 0 0,1 0 0 0 0,0 1-1 0 0,0-2 1 0 0,-1 1 0 0 0,1 0 0 0 0,6-5 0 0 0,0 1 28 0 0,-1-2-1 0 0,-1 1 0 0 0,1-1 0 0 0,-1 0 1 0 0,0-1-1 0 0,0 0 0 0 0,0 0 0 0 0,-1-1 1 0 0,0 1-1 0 0,-1-1 0 0 0,0-1 0 0 0,6-14 1 0 0,-7 12 19 0 0,0 2 0 0 0,-1-2 1 0 0,0 1-1 0 0,-1-1 0 0 0,0 0 0 0 0,-1 0 1 0 0,0 0-1 0 0,-1 0 0 0 0,-1-1 1 0 0,0 1-1 0 0,-1-15 0 0 0,1 23-8 0 0,-2-1-1 0 0,2 1 1 0 0,-1-2-1 0 0,0 2 1 0 0,-1 0-1 0 0,1-1 1 0 0,-2 1-1 0 0,2 0 1 0 0,-2 0-1 0 0,1 0 1 0 0,0 0-1 0 0,0 0 1 0 0,-2 0-1 0 0,1 1 1 0 0,0-1-1 0 0,-1 2 1 0 0,2-2 0 0 0,-2 1-1 0 0,0 0 1 0 0,0 1-1 0 0,0-1 1 0 0,0 0-1 0 0,0 2 1 0 0,0-2-1 0 0,0 2 1 0 0,-8-3-1 0 0,-7 0-412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2.948"/>
    </inkml:context>
    <inkml:brush xml:id="br0">
      <inkml:brushProperty name="width" value="0.2" units="cm"/>
      <inkml:brushProperty name="height" value="0.2" units="cm"/>
      <inkml:brushProperty name="color" value="#E71224"/>
    </inkml:brush>
  </inkml:definitions>
  <inkml:trace contextRef="#ctx0" brushRef="#br0">260 1 2120 0 0,'-11'0'164'0'0,"-1"1"1"0"0,0 1-1 0 0,2-1 0 0 0,-2 2 0 0 0,1 1 0 0 0,-1-2 0 0 0,1 2 0 0 0,1 2 0 0 0,-1-2 0 0 0,0 1 0 0 0,2 2 0 0 0,-2-2 0 0 0,2 2 0 0 0,0 1 0 0 0,-1-2 0 0 0,2 2 0 0 0,-14 18 0 0 0,15-20-28 0 0,0 2 0 0 0,2 2 0 0 0,0-2 0 0 0,-1 1 0 0 0,1 0 0 0 0,1 1 0 0 0,0-1 0 0 0,1 0 0 0 0,-1 1 0 0 0,2 0 0 0 0,0 0 0 0 0,0 0 0 0 0,0 0 0 0 0,2 0 1 0 0,-1 0-1 0 0,1 0 0 0 0,1 1 0 0 0,-1-2 0 0 0,2 2 0 0 0,4 16 0 0 0,-6-25-138 0 0,2 1 0 0 0,-1 1 0 0 0,-1-1 0 0 0,1-1 0 0 0,1 1 0 0 0,-1 0 0 0 0,2-1 0 0 0,-2 1 0 0 0,0 0 0 0 0,2-2 0 0 0,-2 2 0 0 0,2-1 0 0 0,-2 0 0 0 0,2 0 0 0 0,0 0 0 0 0,-1 0 0 0 0,1 0 0 0 0,0-1 0 0 0,-1 0 0 0 0,1 1 1 0 0,0-1-1 0 0,-1 0 0 0 0,1 1 0 0 0,0-2 0 0 0,-1 1 0 0 0,2-1 0 0 0,3 1 0 0 0,8-1-15 0 0,-2 0 1 0 0,0-1-1 0 0,1 0 1 0 0,-1-1-1 0 0,16-4 1 0 0,-17 3 6 0 0,0 0 1 0 0,0 1 0 0 0,0 0 0 0 0,20 1 0 0 0,-29 1 15 0 0,0 1-1 0 0,-1-1 1 0 0,1 0 0 0 0,0 2 0 0 0,-2-2 0 0 0,2 1 0 0 0,-1-1 0 0 0,1 1 0 0 0,-2 1-1 0 0,2-1 1 0 0,0 0 0 0 0,-2 1 0 0 0,2-1 0 0 0,-2 0 0 0 0,2 1 0 0 0,-2 0 0 0 0,0 0-1 0 0,2 0 1 0 0,1 4 0 0 0,-3-4 32 0 0,1 2 0 0 0,-1-1 0 0 0,0 1 0 0 0,1 0-1 0 0,-1-1 1 0 0,-1 1 0 0 0,1 0 0 0 0,-1 0 0 0 0,0 0 0 0 0,2 0 0 0 0,-4 5 0 0 0,1 7 85 0 0,-2-1 0 0 0,-1-1 1 0 0,2 1-1 0 0,-4 0 1 0 0,-7 18-1 0 0,2-6-34 0 0,-2-2 1 0 0,-23 36-1 0 0,27-47-144 0 0,-1-2-1 0 0,0 0 1 0 0,-1 0-1 0 0,0 0 1 0 0,-1-2-1 0 0,-13 12 1 0 0,22-21-201 0 0,-9 6-260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3.230"/>
    </inkml:context>
    <inkml:brush xml:id="br0">
      <inkml:brushProperty name="width" value="0.2" units="cm"/>
      <inkml:brushProperty name="height" value="0.2" units="cm"/>
      <inkml:brushProperty name="color" value="#E71224"/>
    </inkml:brush>
  </inkml:definitions>
  <inkml:trace contextRef="#ctx0" brushRef="#br0">300 1 1800 0 0,'-7'12'285'0'0,"2"0"-1"0"0,-2-1 0 0 0,1 1 0 0 0,-2-2 0 0 0,0 1 1 0 0,-2 0-1 0 0,2-2 0 0 0,-1 0 0 0 0,-14 11 1 0 0,-15 18 915 0 0,19-16-874 0 0,0 1 1 0 0,3 0 0 0 0,0 2 0 0 0,2-1-1 0 0,-1 1 1 0 0,3 2 0 0 0,0 0-1 0 0,3-1 1 0 0,-1 2 0 0 0,2 0 0 0 0,2 0-1 0 0,0 0 1 0 0,2 0 0 0 0,2 2 0 0 0,-1-1-1 0 0,4 35 1 0 0,-1-52-304 0 0,2-1-1 0 0,-1 1 1 0 0,2-2-1 0 0,-2 1 1 0 0,2 1-1 0 0,1-1 1 0 0,0-1-1 0 0,8 18 1 0 0,-10-24-54 0 0,1-1 0 0 0,0 1 0 0 0,-1 0 0 0 0,1-1-1 0 0,0 1 1 0 0,-1-2 0 0 0,2 2 0 0 0,-1-1 0 0 0,1 0 0 0 0,0-1 0 0 0,-1 1 0 0 0,1-2 0 0 0,0 2-1 0 0,0-2 1 0 0,0 2 0 0 0,0-2 0 0 0,1 1 0 0 0,-1-1 0 0 0,0 0 0 0 0,0-1 0 0 0,1 2 0 0 0,-1-2 0 0 0,0 0-1 0 0,7 0 1 0 0,-3 0-93 0 0,-1-2 0 0 0,1 1 0 0 0,0 0-1 0 0,0-2 1 0 0,0 2 0 0 0,-2-2 0 0 0,2 0 0 0 0,-1-1-1 0 0,1 0 1 0 0,12-8 0 0 0,-7 3-443 0 0,1-2 1 0 0,-2-1-1 0 0,0 0 0 0 0,13-14 1 0 0,3-10-2000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3.601"/>
    </inkml:context>
    <inkml:brush xml:id="br0">
      <inkml:brushProperty name="width" value="0.2" units="cm"/>
      <inkml:brushProperty name="height" value="0.2" units="cm"/>
      <inkml:brushProperty name="color" value="#E71224"/>
    </inkml:brush>
  </inkml:definitions>
  <inkml:trace contextRef="#ctx0" brushRef="#br0">37 0 1520 0 0,'-1'1'20'0'0,"-2"1"0"0"0,0-1-1 0 0,2 0 1 0 0,-2 1-1 0 0,2-1 1 0 0,-2 0 0 0 0,2 1-1 0 0,-2 0 1 0 0,2 0 0 0 0,0-1-1 0 0,-1 2 1 0 0,1-2-1 0 0,0 2 1 0 0,-3 2 0 0 0,2 0 107 0 0,1 1 0 0 0,0-1 1 0 0,-1 0-1 0 0,2 1 0 0 0,-1 0 1 0 0,1 5-1 0 0,0 38 1036 0 0,1 1-1 0 0,15 79 1 0 0,31 98 893 0 0,-11-61-1459 0 0,41 346 630 0 0,-89-561-2006 0 0,10 22 515 0 0,0-1 0 0 0,1 2 0 0 0,2-2 0 0 0,1 1 0 0 0,0-1 0 0 0,9-29 0 0 0,-7 43 222 0 0,0 2 1 0 0,0-1-1 0 0,0 1 0 0 0,1 0 0 0 0,2 0 0 0 0,0 0 0 0 0,-1 0 0 0 0,1 1 0 0 0,1 1 0 0 0,1-1 0 0 0,-1 2 1 0 0,2-1-1 0 0,-1 1 0 0 0,19-14 0 0 0,-25 21 9 0 0,-1 0 0 0 0,1 0 1 0 0,0 0-1 0 0,-1 1 0 0 0,2 0 1 0 0,-1-1-1 0 0,0 1 0 0 0,-1 0 0 0 0,2 1 1 0 0,-1-2-1 0 0,1 1 0 0 0,-1 1 1 0 0,-1 0-1 0 0,2 0 0 0 0,-1 0 0 0 0,1 0 1 0 0,-1 0-1 0 0,1 0 0 0 0,-2 0 1 0 0,2 1-1 0 0,-1 1 0 0 0,5 0 1 0 0,-4 0-8 0 0,0 0 1 0 0,0 1-1 0 0,0 0 1 0 0,0 1-1 0 0,-1-2 1 0 0,1 1 0 0 0,-2 1-1 0 0,1-1 1 0 0,0 1-1 0 0,-1 0 1 0 0,1 0 0 0 0,0 0-1 0 0,-1 0 1 0 0,0 0-1 0 0,2 6 1 0 0,6 20 205 0 0,0 0 0 0 0,-2 0 1 0 0,-3 0-1 0 0,6 49 0 0 0,-6 124 1346 0 0,-5-181-1393 0 0,0-19-111 0 0,3 8-640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3.875"/>
    </inkml:context>
    <inkml:brush xml:id="br0">
      <inkml:brushProperty name="width" value="0.2" units="cm"/>
      <inkml:brushProperty name="height" value="0.2" units="cm"/>
      <inkml:brushProperty name="color" value="#E71224"/>
    </inkml:brush>
  </inkml:definitions>
  <inkml:trace contextRef="#ctx0" brushRef="#br0">301 31 200 0 0,'-1'-3'85'0'0,"-1"0"1"0"0,0 2-1 0 0,0-2 1 0 0,1 2-1 0 0,-2-2 1 0 0,2 2-1 0 0,-2-2 1 0 0,2 2-1 0 0,-2 0 0 0 0,1-1 1 0 0,0 1-1 0 0,0 0 1 0 0,-1-1-1 0 0,0 1 1 0 0,1 1-1 0 0,-1-1 1 0 0,0-1-1 0 0,1 2 0 0 0,-1 0 1 0 0,0-1-1 0 0,1 1 1 0 0,-1 0-1 0 0,0 0 1 0 0,1 0-1 0 0,-1 0 0 0 0,0 1 1 0 0,1-1-1 0 0,-1 0 1 0 0,-4 3-1 0 0,-5 0 149 0 0,2 1 0 0 0,-2 0 0 0 0,1 0 0 0 0,0 1 0 0 0,1 0 0 0 0,-1 1-1 0 0,0 0 1 0 0,2 1 0 0 0,-2 1 0 0 0,2-1 0 0 0,1 1 0 0 0,-1 1 0 0 0,1-1 0 0 0,0 1 0 0 0,1 1-1 0 0,0 0 1 0 0,1 0 0 0 0,-1 0 0 0 0,-8 22 0 0 0,9-18 25 0 0,0 0 0 0 0,1 0 0 0 0,1 0 0 0 0,0 1 0 0 0,1 0 1 0 0,1 1-1 0 0,0-2 0 0 0,1 1 0 0 0,1 0 0 0 0,0 1 0 0 0,1-2 0 0 0,1 1 0 0 0,-1 1 0 0 0,2-1 0 0 0,7 22 0 0 0,-7-32-287 0 0,-2 1 0 0 0,2-1 0 0 0,0 0-1 0 0,-1-1 1 0 0,2 2 0 0 0,-1-2-1 0 0,1 1 1 0 0,-1-1 0 0 0,1 0 0 0 0,0 0-1 0 0,1 0 1 0 0,-1 0 0 0 0,7 4-1 0 0,-9-7 10 0 0,1 1 1 0 0,0-1-1 0 0,1 0 0 0 0,-2-1 0 0 0,1 2 0 0 0,0-1 0 0 0,1-1 0 0 0,-2 0 0 0 0,1 1 0 0 0,1-1 0 0 0,-1 0 0 0 0,-1 0 0 0 0,2 0 0 0 0,-1-1 0 0 0,0 1 1 0 0,1 0-1 0 0,-2-1 0 0 0,1-1 0 0 0,0 2 0 0 0,-1-1 0 0 0,2 0 0 0 0,-1-1 0 0 0,0 1 0 0 0,-1 0 0 0 0,4-3 0 0 0,4-4-22 0 0,0 0-1 0 0,0-2 0 0 0,0 1 1 0 0,-2 0-1 0 0,1-1 0 0 0,-1 0 1 0 0,0-1-1 0 0,-1 0 0 0 0,-1 1 1 0 0,1-2-1 0 0,-2 1 0 0 0,1-1 1 0 0,-2-1-1 0 0,6-22 0 0 0,-4 10 7 0 0,-2 1 0 0 0,-2-2-1 0 0,1 1 1 0 0,-3 1 0 0 0,0-1-1 0 0,-7-46 1 0 0,6 48-1461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1.404"/>
    </inkml:context>
    <inkml:brush xml:id="br0">
      <inkml:brushProperty name="width" value="0.2" units="cm"/>
      <inkml:brushProperty name="height" value="0.2" units="cm"/>
      <inkml:brushProperty name="color" value="#E71224"/>
    </inkml:brush>
  </inkml:definitions>
  <inkml:trace contextRef="#ctx0" brushRef="#br0">28 6 680 0 0,'0'-4'69'0'0,"1"3"32"0"0,-2 10 203 0 0,-13 74 556 0 0,6 0 0 0 0,3 155 0 0 0,5-234-823 0 0,0-1-1 0 0,0 1 1 0 0,1-1 0 0 0,-1-1-1 0 0,2 2 1 0 0,0 4 0 0 0,-2-8-35 0 0,0 2 1 0 0,0-2 0 0 0,0 0 0 0 0,0 0 0 0 0,2 0-1 0 0,-2 0 1 0 0,0 0 0 0 0,0 0 0 0 0,0 1 0 0 0,0-1 0 0 0,0 0-1 0 0,0 0 1 0 0,0 0 0 0 0,0 0 0 0 0,1 0 0 0 0,-1 0 0 0 0,0 0-1 0 0,0 0 1 0 0,0 0 0 0 0,0 0 0 0 0,0 1 0 0 0,0-1-1 0 0,1 0 1 0 0,-1 0 0 0 0,0 0 0 0 0,0 0 0 0 0,0 0 0 0 0,0 0-1 0 0,2 0 1 0 0,-2 0 0 0 0,0 0 0 0 0,0 0 0 0 0,0 0 0 0 0,0 0-1 0 0,0 0 1 0 0,1 0 0 0 0,-1-1 0 0 0,8-11-72 0 0,12-56-350 0 0,-11 33 404 0 0,7-25-28 0 0,16-49-1 0 0,-28 97 78 0 0,2 1-1 0 0,-1-1 1 0 0,2 2-1 0 0,-1-2 0 0 0,1 1 1 0 0,13-16-1 0 0,-20 27-23 0 0,1 0-1 0 0,-1-1 1 0 0,0 1-1 0 0,0 0 1 0 0,0-1-1 0 0,2 1 1 0 0,-2 0-1 0 0,0 0 1 0 0,1-2-1 0 0,-1 2 1 0 0,0 0-1 0 0,0 0 1 0 0,1 0 0 0 0,-1-1-1 0 0,0 1 1 0 0,2 0-1 0 0,-2 0 1 0 0,0 0-1 0 0,1 0 1 0 0,-1 0-1 0 0,0 0 1 0 0,1 0-1 0 0,-1 0 1 0 0,2-1-1 0 0,-2 1 1 0 0,0 0-1 0 0,1 1 1 0 0,-1-1 0 0 0,0 0-1 0 0,1 0 1 0 0,-1 0-1 0 0,0 0 1 0 0,2 0-1 0 0,-2 0 1 0 0,0 0-1 0 0,1 1 1 0 0,0-1 26 0 0,1 2 0 0 0,-2-1 0 0 0,1 0 1 0 0,-1 1-1 0 0,1-1 0 0 0,1 0 0 0 0,-2 1 0 0 0,0-1 1 0 0,1 2-1 0 0,-1-2 0 0 0,1 3 0 0 0,5 41 595 0 0,-6-45-629 0 0,-7 123 1084 0 0,3-94-757 0 0,1 1 0 0 0,3 0 0 0 0,4 50 0 0 0,-4-78-328 0 0,0-1 0 0 0,0-1-1 0 0,0 1 1 0 0,0 1 0 0 0,0-1 0 0 0,0 0-1 0 0,0 1 1 0 0,2-1 0 0 0,-2-1-1 0 0,0 1 1 0 0,1 1 0 0 0,-1-1 0 0 0,0 0-1 0 0,1-1 1 0 0,-1 2 0 0 0,2-1-1 0 0,-2 0 1 0 0,1-1 0 0 0,0 2 0 0 0,-1-2-1 0 0,2 1 1 0 0,-2 0 0 0 0,1-1-1 0 0,0 2 1 0 0,1-2 0 0 0,-2 1-1 0 0,1-1 1 0 0,2 1 0 0 0,-2-2-32 0 0,2 1 1 0 0,-2 0-1 0 0,0-1 0 0 0,1 1 1 0 0,-1-2-1 0 0,0 2 0 0 0,1-1 1 0 0,-1 1-1 0 0,0-1 0 0 0,1-1 1 0 0,-1 1-1 0 0,0 1 1 0 0,-1-1-1 0 0,2-1 0 0 0,-1 1 1 0 0,0 0-1 0 0,-1-1 0 0 0,2 1 1 0 0,-2 0-1 0 0,1-1 0 0 0,0-2 1 0 0,10-17-921 0 0,12-38 0 0 0,-17 42 713 0 0,0 1 1 0 0,2-1 0 0 0,0 1-1 0 0,14-23 1 0 0,-20 35 262 0 0,0 1-1 0 0,1 1 1 0 0,0-1-1 0 0,-1 0 1 0 0,1 1-1 0 0,0 0 0 0 0,1 0 1 0 0,-2 0-1 0 0,1 0 1 0 0,1 0-1 0 0,-1 1 1 0 0,1 0-1 0 0,5-3 1 0 0,-8 4 17 0 0,2 0 0 0 0,-2 0-1 0 0,1 0 1 0 0,-1-2 0 0 0,0 2 0 0 0,2 0 0 0 0,-2 2 0 0 0,1-2-1 0 0,-1 0 1 0 0,0 0 0 0 0,2 0 0 0 0,-2 1 0 0 0,1-1 0 0 0,-1 1 0 0 0,0-1-1 0 0,1 2 1 0 0,-1-2 0 0 0,0 1 0 0 0,1 0 0 0 0,-1-1 0 0 0,0 2 0 0 0,1-1-1 0 0,-1 0 1 0 0,0 1 0 0 0,1-1 0 0 0,-2 0 0 0 0,1 1 0 0 0,0-1 0 0 0,1 0-1 0 0,-2 1 1 0 0,1-1 0 0 0,-1 0 0 0 0,1 3 0 0 0,3 7 93 0 0,-1 0-1 0 0,-2 1 1 0 0,2-2 0 0 0,-2 2-1 0 0,1-1 1 0 0,-2 1 0 0 0,0 0-1 0 0,-3 11 1 0 0,3-10 29 0 0,-1 0 0 0 0,1 2-1 0 0,1-2 1 0 0,4 25 0 0 0,-5-37-223 0 0,0 0 1 0 0,0 1-1 0 0,0-2 1 0 0,0 1-1 0 0,2 0 1 0 0,-2 1-1 0 0,0-1 0 0 0,0-1 1 0 0,1 1-1 0 0,-1 1 1 0 0,1-1-1 0 0,-1-1 0 0 0,2 1 1 0 0,-2 1-1 0 0,1-2 1 0 0,0 2-1 0 0,23-11-3667 0 0,8-6 1891 0 0,-22 10 1805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4.133"/>
    </inkml:context>
    <inkml:brush xml:id="br0">
      <inkml:brushProperty name="width" value="0.2" units="cm"/>
      <inkml:brushProperty name="height" value="0.2" units="cm"/>
      <inkml:brushProperty name="color" value="#E71224"/>
    </inkml:brush>
  </inkml:definitions>
  <inkml:trace contextRef="#ctx0" brushRef="#br0">221 1 952 0 0,'-9'4'425'0'0,"0"1"-1"0"0,-1-1 0 0 0,-14 4 1 0 0,-6 3 620 0 0,20-7-805 0 0,2 0-1 0 0,-1 1 0 0 0,1-1 1 0 0,0 2-1 0 0,0-1 0 0 0,1 2 0 0 0,-1-2 1 0 0,2 2-1 0 0,-1 1 0 0 0,0-2 1 0 0,2 1-1 0 0,-2 1 0 0 0,2 0 0 0 0,0 0 1 0 0,1 0-1 0 0,-2 1 0 0 0,2-1 1 0 0,2 2-1 0 0,-2-1 0 0 0,1 0 0 0 0,0 1 1 0 0,2-1-1 0 0,0 0 0 0 0,-1 1 1 0 0,1 10-1 0 0,1-4-171 0 0,1-2-1 0 0,1 2 1 0 0,-1-1 0 0 0,2 0 0 0 0,-1 1-1 0 0,12 25 1 0 0,-12-33-120 0 0,2 0-1 0 0,-1-1 1 0 0,1-1-1 0 0,0 1 1 0 0,0 0-1 0 0,1-1 1 0 0,-1 1-1 0 0,2 0 1 0 0,-1-2-1 0 0,0 0 1 0 0,2 1-1 0 0,-2-1 1 0 0,2 0-1 0 0,0-1 1 0 0,6 6-1 0 0,-9-9-18 0 0,-1 0-1 0 0,-1 1 1 0 0,1-1-1 0 0,1-1 0 0 0,-1 1 1 0 0,-1 1-1 0 0,2-2 1 0 0,-1 0-1 0 0,1 0 0 0 0,-1 1 1 0 0,-1-2-1 0 0,2 1 0 0 0,-1 0 1 0 0,1 0-1 0 0,-1-2 1 0 0,-1 2-1 0 0,6-2 0 0 0,-2 0-19 0 0,-2 0 0 0 0,0-1-1 0 0,0 0 1 0 0,-2 1 0 0 0,2-1 0 0 0,0 0-1 0 0,-1-1 1 0 0,1 2 0 0 0,-1-2-1 0 0,6-7 1 0 0,-2-1 9 0 0,-1 0 0 0 0,1 0 0 0 0,0-1 0 0 0,-3 1 0 0 0,1-2 1 0 0,-1 1-1 0 0,3-16 0 0 0,-5 13 217 0 0,0-2 0 0 0,-1 2 0 0 0,-1 0-1 0 0,-1 0 1 0 0,-1 0 0 0 0,1 0 0 0 0,-2 0 0 0 0,-6-21 0 0 0,4 18 27 0 0,-2-1 0 0 0,-1 2 0 0 0,0-1 0 0 0,-1 2 0 0 0,-1-1 0 0 0,-15-20 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8:54.373"/>
    </inkml:context>
    <inkml:brush xml:id="br0">
      <inkml:brushProperty name="width" value="0.2" units="cm"/>
      <inkml:brushProperty name="height" value="0.2" units="cm"/>
      <inkml:brushProperty name="color" value="#E71224"/>
    </inkml:brush>
  </inkml:definitions>
  <inkml:trace contextRef="#ctx0" brushRef="#br0">1 15 1848 0 0,'7'-14'68'0'0,"-2"13"78"0"0,6 21 559 0 0,-9-13-477 0 0,26 71 2062 0 0,23 108-1 0 0,2 84 0 0 0,-19-94-1580 0 0,-26-137-635 0 0,6 41 11 0 0,49 143 0 0 0,-62-221-174 0 0,-1 1 0 0 0,2 0 1 0 0,-1-1-1 0 0,0 1 0 0 0,1 0 1 0 0,-1-1-1 0 0,2 1 1 0 0,-2 0-1 0 0,0-2 0 0 0,2 2 1 0 0,-2-1-1 0 0,6 4 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4.273"/>
    </inkml:context>
    <inkml:brush xml:id="br0">
      <inkml:brushProperty name="width" value="0.2" units="cm"/>
      <inkml:brushProperty name="height" value="0.2" units="cm"/>
      <inkml:brushProperty name="color" value="#E71224"/>
    </inkml:brush>
  </inkml:definitions>
  <inkml:trace contextRef="#ctx0" brushRef="#br0">344 1 1800 0 0,'-3'11'193'0'0,"1"-1"0"0"0,0 1 0 0 0,1 0 0 0 0,0 17 0 0 0,-1 1-11 0 0,10 436 2374 0 0,-2-373-2275 0 0,58 706 2768 0 0,-60-753-3033 0 0,-3-24-16 0 0,2 1 0 0 0,-1-1 0 0 0,2-1 1 0 0,0 1-1 0 0,14 33 0 0 0,-18-54 2 0 0,0 1 1 0 0,0 0-1 0 0,0 1 1 0 0,1-2-1 0 0,-1 1 1 0 0,0 0 0 0 0,1-1-1 0 0,-1 2 1 0 0,2-2-1 0 0,-2 1 1 0 0,1 0-1 0 0,-1-1 1 0 0,1 2-1 0 0,-1-2 1 0 0,2 1-1 0 0,-1-1 1 0 0,-1 0-1 0 0,1 1 1 0 0,-1-1-1 0 0,2 2 1 0 0,-1-2-1 0 0,0 0 1 0 0,2 1-1 0 0,-3-1 6 0 0,1-1-1 0 0,1 1 0 0 0,-1 0 0 0 0,-1 0 0 0 0,1-2 0 0 0,1 2 0 0 0,-2 0 1 0 0,1-1-1 0 0,-1 1 0 0 0,1-1 0 0 0,1 1 0 0 0,-2-2 0 0 0,1 2 0 0 0,-1-1 0 0 0,1 1 1 0 0,-1-1-1 0 0,2-1 0 0 0,-1 0 0 0 0,3-6 49 0 0,0 0-1 0 0,0-2 1 0 0,5-12 0 0 0,-9 20-55 0 0,44-152-15 0 0,-4 15-121 0 0,-30 111 98 0 0,32-108-112 0 0,90-195 0 0 0,-128 322 130 0 0,2 0 1 0 0,-1-1-1 0 0,0 1 0 0 0,2 1 1 0 0,8-9-1 0 0,-15 17 18 0 0,0-2 0 0 0,0 2 0 0 0,0 0 0 0 0,0 0 0 0 0,0 0 0 0 0,1-1 0 0 0,-1 1 0 0 0,0 0 0 0 0,0 0 0 0 0,1 0 0 0 0,-1-1 0 0 0,0 1 0 0 0,0 0 0 0 0,0 0 1 0 0,2 0-1 0 0,-2 0 0 0 0,0 0 0 0 0,0 0 0 0 0,1 0 0 0 0,-1 0 0 0 0,0 0 0 0 0,1 0 0 0 0,-1 0 0 0 0,0 0 0 0 0,0 0 0 0 0,2 0 0 0 0,-2 0 0 0 0,0 0 0 0 0,0 0 0 0 0,1 0 0 0 0,-1 0 0 0 0,0 0 0 0 0,0 0 0 0 0,1 0 0 0 0,-1 0 0 0 0,0 0 1 0 0,0 1-1 0 0,2-1 0 0 0,4 16-50 0 0,-2 21-13 0 0,-8 46 243 0 0,-2 1-1 0 0,-4-1 1 0 0,-4-1 0 0 0,-4 0-1 0 0,-46 131 1 0 0,52-177-119 0 0,-2-1 0 0 0,-2-2 0 0 0,-2 0 0 0 0,-32 49 0 0 0,38-65-34 0 0,-2-1 0 0 0,1 0 0 0 0,-2 0 0 0 0,1-1 0 0 0,-2-2 0 0 0,0 0 0 0 0,-2-1 0 0 0,1 0 0 0 0,-34 16 0 0 0,46-25-22 0 0,0 0 0 0 0,-2-1-1 0 0,2 0 1 0 0,-2 0 0 0 0,2 0 0 0 0,-2-1 0 0 0,0-1-1 0 0,2 1 1 0 0,-2-1 0 0 0,1 0 0 0 0,0 0-1 0 0,0 0 1 0 0,-1-1 0 0 0,2 0 0 0 0,-9-2 0 0 0,4-1 6 0 0,-1 0 0 0 0,0-1 0 0 0,2-1 1 0 0,0 1-1 0 0,-2-2 0 0 0,2 2 1 0 0,-13-14-1 0 0,0-1 9 0 0,0-1 1 0 0,2 0-1 0 0,2-2 0 0 0,-1 0 1 0 0,2-1-1 0 0,1-1 1 0 0,1 0-1 0 0,2-1 0 0 0,-1 0 1 0 0,2-2-1 0 0,3 0 1 0 0,-12-43-1 0 0,19 64-85 0 0,1 1-1 0 0,0-1 1 0 0,-1 0 0 0 0,2-1 0 0 0,-1 2-1 0 0,1-1 1 0 0,1 0 0 0 0,-1-1-1 0 0,2 2 1 0 0,-1-1 0 0 0,0 0 0 0 0,5-11-1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4.953"/>
    </inkml:context>
    <inkml:brush xml:id="br0">
      <inkml:brushProperty name="width" value="0.2" units="cm"/>
      <inkml:brushProperty name="height" value="0.2" units="cm"/>
      <inkml:brushProperty name="color" value="#E71224"/>
    </inkml:brush>
  </inkml:definitions>
  <inkml:trace contextRef="#ctx0" brushRef="#br0">8 9 1960 0 0,'-8'-8'2818'0'0,"35"63"-1542"0"0,21 62 0 0 0,-23-52-920 0 0,0 2-114 0 0,1-2 171 0 0,2 1 1 0 0,58 98 0 0 0,-83-159-381 0 0,1-1 1 0 0,-1 1 0 0 0,1-1 0 0 0,0 0 0 0 0,0 0-1 0 0,0 0 1 0 0,1-1 0 0 0,4 5 0 0 0,-7-8-30 0 0,-2 1 0 0 0,1-1 0 0 0,0 0 0 0 0,-1 2 0 0 0,2-2 0 0 0,-1 0 0 0 0,0 0 0 0 0,1 0 1 0 0,-2 1-1 0 0,1-1 0 0 0,0 0 0 0 0,1 0 0 0 0,-1 0 0 0 0,-1 0 0 0 0,1 0 0 0 0,1 0 0 0 0,-1-1 0 0 0,-1 1 0 0 0,3 0 0 0 0,-2-2-4 0 0,0 1-1 0 0,1 1 0 0 0,-1-1 0 0 0,0-1 0 0 0,1 1 0 0 0,-2 1 0 0 0,1-1 0 0 0,0-1 0 0 0,-1 1 0 0 0,2 0 0 0 0,-1-1 1 0 0,-1 1-1 0 0,1 0 0 0 0,-1-1 0 0 0,0 1 0 0 0,2 0 0 0 0,-2-5 0 0 0,6-23 30 0 0,-2 0-1 0 0,0-2 1 0 0,-1-50 0 0 0,0 5 15 0 0,-2 50-19 0 0,10-99 116 0 0,-9 105-113 0 0,2-1-1 0 0,2 1 1 0 0,12-38 0 0 0,-18 57-22 0 0,2-2 1 0 0,-2 2-1 0 0,1 0 0 0 0,0-2 0 0 0,1 2 1 0 0,-2-1-1 0 0,1 1 0 0 0,0 0 0 0 0,1-2 1 0 0,-1 2-1 0 0,3-2 0 0 0,-4 3-4 0 0,1 0-1 0 0,-1 0 0 0 0,0 0 1 0 0,2 0-1 0 0,-2 0 1 0 0,1 0-1 0 0,-1 0 1 0 0,1 0-1 0 0,-1 0 0 0 0,0 0 1 0 0,2 0-1 0 0,-2 0 1 0 0,1 0-1 0 0,-1 0 1 0 0,1 0-1 0 0,-1 0 0 0 0,0 1 1 0 0,2-1-1 0 0,-2 0 1 0 0,1 0-1 0 0,-1 2 1 0 0,0-2-1 0 0,1 0 0 0 0,-1 0 1 0 0,0 1-1 0 0,2-1 1 0 0,-2 0-1 0 0,0 1 0 0 0,0-1 1 0 0,1 0-1 0 0,-1 2 1 0 0,0-2-1 0 0,0 1 1 0 0,1-1-1 0 0,-1 0 0 0 0,0 1 1 0 0,0-1-1 0 0,0 2 1 0 0,0-1-1 0 0,11 23 18 0 0,-2 1-1 0 0,-1 2 0 0 0,8 49 1 0 0,-4-23 6 0 0,0 3-11 0 0,28 102 50 0 0,-33-140-57 0 0,1 2-1 0 0,0-1 1 0 0,1 1-1 0 0,1-3 1 0 0,20 30-1 0 0,-28-44-6 0 0,-1-1 0 0 0,2 0 0 0 0,-2 0 0 0 0,2 0 0 0 0,-2 0 0 0 0,2 0 0 0 0,-2-1 0 0 0,2 2 0 0 0,-1-2 0 0 0,1 0 0 0 0,0 1 0 0 0,-2-1 0 0 0,2-1 0 0 0,-1 1 0 0 0,1 1 0 0 0,0-2 0 0 0,-1 1 0 0 0,1-1 0 0 0,5 1 0 0 0,-5-1 0 0 0,-2-1 0 0 0,2 1 0 0 0,-2 0 0 0 0,2-1 0 0 0,-2 1 0 0 0,2-2 0 0 0,-2 1 0 0 0,0 1 0 0 0,2-1 0 0 0,-2-1 0 0 0,1 1 0 0 0,0 0 0 0 0,0-1 0 0 0,-1 1 0 0 0,0 0 0 0 0,1-1 0 0 0,-1 1 0 0 0,0 0 0 0 0,1-2 0 0 0,-1 2 0 0 0,0-1 0 0 0,-1 0 0 0 0,2 0 0 0 0,-1 0 0 0 0,-1 0 0 0 0,1-3 0 0 0,5-12 0 0 0,-2-1 0 0 0,0 0 0 0 0,-2-1 0 0 0,2-22 0 0 0,-4-77 0 0 0,-13-155-3454 0 0,10 246 491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5.372"/>
    </inkml:context>
    <inkml:brush xml:id="br0">
      <inkml:brushProperty name="width" value="0.2" units="cm"/>
      <inkml:brushProperty name="height" value="0.2" units="cm"/>
      <inkml:brushProperty name="color" value="#E71224"/>
    </inkml:brush>
  </inkml:definitions>
  <inkml:trace contextRef="#ctx0" brushRef="#br0">4 1 1056 0 0,'-2'3'33'0'0,"1"1"-1"0"0,1 0 0 0 0,0-2 1 0 0,0 2-1 0 0,0-1 1 0 0,0 1-1 0 0,0 0 0 0 0,0-1 1 0 0,1 1-1 0 0,-1-2 1 0 0,2 2-1 0 0,0 3 0 0 0,2 9 173 0 0,180 1041 6228 0 0,-177-1013-6162 0 0,0 0 78 0 0,17 83 611 0 0,-19-102-787 0 0,2-1 0 0 0,1-1 0 0 0,10 26 1 0 0,-3-27 3 0 0,-8-22-158 0 0,-2-14-25 0 0,-1-10-56 0 0,-3 0 0 0 0,1-1 0 0 0,-2 1-1 0 0,-7-49 1 0 0,0-7 16 0 0,7 65 42 0 0,-2-50-55 0 0,6-71 1 0 0,-3 118 49 0 0,2 0 0 0 0,-1 0 0 0 0,2 1 0 0 0,2 0 0 0 0,-1-1 0 0 0,0 1 0 0 0,3 1 0 0 0,-1 0 0 0 0,10-16 0 0 0,-14 28-2 0 0,0 0 1 0 0,1 0-1 0 0,-2 0 0 0 0,1 1 1 0 0,1-1-1 0 0,-1 2 0 0 0,1-1 1 0 0,4-4-1 0 0,-7 7 9 0 0,0-1-1 0 0,-1 1 0 0 0,2 0 1 0 0,-1-1-1 0 0,0 1 1 0 0,1 0-1 0 0,-1-2 0 0 0,-1 2 1 0 0,1 0-1 0 0,1 0 1 0 0,-1 0-1 0 0,0 0 0 0 0,1 0 1 0 0,-1 0-1 0 0,0 0 1 0 0,1 0-1 0 0,-1 2 0 0 0,-1-2 1 0 0,1 0-1 0 0,1 0 1 0 0,-1 1-1 0 0,0-1 0 0 0,1 0 1 0 0,-2 1-1 0 0,1-1 1 0 0,0 2-1 0 0,1-2 0 0 0,-2 1 1 0 0,1 0-1 0 0,0-1 1 0 0,-1 2-1 0 0,2-1 0 0 0,-2-1 1 0 0,1 1-1 0 0,-1 1 1 0 0,1-1-1 0 0,6 8 5 0 0,-2 1 0 0 0,-1-1 0 0 0,2 2 0 0 0,-2-2 0 0 0,-2 2 0 0 0,6 17 0 0 0,8 68 163 0 0,-9-48-21 0 0,6 32 115 0 0,-6-26-138 0 0,2 0 0 0 0,3-1 1 0 0,19 55-1 0 0,-28-101-103 0 0,-1-1 1 0 0,2 1-1 0 0,-1-2 0 0 0,8 11 1 0 0,-11-14-94 0 0,1-1 0 0 0,-1-1 0 0 0,0 1 0 0 0,1-1 0 0 0,-1 2 0 0 0,2-2 0 0 0,-2 1 0 0 0,1-1 1 0 0,-1 0-1 0 0,1 1 0 0 0,-1-1 0 0 0,2 2 0 0 0,-2-2 0 0 0,1 0 0 0 0,-1 1 0 0 0,1-1 0 0 0,1 0 0 0 0,-2 0 1 0 0,1 0-1 0 0,0 1 0 0 0,-1-1 0 0 0,2 0 0 0 0,-1 0 0 0 0,-1 0 0 0 0,1 0 0 0 0,1 0 0 0 0,-2 0 0 0 0,1 0 1 0 0,0-1-1 0 0,-1 1 0 0 0,2 0 0 0 0,-1 0 0 0 0,-1 0 0 0 0,1-1 0 0 0,-1 1 0 0 0,2 0 0 0 0,-1 0 1 0 0,-1-2-1 0 0,1 2 0 0 0,-1-1 0 0 0,2 1 0 0 0,-2-1 0 0 0,1 1 0 0 0,-1 0 0 0 0,0-2 0 0 0,1 1 0 0 0,1 0 1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5.577"/>
    </inkml:context>
    <inkml:brush xml:id="br0">
      <inkml:brushProperty name="width" value="0.2" units="cm"/>
      <inkml:brushProperty name="height" value="0.2" units="cm"/>
      <inkml:brushProperty name="color" value="#E71224"/>
    </inkml:brush>
  </inkml:definitions>
  <inkml:trace contextRef="#ctx0" brushRef="#br0">0 1 2120 0 0,'1'28'521'0'0,"3"1"-1"0"0,0-1 0 0 0,10 34 0 0 0,2 10 481 0 0,-8-23-182 0 0,0 6 441 0 0,32 102-1 0 0,-40-156-1288 0 0,1 2-1 0 0,-1 0 0 0 0,1-2 0 0 0,1 2 1 0 0,-2-2-1 0 0,1 2 0 0 0,0-2 0 0 0,1 2 0 0 0,-1-2 1 0 0,0 0-1 0 0,2 1 0 0 0,1 2 0 0 0,-4-3 1 0 0,0-1 0 0 0,1 0 0 0 0,-1 0 0 0 0,0 0 0 0 0,0 0 0 0 0,2 0 0 0 0,-2 0 0 0 0,0 0 0 0 0,0 0 1 0 0,1 0-1 0 0,-1 0 0 0 0,0 0 0 0 0,0 0 0 0 0,1 0 0 0 0,-1 0 0 0 0,0 0 0 0 0,0 0 0 0 0,2 0 0 0 0,-2 0 0 0 0,0 0 0 0 0,0 0 0 0 0,1 0 0 0 0,-1 0 0 0 0,0-1 0 0 0,0 1 0 0 0,1 0 0 0 0,-1 0 0 0 0,0 0 0 0 0,0-2 0 0 0,10-15-687 0 0,-8 5 674 0 0,0 0 0 0 0,-1 0 0 0 0,-1 0 1 0 0,1 0-1 0 0,-3-20 0 0 0,2 25 25 0 0,-6-41 6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5.703"/>
    </inkml:context>
    <inkml:brush xml:id="br0">
      <inkml:brushProperty name="width" value="0.2" units="cm"/>
      <inkml:brushProperty name="height" value="0.2" units="cm"/>
      <inkml:brushProperty name="color" value="#E71224"/>
    </inkml:brush>
  </inkml:definitions>
  <inkml:trace contextRef="#ctx0" brushRef="#br0">69 183 4089 0 0,'-12'-35'176'0'0,"6"15"48"0"0,0-1-224 0 0,-2-2 0 0 0,4 14 0 0 0,2 2 368 0 0,-5-5 32 0 0,2-3 8 0 0,-3-1 8 0 0,1 4-352 0 0,3 4-64 0 0,4 3 0 0 0,3 8-64 0 0,5 5-800 0 0,0-2-152 0 0,6 0-32 0 0,-4 3-1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5.900"/>
    </inkml:context>
    <inkml:brush xml:id="br0">
      <inkml:brushProperty name="width" value="0.2" units="cm"/>
      <inkml:brushProperty name="height" value="0.2" units="cm"/>
      <inkml:brushProperty name="color" value="#E71224"/>
    </inkml:brush>
  </inkml:definitions>
  <inkml:trace contextRef="#ctx0" brushRef="#br0">52 0 4665 0 0,'-8'16'437'0'0,"1"0"-1"0"0,1 0 1 0 0,-1 0-1 0 0,2 1 1 0 0,1-1 0 0 0,0 2-1 0 0,-2 28 1 0 0,1 144 715 0 0,9-1-1 0 0,39 270 1 0 0,-34-383-1041 0 0,4-2 0 0 0,39 128 1 0 0,-33-158-49 0 0,-18-42-91 0 0,2 1 0 0 0,-2 0 0 0 0,1-1 0 0 0,0 1 0 0 0,0 0 0 0 0,0-2 0 0 0,1 2 0 0 0,0-1-1 0 0,-1 0 1 0 0,1 0 0 0 0,2 2 0 0 0,-3-4-26 0 0,-2 0 0 0 0,1 0 0 0 0,-1 0-1 0 0,0 2 1 0 0,1-2 0 0 0,-1 0 0 0 0,2 0-1 0 0,-2 0 1 0 0,0 0 0 0 0,1 0 0 0 0,-1 0 0 0 0,1 0-1 0 0,-1 0 1 0 0,0-2 0 0 0,2 2 0 0 0,-2 0-1 0 0,1 0 1 0 0,-1 0 0 0 0,0 0 0 0 0,1 0 0 0 0,-1-1-1 0 0,0 1 1 0 0,2 0 0 0 0,-2 0 0 0 0,0-1 0 0 0,1 1-1 0 0,-1 0 1 0 0,0 0 0 0 0,1-2 0 0 0,-1 2-1 0 0,0 0 1 0 0,0-1 0 0 0,0 1 0 0 0,2-1 0 0 0,-2 1-1 0 0,0 0 1 0 0,0-2 0 0 0,0 2 0 0 0,0 0-1 0 0,0-1 1 0 0,0 1 0 0 0,1-1 0 0 0,-1 1 0 0 0,0 0-1 0 0,0-2 1 0 0,0 2 0 0 0,0-1 0 0 0,-1 1 0 0 0,1 0-1 0 0,0-1 1 0 0,0-1 0 0 0,-2-10-1598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6.072"/>
    </inkml:context>
    <inkml:brush xml:id="br0">
      <inkml:brushProperty name="width" value="0.2" units="cm"/>
      <inkml:brushProperty name="height" value="0.2" units="cm"/>
      <inkml:brushProperty name="color" value="#E71224"/>
    </inkml:brush>
  </inkml:definitions>
  <inkml:trace contextRef="#ctx0" brushRef="#br0">15 149 1592 0 0,'-14'-67'1198'0'0,"14"61"-942"0"0,-1-1-1 0 0,1-1 1 0 0,0 1 0 0 0,1 1 0 0 0,-1-1-1 0 0,2-1 1 0 0,2-8 0 0 0,-4 15-146 0 0,0-1 1 0 0,1 2 0 0 0,-1-1 0 0 0,0 0-1 0 0,1 1 1 0 0,-1-2 0 0 0,0 2-1 0 0,2-1 1 0 0,-2 0 0 0 0,1 1 0 0 0,-1-2-1 0 0,1 2 1 0 0,-1-1 0 0 0,2 1 0 0 0,-1-1-1 0 0,-1 1 1 0 0,1 0 0 0 0,-1-2-1 0 0,2 2 1 0 0,-1 0 0 0 0,-1 0 0 0 0,1-1-1 0 0,1 1 1 0 0,-1 0 0 0 0,-1 0-1 0 0,1 0 1 0 0,1 0 0 0 0,-1 0 0 0 0,-1 0-1 0 0,1 0 1 0 0,1 0 0 0 0,-2 0-1 0 0,1 0 1 0 0,0 0 0 0 0,1 0 0 0 0,-2 1-1 0 0,1-1 1 0 0,0 0 0 0 0,-1 0 0 0 0,2 2-1 0 0,0-1 1 0 0,6 3 182 0 0,0 0-1 0 0,-1 1 1 0 0,13 9-1 0 0,-12-8 112 0 0,5 4-482 0 0,1-1 1 0 0,0-1 0 0 0,0-1-1 0 0,0 1 1 0 0,1-3 0 0 0,0 0-1 0 0,1 1 1 0 0,-2-2 0 0 0,2 0-1 0 0,0-2 1 0 0,26 2-1 0 0,-12-4-3612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6.329"/>
    </inkml:context>
    <inkml:brush xml:id="br0">
      <inkml:brushProperty name="width" value="0.2" units="cm"/>
      <inkml:brushProperty name="height" value="0.2" units="cm"/>
      <inkml:brushProperty name="color" value="#E71224"/>
    </inkml:brush>
  </inkml:definitions>
  <inkml:trace contextRef="#ctx0" brushRef="#br0">136 244 680 0 0,'1'6'-141'0'0,"1"0"260"0"0,-2-2 0 0 0,1 0 0 0 0,-1 0 0 0 0,1 0 1 0 0,3 6-1 0 0,-4-10-73 0 0,0 2 1 0 0,2-2 0 0 0,-2 0 0 0 0,0 1-1 0 0,0-1 1 0 0,0 0 0 0 0,1 0 0 0 0,-1 1-1 0 0,0-1 1 0 0,0 0 0 0 0,1 0 0 0 0,-1 0-1 0 0,0 2 1 0 0,0-2 0 0 0,2 0 0 0 0,-2 0-1 0 0,0 0 1 0 0,1 0 0 0 0,-1 0 0 0 0,0 0-1 0 0,1 1 1 0 0,-1-1 0 0 0,0 0 0 0 0,2 0-1 0 0,-1 0 66 0 0,-1-1 0 0 0,1 1 0 0 0,1 0 1 0 0,-1-2-1 0 0,-1 2 0 0 0,1 0 0 0 0,1-1 0 0 0,-2 1 0 0 0,1-1 0 0 0,0 1 0 0 0,-1-2 0 0 0,2 2 0 0 0,-2-1 0 0 0,1 1 0 0 0,0-3 1 0 0,2-1 165 0 0,1-1 0 0 0,-1 0 0 0 0,-1-1 0 0 0,1 1 1 0 0,0 0-1 0 0,-1-1 0 0 0,0 1 0 0 0,-1 0 0 0 0,0-2 0 0 0,1 2 1 0 0,-1-2-1 0 0,-1 2 0 0 0,1-1 0 0 0,-1 0 0 0 0,-1-6 1 0 0,1 0-129 0 0,-1 1 1 0 0,-1-1-1 0 0,0 1 1 0 0,-1 1 0 0 0,0-2-1 0 0,-1 1 1 0 0,-5-10-1 0 0,5 14-136 0 0,0 0-1 0 0,0 1 0 0 0,-1-1 1 0 0,-1 0-1 0 0,1 2 0 0 0,0-2 0 0 0,-1 2 1 0 0,0 0-1 0 0,-1 1 0 0 0,-12-10 1 0 0,17 13-11 0 0,-1 0-1 0 0,0-1 1 0 0,1 1 0 0 0,-1 1 0 0 0,0-1 0 0 0,1-1 0 0 0,-2 2 0 0 0,1 0-1 0 0,0-1 1 0 0,1 1 0 0 0,-1 0 0 0 0,-1 0 0 0 0,-4 0 0 0 0,5 1 0 0 0,2-1 1 0 0,-2 2-1 0 0,2-1 1 0 0,-2 0-1 0 0,2-1 0 0 0,-2 2 1 0 0,2-1-1 0 0,-2 0 1 0 0,2 1-1 0 0,0-1 1 0 0,-1 2-1 0 0,0-2 1 0 0,0 0-1 0 0,1 1 0 0 0,0 0 1 0 0,-1 0-1 0 0,1 0 1 0 0,1 0-1 0 0,-1 0 1 0 0,-2 4-1 0 0,-1 6 64 0 0,0 1 0 0 0,0-1 0 0 0,1 1-1 0 0,2 1 1 0 0,-2-2 0 0 0,3 1 0 0 0,-1 0-1 0 0,2 22 1 0 0,2-8 223 0 0,1 1 1 0 0,1 0-1 0 0,9 26 0 0 0,-10-36-159 0 0,1-2 1 0 0,2 0 0 0 0,-1 0-1 0 0,2 0 1 0 0,10 16-1 0 0,-16-28-122 0 0,1 0 0 0 0,0 0 0 0 0,-1 0 0 0 0,1-2 0 0 0,1 2 0 0 0,-1-1 0 0 0,1 0 1 0 0,0-1-1 0 0,-2 1 0 0 0,2 0 0 0 0,0-1 0 0 0,0 1 0 0 0,2-2 0 0 0,-2 2 0 0 0,0-2 0 0 0,0 1 0 0 0,1-1 0 0 0,-1 0 0 0 0,0-1 0 0 0,1 2 0 0 0,-1-2 0 0 0,2 0 0 0 0,-2 0 0 0 0,6 0 0 0 0,1-3-47 0 0,1 2 1 0 0,-1-3 0 0 0,-1 1-1 0 0,1-1 1 0 0,-2 0 0 0 0,2-1-1 0 0,-2 1 1 0 0,14-11 0 0 0,-2 2-493 0 0,-1-3 1 0 0,30-27-1 0 0,-8-1-386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1:48:28.433"/>
    </inkml:context>
    <inkml:brush xml:id="br0">
      <inkml:brushProperty name="width" value="0.2" units="cm"/>
      <inkml:brushProperty name="height" value="0.2" units="cm"/>
      <inkml:brushProperty name="ignorePressure" value="1"/>
    </inkml:brush>
  </inkml:definitions>
  <inkml:trace contextRef="#ctx0" brushRef="#br0">0 3,'116'-2,"122"4,-181 7,-37-5,-1-2,26 2,74-7,133 5,-192 6,-33-4,44 1,371-5,-284-18,1147 19,-1289-1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1.754"/>
    </inkml:context>
    <inkml:brush xml:id="br0">
      <inkml:brushProperty name="width" value="0.2" units="cm"/>
      <inkml:brushProperty name="height" value="0.2" units="cm"/>
      <inkml:brushProperty name="color" value="#E71224"/>
    </inkml:brush>
  </inkml:definitions>
  <inkml:trace contextRef="#ctx0" brushRef="#br0">128 49 40 0 0,'0'-4'39'0'0,"1"0"1"0"0,-1 0-1 0 0,0 0 1 0 0,0 0-1 0 0,0 0 0 0 0,-1 0 1 0 0,0-5-1 0 0,1 7-18 0 0,0 2-1 0 0,0 0 0 0 0,0-1 1 0 0,0 1-1 0 0,-2-1 1 0 0,2 1-1 0 0,0-2 0 0 0,0 2 1 0 0,-1 0-1 0 0,1-1 1 0 0,0 1-1 0 0,-1 0 0 0 0,1-1 1 0 0,0 1-1 0 0,-2 0 1 0 0,2-2-1 0 0,0 2 0 0 0,-1 0 1 0 0,1 0-1 0 0,-1-1 1 0 0,-1 1-1 0 0,1 0 6 0 0,0 0 1 0 0,1 0-1 0 0,-2 0 0 0 0,1 0 0 0 0,0 0 1 0 0,-1 0-1 0 0,1 0 0 0 0,0 1 1 0 0,1-1-1 0 0,-2 0 0 0 0,1 0 0 0 0,0 2 1 0 0,-1-2-1 0 0,2 1 0 0 0,-1-1 1 0 0,-2 1-1 0 0,-3 5 187 0 0,-1-1 0 0 0,0 2 1 0 0,2-2-1 0 0,-2 2 0 0 0,2-1 0 0 0,0 1 0 0 0,-1 1 0 0 0,-4 9 1 0 0,3-3 212 0 0,0-1 0 0 0,1 0 0 0 0,0 1 0 0 0,-3 16 0 0 0,8-27-352 0 0,1 1-1 0 0,-2 0 1 0 0,2 0 0 0 0,-1 0-1 0 0,1-1 1 0 0,0 1 0 0 0,0 0-1 0 0,1 0 1 0 0,-1 0 0 0 0,0 0 0 0 0,2-2-1 0 0,-1 2 1 0 0,-1 0 0 0 0,4 6-1 0 0,-3-9-79 0 0,1 0 1 0 0,-1 1-1 0 0,-1-1 0 0 0,1 0 0 0 0,1 1 0 0 0,-1-1 0 0 0,0 0 0 0 0,1-1 0 0 0,-1 2 0 0 0,2-1 0 0 0,-2-1 0 0 0,0 1 0 0 0,1-1 0 0 0,-1 2 0 0 0,0-2 0 0 0,2 1 0 0 0,-2-1 0 0 0,1 0 0 0 0,0 0 0 0 0,0 0 0 0 0,-1 1 0 0 0,0-1 0 0 0,2 0 0 0 0,-2-1 0 0 0,1 1 0 0 0,0 0 0 0 0,0 0 0 0 0,-1-1 0 0 0,0 1 1 0 0,2 0-1 0 0,-2-2 0 0 0,1 2 0 0 0,2-2 0 0 0,1-1-99 0 0,-1 0 1 0 0,1 1-1 0 0,-1-2 1 0 0,2 1 0 0 0,-2-1-1 0 0,0 0 1 0 0,0 0-1 0 0,0 0 1 0 0,0 0 0 0 0,2-5-1 0 0,32-53-590 0 0,-33 53 581 0 0,10-22-40 0 0,-11 22 151 0 0,1 0-1 0 0,-1-1 1 0 0,1 1 0 0 0,7-10-1 0 0,-12 19 22 0 0,2 0-1 0 0,-2 0 0 0 0,0-1 0 0 0,0 1 1 0 0,0 0-1 0 0,0 0 0 0 0,1 0 1 0 0,-1-1-1 0 0,0 1 0 0 0,0 0 1 0 0,0 0-1 0 0,1 0 0 0 0,-1 0 0 0 0,0-2 1 0 0,0 2-1 0 0,2 0 0 0 0,-2 0 1 0 0,0 0-1 0 0,0 0 0 0 0,1 0 1 0 0,-1 0-1 0 0,0 0 0 0 0,1 0 0 0 0,-1 0 1 0 0,0-1-1 0 0,0 1 0 0 0,2 0 1 0 0,-2 1-1 0 0,0-1 0 0 0,0 0 1 0 0,1 0-1 0 0,-1 0 0 0 0,1 0 1 0 0,5 12 633 0 0,-4 22 218 0 0,-2-33-851 0 0,-2 35 570 0 0,0-25-501 0 0,2-1 1 0 0,0 1-1 0 0,0 0 1 0 0,0-1 0 0 0,2 0-1 0 0,-1 0 1 0 0,4 14 0 0 0,-5-22-146 0 0,2-1 1 0 0,-2 0 0 0 0,0-1-1 0 0,0 2 1 0 0,1-1 0 0 0,-1 0-1 0 0,1-1 1 0 0,-1 2 0 0 0,0-1-1 0 0,2-1 1 0 0,-2 1 0 0 0,1 1 0 0 0,0-2-1 0 0,-1 1 1 0 0,2-1 0 0 0,-1 1-1 0 0,-1-1 1 0 0,1 2 0 0 0,1-2-1 0 0,-2 1 1 0 0,1-1 0 0 0,0 0-1 0 0,1 1 1 0 0,-2-1 0 0 0,1 0 0 0 0,0 2-1 0 0,1-2 1 0 0,-1 0 0 0 0,0 0-1 0 0,-1 0 1 0 0,2 0 0 0 0,-1 0-1 0 0,0 0 1 0 0,1 0 0 0 0,-1 0-1 0 0,-1 0 1 0 0,3-2 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6.805"/>
    </inkml:context>
    <inkml:brush xml:id="br0">
      <inkml:brushProperty name="width" value="0.2" units="cm"/>
      <inkml:brushProperty name="height" value="0.2" units="cm"/>
      <inkml:brushProperty name="color" value="#E71224"/>
    </inkml:brush>
  </inkml:definitions>
  <inkml:trace contextRef="#ctx0" brushRef="#br0">8 1 3313 0 0,'0'0'45'0'0,"-2"1"1"0"0,2 1 0 0 0,-1-2-1 0 0,1 1 1 0 0,-1 0 0 0 0,1 1-1 0 0,-2-1 1 0 0,2-1 0 0 0,0 1-1 0 0,0 1 1 0 0,-1-1 0 0 0,1 0-1 0 0,0 1 1 0 0,0-1-1 0 0,0 0 1 0 0,0 1 0 0 0,0-2-1 0 0,0 1 1 0 0,0 0 0 0 0,1 2-1 0 0,6 34 1180 0 0,-3-15-869 0 0,87 423 3752 0 0,-45-244-3446 0 0,-16-67-503 0 0,90 359 422 0 0,-116-482-591 0 0,-3-3-38 0 0,2 0-1 0 0,-1-2 0 0 0,1 2 0 0 0,0-1 0 0 0,1 1 1 0 0,-2-1-1 0 0,2-1 0 0 0,0 1 0 0 0,2 0 0 0 0,3 5 1 0 0,6-4-934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7.033"/>
    </inkml:context>
    <inkml:brush xml:id="br0">
      <inkml:brushProperty name="width" value="0.2" units="cm"/>
      <inkml:brushProperty name="height" value="0.2" units="cm"/>
      <inkml:brushProperty name="color" value="#E71224"/>
    </inkml:brush>
  </inkml:definitions>
  <inkml:trace contextRef="#ctx0" brushRef="#br0">10 0 6473 0 0,'-2'19'138'0'0,"-2"1"0"0"0,2-2 0 0 0,1 1 0 0 0,1 1 0 0 0,0-1 0 0 0,1 1 0 0 0,6 24 0 0 0,-3-6 31 0 0,1 13-65 0 0,-3-19-49 0 0,2 0 1 0 0,0 0-1 0 0,2 0 1 0 0,14 43-1 0 0,-20-74-80 0 0,0 2 1 0 0,2-2-1 0 0,-2 0 1 0 0,1 1-1 0 0,0 0 0 0 0,-1 0 1 0 0,2-1-1 0 0,-1 0 0 0 0,0 1 1 0 0,1-1-1 0 0,-1 0 0 0 0,0 1 1 0 0,1-1-1 0 0,-1 0 1 0 0,0 1-1 0 0,3 0 0 0 0,-4-2-28 0 0,2 0-1 0 0,-1 0 1 0 0,-1 0-1 0 0,1 0 1 0 0,1 0 0 0 0,-2 0-1 0 0,1 0 1 0 0,0 0-1 0 0,-1 0 1 0 0,2 0-1 0 0,-1 0 1 0 0,-1 0-1 0 0,1-1 1 0 0,1 1 0 0 0,-2 0-1 0 0,1-1 1 0 0,-1 1-1 0 0,1 0 1 0 0,1-2-1 0 0,-2 2 1 0 0,1 0-1 0 0,-1-1 1 0 0,1 0-1 0 0,3-5-269 0 0,0 2 0 0 0,0-1-1 0 0,-1 0 1 0 0,1-1-1 0 0,-1 1 1 0 0,-1 0-1 0 0,1-1 1 0 0,1-7-1 0 0,1-7-189 0 0,-1 0-1 0 0,3-35 1 0 0,-2-1 467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7.169"/>
    </inkml:context>
    <inkml:brush xml:id="br0">
      <inkml:brushProperty name="width" value="0.2" units="cm"/>
      <inkml:brushProperty name="height" value="0.2" units="cm"/>
      <inkml:brushProperty name="color" value="#E71224"/>
    </inkml:brush>
  </inkml:definitions>
  <inkml:trace contextRef="#ctx0" brushRef="#br0">109 136 4985 0 0,'-31'-44'316'0'0,"25"32"160"0"0,-2 0 1 0 0,0 1-1 0 0,0 0 0 0 0,-2 1 1 0 0,1 0-1 0 0,-19-15 0 0 0,31 28-712 0 0,-1-1-1 0 0,2 2 1 0 0,-1-1-1 0 0,-2 1 1 0 0,2-1-1 0 0,0 1 1 0 0,2 6-1 0 0,8 13-387 0 0,27 29 378 0 0,-20-25 246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7.431"/>
    </inkml:context>
    <inkml:brush xml:id="br0">
      <inkml:brushProperty name="width" value="0.2" units="cm"/>
      <inkml:brushProperty name="height" value="0.2" units="cm"/>
      <inkml:brushProperty name="color" value="#E71224"/>
    </inkml:brush>
  </inkml:definitions>
  <inkml:trace contextRef="#ctx0" brushRef="#br0">76 297 520 0 0,'43'47'8212'0'0,"-43"-50"-8085"0"0,0-5 172 0 0,0 0 0 0 0,0 0 0 0 0,-2-12-1 0 0,1 17-219 0 0,-20-135 804 0 0,15 114-713 0 0,1 0 1 0 0,-3 1 0 0 0,-16-38-1 0 0,23 59-168 0 0,1 1-1 0 0,-2 0 1 0 0,2-1-1 0 0,-1 1 1 0 0,1 0-1 0 0,-1-1 1 0 0,1 1-1 0 0,-2 0 1 0 0,1-1-1 0 0,0 2 1 0 0,1-1-1 0 0,-2 0 0 0 0,1-1 1 0 0,0 2-1 0 0,-1-1 1 0 0,1 1-1 0 0,0-1 1 0 0,-1 1-1 0 0,1-2 1 0 0,0 2-1 0 0,-2-1 1 0 0,2 1-1 0 0,-1 0 0 0 0,1 1 0 0 0,1-1 0 0 0,-1 0 0 0 0,-1 2 0 0 0,2-2 0 0 0,-1 1 0 0 0,0-1 0 0 0,1 1 1 0 0,-2-1-1 0 0,1 2 0 0 0,1-2 0 0 0,-1 1 0 0 0,1-1 0 0 0,-2 1 0 0 0,2 1 0 0 0,-1-2 0 0 0,1 1 0 0 0,0 0 1 0 0,-1 1-1 0 0,1-2 0 0 0,0 1 0 0 0,-2 0 0 0 0,2 1 0 0 0,0-2 0 0 0,0 1 0 0 0,0 0 0 0 0,0 2 1 0 0,-4 22 29 0 0,2 2 0 0 0,0-2 0 0 0,1 1 0 0 0,6 48 0 0 0,-3-58 0 0 0,2 19 105 0 0,0 0-1 0 0,2-2 1 0 0,13 42 0 0 0,-15-59-101 0 0,1-2 1 0 0,2 1 0 0 0,0-2-1 0 0,-1 2 1 0 0,2-2 0 0 0,0 1-1 0 0,2-1 1 0 0,-1-1-1 0 0,16 16 1 0 0,-22-25-47 0 0,0-1-1 0 0,-1 0 1 0 0,1 0-1 0 0,0 0 1 0 0,-1 0-1 0 0,1 0 1 0 0,1-1-1 0 0,-1 0 1 0 0,-1 1-1 0 0,2-1 1 0 0,-1 0-1 0 0,1 1 1 0 0,-1-2-1 0 0,1 1 1 0 0,-2-1-1 0 0,9 0 1 0 0,-7 0-30 0 0,1-1 1 0 0,-1 1 0 0 0,2-2-1 0 0,-2 1 1 0 0,0 0 0 0 0,0-1-1 0 0,1 0 1 0 0,-1 0 0 0 0,0 0-1 0 0,0-1 1 0 0,4-2 0 0 0,3-5-329 0 0,-1 2 1 0 0,0-2 0 0 0,0 0-1 0 0,-2 0 1 0 0,2-1 0 0 0,-2-1-1 0 0,9-15 1 0 0,0-7-884 0 0,14-38-1 0 0,-16 34 1137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9:07.737"/>
    </inkml:context>
    <inkml:brush xml:id="br0">
      <inkml:brushProperty name="width" value="0.2" units="cm"/>
      <inkml:brushProperty name="height" value="0.2" units="cm"/>
      <inkml:brushProperty name="color" value="#E71224"/>
    </inkml:brush>
  </inkml:definitions>
  <inkml:trace contextRef="#ctx0" brushRef="#br0">209 1 3313 0 0,'-7'1'329'0'0,"2"2"0"0"0,-2 0 1 0 0,2-1-1 0 0,0 2 0 0 0,-1-1 0 0 0,1 1 1 0 0,0 0-1 0 0,-1 0 0 0 0,1 0 0 0 0,1 1 1 0 0,0-1-1 0 0,-5 8 0 0 0,-7 8 502 0 0,-20 36 0 0 0,24-32-472 0 0,0 0-1 0 0,1 0 1 0 0,0 2-1 0 0,3-1 1 0 0,0 0-1 0 0,2 1 1 0 0,0 0-1 0 0,2 1 1 0 0,-1 37-1 0 0,5-59-324 0 0,0 1 0 0 0,0 0-1 0 0,1 0 1 0 0,-1-1 0 0 0,2 0 0 0 0,-1 1 0 0 0,0-1-1 0 0,1 0 1 0 0,0 1 0 0 0,1-1 0 0 0,-2 0 0 0 0,6 6 0 0 0,-6-10-24 0 0,2 2 0 0 0,-2 0 1 0 0,2-2-1 0 0,0 0 0 0 0,-2 2 1 0 0,2-2-1 0 0,-1 1 1 0 0,1-1-1 0 0,-2 0 0 0 0,2 1 1 0 0,0-1-1 0 0,-1 0 0 0 0,1 1 1 0 0,0-2-1 0 0,1 1 1 0 0,-2-1-1 0 0,1 0 0 0 0,0 1 1 0 0,-1-1-1 0 0,1 0 0 0 0,0 0 1 0 0,1 0-1 0 0,-2-1 1 0 0,6 0-1 0 0,8-3-23 0 0,0-2-1 0 0,0 1 1 0 0,-1 0 0 0 0,1-2-1 0 0,21-14 1 0 0,-22 11-6 0 0,0 2 0 0 0,1 2 0 0 0,0-1 0 0 0,30-9 0 0 0,-43 16 12 0 0,0-1 0 0 0,-1 1 0 0 0,2-2 0 0 0,-1 2 0 0 0,0 0 0 0 0,-1 0 0 0 0,1 0 0 0 0,1 0-1 0 0,-1 2 1 0 0,-1-2 0 0 0,1 0 0 0 0,0 1 0 0 0,-1 0 0 0 0,2-1 0 0 0,-1 2 0 0 0,0-1 0 0 0,-1 0 0 0 0,1 1 0 0 0,2 2-1 0 0,-2-2 3 0 0,-2 1 0 0 0,2 0-1 0 0,0-1 1 0 0,-2 1-1 0 0,2 0 1 0 0,-2 1 0 0 0,2-2-1 0 0,-2 1 1 0 0,0 1-1 0 0,1-1 1 0 0,-1 1 0 0 0,-1 0-1 0 0,3 4 1 0 0,-2 9 11 0 0,0-1-1 0 0,1 0 1 0 0,-4 1 0 0 0,2-1 0 0 0,-5 24-1 0 0,-2 3 244 0 0,-1-2-1 0 0,-2 1 0 0 0,-2-1 0 0 0,-2-1 0 0 0,-2 0 0 0 0,-36 67 0 0 0,50-103-512 0 0,-16 21 222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0.991"/>
    </inkml:context>
    <inkml:brush xml:id="br0">
      <inkml:brushProperty name="width" value="0.2" units="cm"/>
      <inkml:brushProperty name="height" value="0.2" units="cm"/>
      <inkml:brushProperty name="color" value="#E71224"/>
    </inkml:brush>
  </inkml:definitions>
  <inkml:trace contextRef="#ctx0" brushRef="#br0">58 0 2473 0 0,'-9'15'1818'0'0,"1"-1"1"0"0,-15 32 0 0 0,6-12 1631 0 0,18-40-2609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1.109"/>
    </inkml:context>
    <inkml:brush xml:id="br0">
      <inkml:brushProperty name="width" value="0.2" units="cm"/>
      <inkml:brushProperty name="height" value="0.2" units="cm"/>
      <inkml:brushProperty name="color" value="#E71224"/>
    </inkml:brush>
  </inkml:definitions>
  <inkml:trace contextRef="#ctx0" brushRef="#br0">102 1 2120 0 0,'-48'124'5994'0'0,"40"-115"-5094"0"0,-1 3-276 0 0,-4 3 209 0 0,10-11-731 0 0,-1 0-1 0 0,1-1 1 0 0,1 1-1 0 0,-1 0 0 0 0,0 0 1 0 0,-2 6-1 0 0,5-10-114 0 0,0 0 0 0 0,0 2 1 0 0,0-2-1 0 0,0 0 0 0 0,0 0 0 0 0,0 0 1 0 0,0 0-1 0 0,0 0 0 0 0,0 0 0 0 0,0 0 0 0 0,0 0 1 0 0,0 0-1 0 0,0 0 0 0 0,1 0 0 0 0,-1 0 0 0 0,0 1 1 0 0,0-1-1 0 0,0 0 0 0 0,0 0 0 0 0,0 0 0 0 0,0 0 1 0 0,0 0-1 0 0,0 0 0 0 0,0 0 0 0 0,0 0 1 0 0,2 0-1 0 0,-2 0 0 0 0,0 0 0 0 0,0 0 0 0 0,0 0 1 0 0,0 0-1 0 0,0 0 0 0 0,0 0 0 0 0,0 0 0 0 0,0 0 1 0 0,0 0-1 0 0,1 0 0 0 0,-1 0 0 0 0,0 0 1 0 0,0 0-1 0 0,0 0 0 0 0,0 0 0 0 0,0 0 0 0 0,0 0 1 0 0,0-1-1 0 0,0 1 0 0 0,0 0 0 0 0,0 0 0 0 0,0 0 1 0 0,1 0-1 0 0,-1 0 0 0 0,0 0 0 0 0,0 0 0 0 0,0 0 1 0 0,0 0-1 0 0,0 0 0 0 0,0 0 0 0 0,0 0 1 0 0,0-2-1 0 0,0 2 0 0 0,0 0 0 0 0,0 0 0 0 0,0 0 1 0 0,0 0-1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2.988"/>
    </inkml:context>
    <inkml:brush xml:id="br0">
      <inkml:brushProperty name="width" value="0.2" units="cm"/>
      <inkml:brushProperty name="height" value="0.2" units="cm"/>
      <inkml:brushProperty name="color" value="#E71224"/>
    </inkml:brush>
  </inkml:definitions>
  <inkml:trace contextRef="#ctx0" brushRef="#br0">3 0 1400 0 0,'-2'23'225'0'0,"1"1"0"0"0,2-2 0 0 0,5 34 0 0 0,-2-14 18 0 0,54 951 5289 0 0,-56-948-5534 0 0,-2-11-168 0 0,0-2 0 0 0,2 0 0 0 0,2 0 0 0 0,11 46 0 0 0,-7-59-822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3.165"/>
    </inkml:context>
    <inkml:brush xml:id="br0">
      <inkml:brushProperty name="width" value="0.2" units="cm"/>
      <inkml:brushProperty name="height" value="0.2" units="cm"/>
      <inkml:brushProperty name="color" value="#E71224"/>
    </inkml:brush>
  </inkml:definitions>
  <inkml:trace contextRef="#ctx0" brushRef="#br0">1 140 520 0 0,'16'2'2217'0'0,"0"1"0"0"0,29 0 0 0 0,-30-6-1849 0 0,-2 0 0 0 0,1 1 0 0 0,-1-2 0 0 0,0 0 0 0 0,-1 0 0 0 0,24-14 0 0 0,71-48-2073 0 0,-70 40-58 0 0,-10 9-683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3.411"/>
    </inkml:context>
    <inkml:brush xml:id="br0">
      <inkml:brushProperty name="width" value="0.2" units="cm"/>
      <inkml:brushProperty name="height" value="0.2" units="cm"/>
      <inkml:brushProperty name="color" value="#E71224"/>
    </inkml:brush>
  </inkml:definitions>
  <inkml:trace contextRef="#ctx0" brushRef="#br0">203 0 256 0 0,'-3'7'73'0'0,"2"-1"-1"0"0,-2 1 1 0 0,0 0-1 0 0,1-1 1 0 0,-2 0-1 0 0,0 0 1 0 0,1 0-1 0 0,-2-1 1 0 0,1 0-1 0 0,0 1 1 0 0,-2-1-1 0 0,1 0 1 0 0,-8 6-1 0 0,-11 14 353 0 0,10-10-256 0 0,2 1-1 0 0,0 0 1 0 0,2 1-1 0 0,-1 1 1 0 0,2 0-1 0 0,-1 0 1 0 0,2 0-1 0 0,2 2 1 0 0,-1-1-1 0 0,2 1 1 0 0,1 0-1 0 0,0 0 1 0 0,1 0-1 0 0,0 0 1 0 0,2 0-1 0 0,1 0 1 0 0,1 0-1 0 0,1 1 1 0 0,4 22-1 0 0,-4-38-165 0 0,-2 1-1 0 0,1-2 0 0 0,2 1 0 0 0,-2-1 0 0 0,0 0 0 0 0,2 1 0 0 0,0-1 0 0 0,-1 0 0 0 0,1 0 0 0 0,0 0 0 0 0,-1 0 0 0 0,1 0 1 0 0,1 0-1 0 0,0-1 0 0 0,7 6 0 0 0,-9-7-2 0 0,2-1 0 0 0,-1 0-1 0 0,0 1 1 0 0,1-1 0 0 0,-2 0 0 0 0,2 1 0 0 0,0-2 0 0 0,-1 1 0 0 0,1-1 0 0 0,0 1-1 0 0,-1-1 1 0 0,1 0 0 0 0,0 0 0 0 0,-2-1 0 0 0,2 1 0 0 0,-1 0 0 0 0,1-1 0 0 0,0-1 0 0 0,-1 1-1 0 0,1 1 1 0 0,-2-1 0 0 0,5-3 0 0 0,5-2 30 0 0,-1 1 1 0 0,-1-2-1 0 0,1 1 0 0 0,-2-1 0 0 0,2-1 1 0 0,-2 0-1 0 0,1 0 0 0 0,-2-1 0 0 0,0-1 1 0 0,0 1-1 0 0,0 0 0 0 0,-2-2 1 0 0,1 0-1 0 0,0 1 0 0 0,-2-1 0 0 0,0-1 1 0 0,-1 1-1 0 0,0-1 0 0 0,0 0 0 0 0,-1 0 1 0 0,0 0-1 0 0,-1 0 0 0 0,0 0 0 0 0,-1 0 1 0 0,-1-14-1 0 0,0-1 460 0 0,-1-1 0 0 0,-10-47 0 0 0,8 65-389 0 0,1-1 1 0 0,-1 0-1 0 0,-1 1 0 0 0,0-1 1 0 0,0 0-1 0 0,-1 2 0 0 0,-1-2 0 0 0,1 2 1 0 0,-12-14-1 0 0,15 21-240 0 0,1 0-1 0 0,0 0 1 0 0,-1 0 0 0 0,0 1-1 0 0,0-2 1 0 0,0 2 0 0 0,0 0-1 0 0,0-1 1 0 0,0 1 0 0 0,0 0 0 0 0,-1-1-1 0 0,2 2 1 0 0,-2-1 0 0 0,0 0-1 0 0,1 1 1 0 0,-1-2 0 0 0,2 2-1 0 0,-6-1 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2.208"/>
    </inkml:context>
    <inkml:brush xml:id="br0">
      <inkml:brushProperty name="width" value="0.2" units="cm"/>
      <inkml:brushProperty name="height" value="0.2" units="cm"/>
      <inkml:brushProperty name="color" value="#E71224"/>
    </inkml:brush>
  </inkml:definitions>
  <inkml:trace contextRef="#ctx0" brushRef="#br0">11 0 880 0 0,'-3'9'186'0'0,"2"-1"1"0"0,-2 0-1 0 0,2 0 0 0 0,-1 0 0 0 0,2 2 0 0 0,-1-2 1 0 0,1 1-1 0 0,0-1 0 0 0,1 0 0 0 0,2 9 0 0 0,-2-6-1 0 0,2 60 960 0 0,-3-42-751 0 0,8 46-1 0 0,-8-75-393 0 0,0 1 1 0 0,0-1-1 0 0,0 0 1 0 0,0 0-1 0 0,0 1 0 0 0,0-1 1 0 0,0 0-1 0 0,0 2 0 0 0,0-2 1 0 0,0 0-1 0 0,0 0 1 0 0,0 1-1 0 0,0-1 0 0 0,0 0 1 0 0,1 0-1 0 0,-1 1 1 0 0,0-1-1 0 0,0 0 0 0 0,0 0 1 0 0,0 2-1 0 0,2-2 0 0 0,-2 0 1 0 0,0 0-1 0 0,0 0 1 0 0,1 1-1 0 0,-1-1 0 0 0,0 0 1 0 0,0 0-1 0 0,1 0 0 0 0,-1 0 1 0 0,0 0-1 0 0,2 1 1 0 0,7-10-135 0 0,6-20-233 0 0,-14 27 346 0 0,18-55-305 0 0,1-7-205 0 0,-18 59 503 0 0,1-1 0 0 0,0 1 0 0 0,-1 1 0 0 0,1-1 1 0 0,0 1-1 0 0,1-2 0 0 0,0 2 0 0 0,-2 0 1 0 0,8-5-1 0 0,-9 9 35 0 0,0-1 1 0 0,1-1-1 0 0,-1 1 1 0 0,0 0-1 0 0,1 1 1 0 0,-1-2-1 0 0,0 1 1 0 0,2 1-1 0 0,-2-1 1 0 0,1 1-1 0 0,-1-2 1 0 0,0 2-1 0 0,2 0 1 0 0,-2 0-1 0 0,1-1 1 0 0,-1 1-1 0 0,2 0 1 0 0,-2 0-1 0 0,3 0 1 0 0,-3 1 9 0 0,1-1 1 0 0,-1 2 0 0 0,0-2-1 0 0,-1 1 1 0 0,2-1 0 0 0,-1 1-1 0 0,0-1 1 0 0,1 2 0 0 0,-2-1-1 0 0,1 0 1 0 0,0-1 0 0 0,-1 2-1 0 0,2-1 1 0 0,-2 0 0 0 0,1 1-1 0 0,-1-1 1 0 0,1-1 0 0 0,-1 1-1 0 0,2 3 1 0 0,0 6 129 0 0,0 0-1 0 0,0 1 1 0 0,0 0 0 0 0,-1 18 0 0 0,-1-22-96 0 0,0 29 612 0 0,-1-27-499 0 0,1 0 0 0 0,0 1-1 0 0,0-1 1 0 0,1 0-1 0 0,0 1 1 0 0,1-1-1 0 0,-1 0 1 0 0,2 1 0 0 0,6 15-1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4.008"/>
    </inkml:context>
    <inkml:brush xml:id="br0">
      <inkml:brushProperty name="width" value="0.2" units="cm"/>
      <inkml:brushProperty name="height" value="0.2" units="cm"/>
      <inkml:brushProperty name="color" value="#E71224"/>
    </inkml:brush>
  </inkml:definitions>
  <inkml:trace contextRef="#ctx0" brushRef="#br0">0 1 1520 0 0,'15'21'1670'0'0,"62"129"931"0"0,-20-36-2375 0 0,-57-114-227 0 0,7 14-17 0 0,1-1-1 0 0,13 18 1 0 0,-18-29-44 0 0,0 1 0 0 0,-1 0-1 0 0,1 1 1 0 0,1-3 0 0 0,-1 2 0 0 0,5 3-1 0 0,-7-6-3 0 0,0 2-1 0 0,1-2 0 0 0,-1 0 1 0 0,0 1-1 0 0,1-1 1 0 0,-1 0-1 0 0,0 1 0 0 0,2-1 1 0 0,-2 0-1 0 0,1 0 0 0 0,-1 0 1 0 0,0 0-1 0 0,1 0 1 0 0,-1 0-1 0 0,0 0 0 0 0,1-1 1 0 0,-1 1-1 0 0,3-1 1 0 0,8-6-1553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4.181"/>
    </inkml:context>
    <inkml:brush xml:id="br0">
      <inkml:brushProperty name="width" value="0.2" units="cm"/>
      <inkml:brushProperty name="height" value="0.2" units="cm"/>
      <inkml:brushProperty name="color" value="#E71224"/>
    </inkml:brush>
  </inkml:definitions>
  <inkml:trace contextRef="#ctx0" brushRef="#br0">599 1 2120 0 0,'-187'503'6618'0'0,"98"-278"-5433"0"0,51-126-1145 0 0,-82 207 471 0 0,-20-10-2090 0 0,115-256-40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5.172"/>
    </inkml:context>
    <inkml:brush xml:id="br0">
      <inkml:brushProperty name="width" value="0.2" units="cm"/>
      <inkml:brushProperty name="height" value="0.2" units="cm"/>
      <inkml:brushProperty name="color" value="#E71224"/>
    </inkml:brush>
  </inkml:definitions>
  <inkml:trace contextRef="#ctx0" brushRef="#br0">346 0 1800 0 0,'-9'0'173'0'0,"1"1"0"0"0,-1 1 0 0 0,-1-1 0 0 0,1 0 0 0 0,1 2 0 0 0,-1 0 0 0 0,1-1-1 0 0,0 1 1 0 0,-2 1 0 0 0,2 0 0 0 0,-14 9 0 0 0,12-5-15 0 0,1-1-1 0 0,0 1 1 0 0,-1 1-1 0 0,2-1 1 0 0,0 2 0 0 0,0 0-1 0 0,2 0 1 0 0,-10 15 0 0 0,9-13-93 0 0,2 0 1 0 0,-2 1 0 0 0,2-1 0 0 0,1 2 0 0 0,0-1 0 0 0,0 0 0 0 0,1 1 0 0 0,2 0-1 0 0,-1 0 1 0 0,1 0 0 0 0,1 0 0 0 0,0-1 0 0 0,0 2 0 0 0,1-2 0 0 0,2 2 0 0 0,4 15-1 0 0,-5-22-52 0 0,1-1-1 0 0,0 0 0 0 0,-1-1 0 0 0,2 1 0 0 0,0 0 1 0 0,0-2-1 0 0,10 12 0 0 0,-13-15-12 0 0,0 0-1 0 0,1 0 1 0 0,-1-1-1 0 0,2 0 0 0 0,-2 1 1 0 0,2-1-1 0 0,-2 0 1 0 0,2 1-1 0 0,-2-1 1 0 0,2-1-1 0 0,-2 1 1 0 0,2 1-1 0 0,-1-2 0 0 0,0 0 1 0 0,0 1-1 0 0,1-1 1 0 0,-2 0-1 0 0,2 0 1 0 0,0 1-1 0 0,-1-1 1 0 0,0-1-1 0 0,0 1 1 0 0,1 0-1 0 0,-2 0 0 0 0,2-1 1 0 0,0 1-1 0 0,-2-2 1 0 0,2 2-1 0 0,1-2 1 0 0,4-2-6 0 0,-2 0 1 0 0,1-2 0 0 0,0 2 0 0 0,-2-1-1 0 0,2-2 1 0 0,-2 2 0 0 0,0-2 0 0 0,1 2-1 0 0,-1-2 1 0 0,0 1 0 0 0,-1-2 0 0 0,0 1-1 0 0,6-12 1 0 0,3-13-28 0 0,16-61-1 0 0,-25 80 33 0 0,8-37 70 0 0,-9 34-8 0 0,1-1 0 0 0,1 1 0 0 0,1 0 0 0 0,-1 0 0 0 0,2 0 0 0 0,10-19 0 0 0,-16 34-49 0 0,-1 1-1 0 0,0-1 0 0 0,0 1 0 0 0,0-2 0 0 0,2 2 0 0 0,-2 0 0 0 0,0-1 0 0 0,0 1 0 0 0,1 0 1 0 0,-1-1-1 0 0,0 1 0 0 0,1 0 0 0 0,-1-2 0 0 0,2 2 0 0 0,-2 0 0 0 0,0-1 0 0 0,1 1 0 0 0,-1 0 0 0 0,1 0 1 0 0,-1 0-1 0 0,0-1 0 0 0,2 1 0 0 0,-2 0 0 0 0,1 0 0 0 0,-1 0 0 0 0,1 0 0 0 0,-1 0 0 0 0,2 0 1 0 0,-2 0-1 0 0,1 0 0 0 0,-1 0 0 0 0,1 0 0 0 0,-1 0 0 0 0,2 0 0 0 0,-2 0 0 0 0,1 0 0 0 0,-1 1 0 0 0,0-1 1 0 0,1 0-1 0 0,-1 0 0 0 0,2 0 0 0 0,-2 1 0 0 0,0-1 0 0 0,1 0 0 0 0,-1 2 0 0 0,1-2 0 0 0,-1 0 1 0 0,0 1-1 0 0,2-1 0 0 0,-2 0 0 0 0,0 1 0 0 0,0-1 0 0 0,1 2 0 0 0,-1-2 0 0 0,0 0 0 0 0,0 1 1 0 0,0-1-1 0 0,0 1 0 0 0,1-1 0 0 0,-1 2 0 0 0,3 4 86 0 0,0 1 0 0 0,-1 0 0 0 0,2 14 0 0 0,2 15 80 0 0,-2 1 0 0 0,-2-1 0 0 0,-4 67 0 0 0,-26 109 245 0 0,-23 17 57 0 0,39-186-313 0 0,-3 0 0 0 0,-1-3 0 0 0,-29 52 0 0 0,42-86-151 0 0,-1 0 1 0 0,0 0 0 0 0,0 0-1 0 0,0-1 1 0 0,-1 0 0 0 0,0 1 0 0 0,1-1-1 0 0,-2-1 1 0 0,0 1 0 0 0,0-1-1 0 0,1 0 1 0 0,-8 4 0 0 0,9-6-61 0 0,0-1 1 0 0,0 0-1 0 0,0 1 1 0 0,0-1-1 0 0,0-1 0 0 0,-2 1 1 0 0,2-1-1 0 0,0 0 1 0 0,0 0-1 0 0,0 0 0 0 0,-1 0 1 0 0,1 0-1 0 0,0-1 1 0 0,0 1-1 0 0,0-1 0 0 0,-1-1 1 0 0,1 1-1 0 0,0 0 1 0 0,0-2-1 0 0,-6-2 0 0 0,0-1-278 0 0,0 0 0 0 0,1-1 0 0 0,1 0 0 0 0,-1-1 0 0 0,1 0 0 0 0,0 0 0 0 0,0 0 0 0 0,1-1 0 0 0,0 0 0 0 0,1-1 0 0 0,0 1 0 0 0,-8-19 0 0 0,3-4-1748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5.550"/>
    </inkml:context>
    <inkml:brush xml:id="br0">
      <inkml:brushProperty name="width" value="0.2" units="cm"/>
      <inkml:brushProperty name="height" value="0.2" units="cm"/>
      <inkml:brushProperty name="color" value="#E71224"/>
    </inkml:brush>
  </inkml:definitions>
  <inkml:trace contextRef="#ctx0" brushRef="#br0">57 281 2665 0 0,'-12'83'444'0'0,"-32"251"3254"0"0,44-311-4104 0 0,4-34-876 0 0,5-37-456 0 0,47-384-1115 0 0,-53 415 2850 0 0,-2 0 0 0 0,1-1 0 0 0,-4-16 0 0 0,2 26 10 0 0,-1 1-1 0 0,0-1 1 0 0,-2 0 0 0 0,2 0-1 0 0,-2 1 1 0 0,0-1 0 0 0,1 2-1 0 0,-9-14 1 0 0,-1-2 764 0 0,8 16 265 0 0,-7-14 2071 0 0,-1 5-2072 0 0,24 20-1565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5.856"/>
    </inkml:context>
    <inkml:brush xml:id="br0">
      <inkml:brushProperty name="width" value="0.2" units="cm"/>
      <inkml:brushProperty name="height" value="0.2" units="cm"/>
      <inkml:brushProperty name="color" value="#E71224"/>
    </inkml:brush>
  </inkml:definitions>
  <inkml:trace contextRef="#ctx0" brushRef="#br0">16 1 2473 0 0,'-4'12'144'0'0,"1"1"0"0"0,0 1 1 0 0,1-1-1 0 0,0 0 0 0 0,1 1 1 0 0,1 20-1 0 0,12 84 1407 0 0,-8-89-1435 0 0,-1-10 36 0 0,17 113 811 0 0,-16-110-811 0 0,2 2 0 0 0,1-2 0 0 0,16 35 0 0 0,-22-53-141 0 0,0-1-1 0 0,2 1 1 0 0,-2-2-1 0 0,2 1 1 0 0,-2 1-1 0 0,2-1 1 0 0,0-1-1 0 0,-1 1 1 0 0,1 0-1 0 0,0-1 1 0 0,-1 1-1 0 0,2-2 1 0 0,3 5-1 0 0,-6-6-12 0 0,1 0 0 0 0,-1 1 0 0 0,2-1 0 0 0,-2 0 0 0 0,0 1 0 0 0,1-1 0 0 0,0 0 0 0 0,0 0 0 0 0,-1 0 0 0 0,2 0 0 0 0,-2 0 0 0 0,0 0-1 0 0,1-1 1 0 0,0 1 0 0 0,0 0 0 0 0,-1-1 0 0 0,0 1 0 0 0,1-2 0 0 0,0 2 0 0 0,0-1 0 0 0,-1 1 0 0 0,0-1 0 0 0,1-1 0 0 0,-1 1 0 0 0,0 1 0 0 0,1-1-1 0 0,-1-1 1 0 0,0 1 0 0 0,1 0 0 0 0,-1-2 0 0 0,6-5-10 0 0,-2 1 0 0 0,0-1 0 0 0,-1 0 0 0 0,0 0 0 0 0,2-1 0 0 0,-4 1 0 0 0,2 0 0 0 0,2-12 0 0 0,0-8 58 0 0,5-37 0 0 0,-10 46 199 0 0,2 2 0 0 0,1-2 1 0 0,0 2-1 0 0,1-1 1 0 0,1 0-1 0 0,8-17 1 0 0,-12 32-181 0 0,-1 1 1 0 0,0-1 0 0 0,1 0-1 0 0,-1 2 1 0 0,2-2-1 0 0,-2 1 1 0 0,0 0-1 0 0,2 0 1 0 0,0 0-1 0 0,-2 1 1 0 0,2-2 0 0 0,-1 2-1 0 0,1 0 1 0 0,-2-1-1 0 0,2 1 1 0 0,5-2-1 0 0,-5 3-150 0 0,-2-1-1 0 0,2 1 1 0 0,-1 0-1 0 0,0 0 1 0 0,0 0 0 0 0,1 0-1 0 0,-2 0 1 0 0,2 1-1 0 0,-2-1 1 0 0,2 0-1 0 0,0 2 1 0 0,-2-2-1 0 0,2 1 1 0 0,-2 0 0 0 0,2-1-1 0 0,-2 2 1 0 0,0-1-1 0 0,2 0 1 0 0,-2 1-1 0 0,1-1 1 0 0,0 0-1 0 0,2 3 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6.156"/>
    </inkml:context>
    <inkml:brush xml:id="br0">
      <inkml:brushProperty name="width" value="0.2" units="cm"/>
      <inkml:brushProperty name="height" value="0.2" units="cm"/>
      <inkml:brushProperty name="color" value="#E71224"/>
    </inkml:brush>
  </inkml:definitions>
  <inkml:trace contextRef="#ctx0" brushRef="#br0">52 332 680 0 0,'0'0'6'0'0,"0"0"0"0"0,0 0 0 0 0,0 1 0 0 0,0-1-1 0 0,0 0 1 0 0,0 0 0 0 0,0 2 0 0 0,0-2 0 0 0,0 0 0 0 0,0 0 0 0 0,0 0-1 0 0,1 1 1 0 0,-1-1 0 0 0,0 0 0 0 0,0 0 0 0 0,0 0 0 0 0,0 1 0 0 0,0-1-1 0 0,0 0 1 0 0,1 0 0 0 0,-1 0 0 0 0,0 0 0 0 0,0 2 0 0 0,0-2 0 0 0,2 0-1 0 0,-2 0 1 0 0,0 0 0 0 0,0 0 0 0 0,0 0 0 0 0,1 0 0 0 0,-1 0 0 0 0,0 0 0 0 0,0 1-1 0 0,0-1 1 0 0,1 0 0 0 0,-1 0 0 0 0,0 0 0 0 0,0 0 0 0 0,2 0 0 0 0,-2 0-1 0 0,0 0 1 0 0,0 0 0 0 0,1 0 0 0 0,-1-1 0 0 0,0 1 0 0 0,0 0 0 0 0,0 0-1 0 0,1 0 1 0 0,-1 0 0 0 0,16-18 669 0 0,11-27 592 0 0,-20 29-902 0 0,-1-1-1 0 0,0 1 1 0 0,-2-2-1 0 0,0 1 0 0 0,0 0 1 0 0,-3-1-1 0 0,2 1 1 0 0,-3 0-1 0 0,0-2 0 0 0,0 2 1 0 0,-7-34-1 0 0,7 48-359 0 0,0 2-1 0 0,-1-2 1 0 0,1 2-1 0 0,-2-2 0 0 0,2 2 1 0 0,-1-2-1 0 0,0 2 1 0 0,-1 0-1 0 0,2-2 1 0 0,-1 2-1 0 0,0-1 0 0 0,-1 1 1 0 0,1 0-1 0 0,0-1 1 0 0,-2 1-1 0 0,2 0 1 0 0,-1-1-1 0 0,1 1 0 0 0,-4-2 1 0 0,3 3-2 0 0,1-1-1 0 0,0 1 1 0 0,-1 0 0 0 0,1 0 0 0 0,0 0 0 0 0,-1 0-1 0 0,1 0 1 0 0,0 0 0 0 0,-1 0 0 0 0,0 1-1 0 0,0-1 1 0 0,1 0 0 0 0,0 2 0 0 0,-1-2 0 0 0,1 0-1 0 0,0 1 1 0 0,-1-1 0 0 0,2 1 0 0 0,-1-1 0 0 0,0 2-1 0 0,-1-1 1 0 0,1 0 0 0 0,0-1 0 0 0,1 2-1 0 0,-2-1 1 0 0,1 0 0 0 0,1 1 0 0 0,-3 0 0 0 0,-3 8 38 0 0,0-1 0 0 0,2 0 0 0 0,-1 1 0 0 0,1 0 0 0 0,0 0 0 0 0,-4 18 1 0 0,-9 65 528 0 0,14-81-468 0 0,-2 28 358 0 0,-2 52 1 0 0,7-76-350 0 0,0-1-1 0 0,1-1 1 0 0,1 1 0 0 0,0 0 0 0 0,1-1-1 0 0,9 28 1 0 0,-11-40-108 0 0,1 1-1 0 0,-2 0 1 0 0,1-2 0 0 0,0 2-1 0 0,1-1 1 0 0,-1 0 0 0 0,0 0-1 0 0,1 0 1 0 0,0 0 0 0 0,0 0-1 0 0,-1-1 1 0 0,2 2 0 0 0,-2-2-1 0 0,2 0 1 0 0,-2 1 0 0 0,2-1-1 0 0,-2 0 1 0 0,2 1-1 0 0,3 0 1 0 0,-3-2 6 0 0,1 2 0 0 0,-1-2-1 0 0,-1 0 1 0 0,2 0 0 0 0,-1 0-1 0 0,0 0 1 0 0,1-2 0 0 0,-2 2 0 0 0,2 0-1 0 0,-1-1 1 0 0,0 0 0 0 0,-1-1-1 0 0,6 0 1 0 0,4-5-126 0 0,0 0-1 0 0,-1 1 1 0 0,0-2 0 0 0,-1-2-1 0 0,1 2 1 0 0,10-12-1 0 0,15-18-3284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6.623"/>
    </inkml:context>
    <inkml:brush xml:id="br0">
      <inkml:brushProperty name="width" value="0.2" units="cm"/>
      <inkml:brushProperty name="height" value="0.2" units="cm"/>
      <inkml:brushProperty name="color" value="#E71224"/>
    </inkml:brush>
  </inkml:definitions>
  <inkml:trace contextRef="#ctx0" brushRef="#br0">5 1 2296 0 0,'-1'7'126'0'0,"-1"1"0"0"0,1-2 0 0 0,1 2 0 0 0,0-1 0 0 0,0 1 0 0 0,0 0 0 0 0,4 12 0 0 0,0 19 244 0 0,11 281 617 0 0,6 314-335 0 0,-22-371-1499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6.762"/>
    </inkml:context>
    <inkml:brush xml:id="br0">
      <inkml:brushProperty name="width" value="0.2" units="cm"/>
      <inkml:brushProperty name="height" value="0.2" units="cm"/>
      <inkml:brushProperty name="color" value="#E71224"/>
    </inkml:brush>
  </inkml:definitions>
  <inkml:trace contextRef="#ctx0" brushRef="#br0">12 284 88 0 0,'-2'-8'8'0'0,"0"0"52"0"0,-1 0 0 0 0,2 0 0 0 0,-1 0 0 0 0,1 0 1 0 0,1 1-1 0 0,0-1 0 0 0,0 0 0 0 0,0 0 0 0 0,1 0 0 0 0,3-15 0 0 0,0 11 191 0 0,0 2-1 0 0,0-1 1 0 0,2 0-1 0 0,-1 1 0 0 0,0-1 1 0 0,11-13-1 0 0,-10 17-14 0 0,-1 2-1 0 0,0 0 1 0 0,2-1 0 0 0,-2 1-1 0 0,2 0 1 0 0,0 1 0 0 0,-1 0-1 0 0,1 0 1 0 0,0 0 0 0 0,14-4-1 0 0,-1 1-103 0 0,1 2 0 0 0,-1 1 0 0 0,2 1 0 0 0,30-1 0 0 0,-26 1-865 0 0,-2 2-1135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6.968"/>
    </inkml:context>
    <inkml:brush xml:id="br0">
      <inkml:brushProperty name="width" value="0.2" units="cm"/>
      <inkml:brushProperty name="height" value="0.2" units="cm"/>
      <inkml:brushProperty name="color" value="#E71224"/>
    </inkml:brush>
  </inkml:definitions>
  <inkml:trace contextRef="#ctx0" brushRef="#br0">233 1 840 0 0,'-90'119'1071'0'0,"63"-89"67"0"0,2 4-1 0 0,1-1 1 0 0,-32 59-1 0 0,54-88-1069 0 0,1 0 0 0 0,0 0 0 0 0,-1 0-1 0 0,1 0 1 0 0,0 0 0 0 0,-1 0 0 0 0,2 0-1 0 0,0 0 1 0 0,-1 0 0 0 0,1 0 0 0 0,0 0-1 0 0,1 7 1 0 0,1-10-66 0 0,-2 0 0 0 0,0 1 1 0 0,1-1-1 0 0,-1 2 0 0 0,1-2 0 0 0,-1 0 1 0 0,2 1-1 0 0,-1-1 0 0 0,-1 0 0 0 0,1 1 1 0 0,1-1-1 0 0,-1-1 0 0 0,0 1 0 0 0,-1 1 1 0 0,2-1-1 0 0,-1-1 0 0 0,0 1 0 0 0,1 1 0 0 0,-1-2 1 0 0,2 1-1 0 0,-2-1 0 0 0,0 1 0 0 0,1-1 1 0 0,-1 0-1 0 0,0 2 0 0 0,1-2 0 0 0,0 0 1 0 0,0 0-1 0 0,-1 0 0 0 0,0 0 0 0 0,1 0 1 0 0,0 0-1 0 0,0 0 0 0 0,0 0 0 0 0,6-2-77 0 0,-1 1 0 0 0,1 0 0 0 0,-1-1 0 0 0,-1 0 0 0 0,1-1 0 0 0,0 0 0 0 0,-1 1 0 0 0,1-2 0 0 0,0 0 0 0 0,-1 0 0 0 0,0 0 0 0 0,0 0 0 0 0,0-2 0 0 0,-1 2 0 0 0,0-1 0 0 0,1 0 0 0 0,-2-2 0 0 0,1 2 0 0 0,-1-1 0 0 0,4-8 0 0 0,0 2 53 0 0,-3-2 0 0 0,2 2 0 0 0,-2-1 0 0 0,1 0 0 0 0,-2-2 0 0 0,0 2 0 0 0,-2-1 0 0 0,1 0 0 0 0,0-22 0 0 0,-3 21 16 0 0,0-1-1 0 0,-2 0 1 0 0,0 1 0 0 0,-4-17-1 0 0,-2 3-153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7.757"/>
    </inkml:context>
    <inkml:brush xml:id="br0">
      <inkml:brushProperty name="width" value="0.2" units="cm"/>
      <inkml:brushProperty name="height" value="0.2" units="cm"/>
      <inkml:brushProperty name="color" value="#E71224"/>
    </inkml:brush>
  </inkml:definitions>
  <inkml:trace contextRef="#ctx0" brushRef="#br0">128 182 768 0 0,'24'0'92'0'0,"0"-1"0"0"0,0-2 0 0 0,36-7 0 0 0,-60 10-69 0 0,0 0-1 0 0,0 0 0 0 0,1 0 1 0 0,-1 0-1 0 0,0 0 0 0 0,0 0 1 0 0,0 0-1 0 0,0 0 1 0 0,1 0-1 0 0,-1-2 0 0 0,0 2 1 0 0,0 0-1 0 0,0 0 0 0 0,0 0 1 0 0,2 0-1 0 0,-2 0 1 0 0,0 0-1 0 0,0 0 0 0 0,0-1 1 0 0,0 1-1 0 0,0 0 0 0 0,0 0 1 0 0,0 0-1 0 0,1 0 0 0 0,-1 0 1 0 0,0-1-1 0 0,0 1 1 0 0,0 0-1 0 0,0 0 0 0 0,0 0 1 0 0,0-2-1 0 0,0 2 0 0 0,0 0 1 0 0,-5-9 651 0 0,-21-12 468 0 0,13 11-542 0 0,-23-27 891 0 0,28 28-1236 0 0,0 1 1 0 0,0-2 0 0 0,0 2 0 0 0,-1 2 0 0 0,-1-2 0 0 0,1 1 0 0 0,-2 0 0 0 0,2 2 0 0 0,-16-8 0 0 0,23 13-242 0 0,1-2 0 0 0,-2 2 0 0 0,2 0 1 0 0,-2-1-1 0 0,2 1 0 0 0,0 0 0 0 0,-2 0 0 0 0,2 0 0 0 0,-2 0 0 0 0,2 0 0 0 0,-2 0 0 0 0,2 1 0 0 0,-2-1 1 0 0,2 0-1 0 0,-1 2 0 0 0,0-2 0 0 0,0 1 0 0 0,1-1 0 0 0,-2 1 0 0 0,2 1 0 0 0,0-2 0 0 0,-2 1 0 0 0,2 0 1 0 0,-1 1-1 0 0,1-1 0 0 0,0 0 0 0 0,-1 1 0 0 0,1-1 0 0 0,0 0 0 0 0,-1 1 0 0 0,1 0 0 0 0,1 0 0 0 0,-1-1 0 0 0,-1 2 1 0 0,2-2-1 0 0,-1 0 0 0 0,0 5 0 0 0,-3 4 31 0 0,1 2-1 0 0,0 0 1 0 0,1 0 0 0 0,-1 20-1 0 0,3-28-31 0 0,-3 34 82 0 0,2-2-1 0 0,4 40 1 0 0,-1-55-72 0 0,1-1 1 0 0,1 1 0 0 0,1 1 0 0 0,14 36 0 0 0,-18-54-24 0 0,2 0 0 0 0,-2 0 0 0 0,2 0 0 0 0,-2 0 0 0 0,2 0 0 0 0,0 0 0 0 0,-1 0 0 0 0,2-1 0 0 0,-1 1 0 0 0,0-1 0 0 0,1-1 0 0 0,0 1 0 0 0,-2 0 0 0 0,8 2 0 0 0,-9-4 0 0 0,2 1 0 0 0,-2-2 0 0 0,2 1 0 0 0,-1-1 0 0 0,1 0 0 0 0,-2 0 0 0 0,2 1 0 0 0,0-1 0 0 0,-2 0 0 0 0,2 0 0 0 0,-1-1 0 0 0,1 1 0 0 0,-2 0 0 0 0,2 0 0 0 0,0-1 0 0 0,-2 1 0 0 0,2-2 0 0 0,-2 1 0 0 0,2 1 0 0 0,-2-1 0 0 0,2-1 0 0 0,-2 1 0 0 0,2 0 0 0 0,-2-1 0 0 0,0 1 0 0 0,2 0 0 0 0,-2-2 0 0 0,1 2 0 0 0,2-3 0 0 0,2-6 13 0 0,1 1 0 0 0,0 0 1 0 0,-2-1-1 0 0,0 0 0 0 0,1-1 0 0 0,-2 0 0 0 0,1 1 1 0 0,-2-1-1 0 0,3-13 0 0 0,-2 4 28 0 0,0 0 1 0 0,-1 0-1 0 0,-2-1 0 0 0,-1-26 1 0 0,-1 35-251 0 0,0 1 1 0 0,-2 1 0 0 0,0-1-1 0 0,1 0 1 0 0,-6-11 0 0 0,-6-18-2250 0 0,10 25 82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2.367"/>
    </inkml:context>
    <inkml:brush xml:id="br0">
      <inkml:brushProperty name="width" value="0.2" units="cm"/>
      <inkml:brushProperty name="height" value="0.2" units="cm"/>
      <inkml:brushProperty name="color" value="#E71224"/>
    </inkml:brush>
  </inkml:definitions>
  <inkml:trace contextRef="#ctx0" brushRef="#br0">9 0 376 0 0,'-4'96'940'0'0,"-1"25"-12"0"0,6-118-902 0 0,1 16 70 0 0,-2-19-95 0 0,0 0 0 0 0,0 1 0 0 0,0-1 0 0 0,0 0 0 0 0,0 1 0 0 0,0-1 0 0 0,1 0 0 0 0,-1 2 0 0 0,0-2 0 0 0,0 0 0 0 0,0 1 0 0 0,0-1 0 0 0,0 0 0 0 0,1 0 0 0 0,-1 1 0 0 0,0-1 0 0 0,0 0 0 0 0,2 0 0 0 0,-2 2 0 0 0,0-2 0 0 0,0 0 0 0 0,1 0 0 0 0,-1 0 0 0 0,0 0 0 0 0,0 1 0 0 0,1-1 0 0 0,-1 0 0 0 0,0 0 0 0 0,2 0 0 0 0,-2 0 0 0 0,0 0 0 0 0,1 0 0 0 0,-1 0 0 0 0,1 0 0 0 0,3-1-1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7.988"/>
    </inkml:context>
    <inkml:brush xml:id="br0">
      <inkml:brushProperty name="width" value="0.2" units="cm"/>
      <inkml:brushProperty name="height" value="0.2" units="cm"/>
      <inkml:brushProperty name="color" value="#E71224"/>
    </inkml:brush>
  </inkml:definitions>
  <inkml:trace contextRef="#ctx0" brushRef="#br0">95 0 5689 0 0,'-15'64'750'0'0,"-10"100"0"0"0,18-109-423 0 0,-40 674 387 0 0,47-721-827 0 0,-1 9-406 0 0,2 1-1 0 0,-1-1 1 0 0,3 0-1 0 0,4 25 1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8.163"/>
    </inkml:context>
    <inkml:brush xml:id="br0">
      <inkml:brushProperty name="width" value="0.2" units="cm"/>
      <inkml:brushProperty name="height" value="0.2" units="cm"/>
      <inkml:brushProperty name="color" value="#E71224"/>
    </inkml:brush>
  </inkml:definitions>
  <inkml:trace contextRef="#ctx0" brushRef="#br0">1 113 1280 0 0,'1'-2'142'0'0,"1"-1"0"0"0,-1 0 0 0 0,0 1 0 0 0,2-1 0 0 0,-2 0 0 0 0,2 1-1 0 0,-2-1 1 0 0,2 2 0 0 0,0-2 0 0 0,-2 2 0 0 0,2-2 0 0 0,-1 2 0 0 0,1-1 0 0 0,0 1 0 0 0,-1 0-1 0 0,2-1 1 0 0,4 0 0 0 0,7-4 915 0 0,0 2-1 0 0,1 2 1 0 0,-2-1-1 0 0,30 0 1 0 0,-24 2-615 0 0,39-7 0 0 0,-52 7-595 0 0,1-2 0 0 0,-2 0 0 0 0,1 1-1 0 0,0-1 1 0 0,-1 0 0 0 0,1-1 0 0 0,0 0 0 0 0,-2 0 0 0 0,7-5 0 0 0,3-3-987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8.582"/>
    </inkml:context>
    <inkml:brush xml:id="br0">
      <inkml:brushProperty name="width" value="0.2" units="cm"/>
      <inkml:brushProperty name="height" value="0.2" units="cm"/>
      <inkml:brushProperty name="color" value="#E71224"/>
    </inkml:brush>
  </inkml:definitions>
  <inkml:trace contextRef="#ctx0" brushRef="#br0">17 0 6065 0 0,'-5'21'86'0'0,"1"-1"1"0"0,1 2-1 0 0,1-2 0 0 0,-1 25 0 0 0,7 87-668 0 0,0-69 776 0 0,45 599-98 0 0,-46-631-345 0 0,-2-24 145 0 0,-1-2 22 0 0,0 0 0 0 0,0 1 1 0 0,2-1-1 0 0,-1-1 0 0 0,0 1 0 0 0,1 1 0 0 0,-1-2 0 0 0,4 6 0 0 0,-5-8 73 0 0,0-2 0 0 0,0 0-1 0 0,0 0 1 0 0,0 0-1 0 0,0 0 1 0 0,0 0-1 0 0,0 0 1 0 0,0 0-1 0 0,0 0 1 0 0,0 0 0 0 0,0 0-1 0 0,0 1 1 0 0,0-1-1 0 0,0 0 1 0 0,0 0-1 0 0,0 0 1 0 0,0 0 0 0 0,2 0-1 0 0,-2 0 1 0 0,0 0-1 0 0,0 0 1 0 0,0 0-1 0 0,0 0 1 0 0,0 0-1 0 0,0 0 1 0 0,0 0 0 0 0,0 0-1 0 0,0 0 1 0 0,1 0-1 0 0,-1 0 1 0 0,0 0-1 0 0,0 0 1 0 0,0 0 0 0 0,0 0-1 0 0,0 0 1 0 0,0 0-1 0 0,0 0 1 0 0,0 0-1 0 0,0 0 1 0 0,1 0-1 0 0,-1 0 1 0 0,0 0 0 0 0,0 0-1 0 0,0 0 1 0 0,0 0-1 0 0,0 0 1 0 0,0 0-1 0 0,6-8-270 0 0,-1-16-70 0 0,-4 21 275 0 0,10-58-156 0 0,-8 36 237 0 0,9-31-1 0 0,-11 48 29 0 0,2 1-1 0 0,-1 0 1 0 0,1 1 0 0 0,0-1-1 0 0,1 0 1 0 0,0 1-1 0 0,0 0 1 0 0,8-11-1 0 0,-11 16-31 0 0,0-2 0 0 0,2 2 0 0 0,-2-1 0 0 0,1 1 0 0 0,0 0 0 0 0,0-1 0 0 0,-1 1 0 0 0,2 0 0 0 0,-2-1 0 0 0,2 1 0 0 0,-1 0 0 0 0,0 1 0 0 0,0-2-1 0 0,0 2 1 0 0,0-1 0 0 0,1 1 0 0 0,0 0 0 0 0,-2-1 0 0 0,2 1 0 0 0,2 0 0 0 0,-2 1 1 0 0,-1-1-1 0 0,1 1 1 0 0,0 1-1 0 0,-1-2 1 0 0,1 1-1 0 0,0 0 1 0 0,-1 1-1 0 0,1 0 1 0 0,0 0-1 0 0,-1-1 1 0 0,1 2-1 0 0,-2-2 1 0 0,5 4-1 0 0,3 7 57 0 0,0-1-1 0 0,-1 1 1 0 0,0 1-1 0 0,0-1 0 0 0,4 15 1 0 0,0-3 65 0 0,-8-12 189 0 0,2-1 0 0 0,-1-1 0 0 0,0 1 0 0 0,14 17 1 0 0,-18-27-278 0 0,-1-1 0 0 0,0 0 0 0 0,2 2 0 0 0,-2-2 0 0 0,0 0 0 0 0,1 1 0 0 0,-1-1 0 0 0,1 0 0 0 0,-1 1 0 0 0,0-1 1 0 0,2 0-1 0 0,-2 0 0 0 0,1 0 0 0 0,-1 2 0 0 0,1-2 0 0 0,-1 0 0 0 0,2 0 0 0 0,-2 0 0 0 0,1 0 0 0 0,-1 0 0 0 0,1 0 0 0 0,-1 0 1 0 0,2 0-1 0 0,-2 0 0 0 0,1 0 0 0 0,-1 0 0 0 0,1 0 0 0 0,-1 0 0 0 0,2 0 0 0 0,-2-2 0 0 0,1 2 0 0 0,-1 0 0 0 0,1 0 0 0 0,-1 0 1 0 0,0-1-1 0 0,2 1 0 0 0,-2 0 0 0 0,1-1 0 0 0,-1 1 0 0 0,0 0 0 0 0,1-2 0 0 0,-1 2 0 0 0,0-1 0 0 0,2 1 0 0 0,-2 0 1 0 0,0-1-1 0 0,0 1 0 0 0,1-2 0 0 0,-1 2 0 0 0,0-1 0 0 0,0 1 0 0 0,0-1 0 0 0,13-38 554 0 0,-11 36-600 0 0,3-17 77 0 0,-1 0 0 0 0,-1 0-1 0 0,-1-1 1 0 0,1 0 0 0 0,-3-26-1 0 0,0 46-75 0 0,0 1 0 0 0,0-2 0 0 0,0 2-1 0 0,0 0 1 0 0,0-1 0 0 0,0 1 0 0 0,0-1-1 0 0,0 1 1 0 0,0-2 0 0 0,0 2 0 0 0,0-1-1 0 0,0 1 1 0 0,0 0 0 0 0,-1-1 0 0 0,1 1-1 0 0,0-2 1 0 0,0 2 0 0 0,0 0 0 0 0,-2-1-1 0 0,2 1 1 0 0,0-1 0 0 0,0 1 0 0 0,-1 0 0 0 0,1 0-1 0 0,0-2 1 0 0,-1 2 0 0 0,1 0 0 0 0,-2-1-1 0 0,2 1 1 0 0,0 0 0 0 0,-1 0 0 0 0,1 0-1 0 0,-1-1 1 0 0,1 1 0 0 0,0 0 0 0 0,-2 0-1 0 0,2 0 1 0 0,-1 0 0 0 0,1 0 0 0 0,-1 0-1 0 0,-1 0-11 0 0,1 1 0 0 0,0-1 0 0 0,1 0 0 0 0,-2 1 0 0 0,1-1 0 0 0,1 2-1 0 0,-1-2 1 0 0,-1 1 0 0 0,2-1 0 0 0,-1 1 0 0 0,1 1 0 0 0,-1-2-1 0 0,1 1 1 0 0,-2 0 0 0 0,2-1 0 0 0,-1 2 0 0 0,1-1 0 0 0,0 0 0 0 0,-1-1-1 0 0,1 2 1 0 0,-2 0 0 0 0,1 10-35 0 0,-2 0 1 0 0,3-1-1 0 0,-1 1 0 0 0,1 0 1 0 0,0 0-1 0 0,1 0 0 0 0,1 0 1 0 0,-1-1-1 0 0,2 1 0 0 0,-1 0 1 0 0,2-2-1 0 0,-1 2 0 0 0,2-1 1 0 0,-1 0-1 0 0,2-1 1 0 0,0 1-1 0 0,0-2 0 0 0,11 15 1 0 0,-14-21-56 0 0,-2-2 0 0 0,0 2 0 0 0,2-2 0 0 0,-2 1 0 0 0,2-1 0 0 0,-2 2 0 0 0,2-2 0 0 0,0 0 0 0 0,-2 1 0 0 0,2-2 0 0 0,-1 1 0 0 0,1 0 1 0 0,0 1-1 0 0,-1-2 0 0 0,0 1 0 0 0,0-1 0 0 0,1 0 0 0 0,0 0 0 0 0,-1 1 0 0 0,1-1 0 0 0,0-1 0 0 0,2 1 0 0 0,10-3-1666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0:58.951"/>
    </inkml:context>
    <inkml:brush xml:id="br0">
      <inkml:brushProperty name="width" value="0.2" units="cm"/>
      <inkml:brushProperty name="height" value="0.2" units="cm"/>
      <inkml:brushProperty name="color" value="#E71224"/>
    </inkml:brush>
  </inkml:definitions>
  <inkml:trace contextRef="#ctx0" brushRef="#br0">52 1 3553 0 0,'-15'69'323'0'0,"4"2"1"0"0,5 0-1 0 0,0 87 0 0 0,6-148-294 0 0,0 18 8 0 0,0-28-38 0 0,0 1 1 0 0,0 0-1 0 0,2 1 1 0 0,-2-1-1 0 0,0 0 1 0 0,0 1-1 0 0,1-1 1 0 0,-1-1-1 0 0,0 1 1 0 0,1 1-1 0 0,-1-1 1 0 0,2 0-1 0 0,-2-1 1 0 0,1 2-1 0 0,-1-1 0 0 0,1-1 1 0 0,1 3-1 0 0,-1-3-19 0 0,-1-2 0 0 0,1 2 1 0 0,-1 0-1 0 0,2 0 0 0 0,-2-1 0 0 0,0 1 0 0 0,1 0 0 0 0,-1-1 0 0 0,1 1 0 0 0,-1 0 0 0 0,0-2 0 0 0,2 2 0 0 0,-2-1 0 0 0,0 1 0 0 0,0 0 0 0 0,1-1 0 0 0,-1 1 0 0 0,0-2 0 0 0,0 2 0 0 0,0-1 0 0 0,1 1 0 0 0,-1-1 0 0 0,0-1 0 0 0,7-16-197 0 0,-7 12 371 0 0,1 5-76 0 0,-1 1 0 0 0,0 0 0 0 0,0-1 0 0 0,0 1 0 0 0,2-2 0 0 0,-2 2 0 0 0,0 0 1 0 0,0-1-1 0 0,0 1 0 0 0,0-1 0 0 0,0 1 0 0 0,0-2 0 0 0,0 2 0 0 0,0-1 1 0 0,0 1-1 0 0,0 0 0 0 0,0-1 0 0 0,0 1 0 0 0,0-2 0 0 0,0 2 0 0 0,0-1 0 0 0,-2 1 1 0 0,2 0-1 0 0,0-1 0 0 0,0 1 0 0 0,0 0 0 0 0,-1-2 0 0 0,1 1 0 0 0,-1 1-31 0 0,-1 0 0 0 0,2 0 0 0 0,-1-1 0 0 0,0 1 0 0 0,1 0 0 0 0,-2-2-1 0 0,2 2 1 0 0,-1 0 0 0 0,1-1 0 0 0,-1 1 0 0 0,1-1 0 0 0,-2 1 0 0 0,2-2 0 0 0,-1 2-1 0 0,1-1 1 0 0,0 1 0 0 0,-1-1 0 0 0,1-1 0 0 0,0 2 0 0 0,-2-2 0 0 0,-6-17-75 0 0,8 18 56 0 0,-5-18 62 0 0,1 2 0 0 0,1-2 0 0 0,1 0 0 0 0,0 1 0 0 0,1-1 0 0 0,1 2 0 0 0,0-2 0 0 0,5-26 0 0 0,-3 37 8 0 0,-1-2 0 0 0,0 2 0 0 0,2-1 0 0 0,0 1 0 0 0,-1-1-1 0 0,1 1 1 0 0,1 0 0 0 0,0 0 0 0 0,7-11 0 0 0,-9 15-91 0 0,2 0 0 0 0,-1 0 1 0 0,1 0-1 0 0,0 1 0 0 0,-1-1 1 0 0,1 2-1 0 0,0-2 0 0 0,1 1 1 0 0,-1 0-1 0 0,0 1 0 0 0,0 0 1 0 0,1 0-1 0 0,-1 0 0 0 0,2 0 1 0 0,-1 0-1 0 0,-1 1 0 0 0,1 1 1 0 0,6-3-1 0 0,0 3-563 0 0,1-1-1 0 0,-2 1 1 0 0,2 1-1 0 0,-1 1 1 0 0,0-1-1 0 0,11 3 1 0 0,-4 0-1886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0.494"/>
    </inkml:context>
    <inkml:brush xml:id="br0">
      <inkml:brushProperty name="width" value="0.2" units="cm"/>
      <inkml:brushProperty name="height" value="0.2" units="cm"/>
      <inkml:brushProperty name="color" value="#E71224"/>
    </inkml:brush>
  </inkml:definitions>
  <inkml:trace contextRef="#ctx0" brushRef="#br0">451 13 1960 0 0,'-12'-3'288'0'0,"0"1"0"0"0,-2-1 0 0 0,2 0 0 0 0,0 2-1 0 0,-1 1 1 0 0,1 0 0 0 0,-1 0 0 0 0,1 1 0 0 0,0 1-1 0 0,-2-1 1 0 0,-14 7 0 0 0,14-4-32 0 0,-1 0-1 0 0,2 1 1 0 0,-2 2 0 0 0,2 0-1 0 0,-1-1 1 0 0,1 2 0 0 0,1 2 0 0 0,0-2-1 0 0,-12 12 1 0 0,9-6-44 0 0,2 1 0 0 0,1 1 0 0 0,0 0 1 0 0,0 0-1 0 0,1 1 0 0 0,2 1 0 0 0,0-1 0 0 0,-1 0 0 0 0,-7 34 0 0 0,12-35-171 0 0,1 1 0 0 0,0-1 0 0 0,1 2 0 0 0,2-1 0 0 0,-1 0 0 0 0,1 1 0 0 0,1-1 0 0 0,1-1 0 0 0,1 1 0 0 0,0 1 0 0 0,8 23 0 0 0,-9-36-51 0 0,2 2 0 0 0,-2-2 1 0 0,2 1-1 0 0,-1-1 0 0 0,1 0 1 0 0,1 1-1 0 0,-1-1 1 0 0,1 0-1 0 0,0-1 0 0 0,8 10 1 0 0,-10-12-24 0 0,1 0 0 0 0,0 0 0 0 0,1 0 0 0 0,-2 0 0 0 0,1 0 0 0 0,1-1 0 0 0,-1 0 0 0 0,1 1 0 0 0,-2-1 0 0 0,2-1 0 0 0,0 1 0 0 0,-1-1 0 0 0,1 2 0 0 0,0-2 0 0 0,0 0 0 0 0,-1 0 0 0 0,1 0 0 0 0,0 0 0 0 0,2-2 0 0 0,4 0-447 0 0,-1 0 0 0 0,0 0 0 0 0,1-1 0 0 0,-2-1 1 0 0,1 0-1 0 0,10-5 0 0 0,10-9-2306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0.924"/>
    </inkml:context>
    <inkml:brush xml:id="br0">
      <inkml:brushProperty name="width" value="0.2" units="cm"/>
      <inkml:brushProperty name="height" value="0.2" units="cm"/>
      <inkml:brushProperty name="color" value="#E71224"/>
    </inkml:brush>
  </inkml:definitions>
  <inkml:trace contextRef="#ctx0" brushRef="#br0">9 0 680 0 0,'-1'1'57'0'0,"-1"1"-1"0"0,2-1 1 0 0,-1 0-1 0 0,1-1 1 0 0,-1 2 0 0 0,1-1-1 0 0,-2 0 1 0 0,2 1-1 0 0,0-1 1 0 0,0 0-1 0 0,-1 1 1 0 0,1-1 0 0 0,0 0-1 0 0,0 1 1 0 0,0-1-1 0 0,0 0 1 0 0,0 1 0 0 0,0-1-1 0 0,0 0 1 0 0,0 1-1 0 0,1-1 1 0 0,-1 0-1 0 0,0 1 1 0 0,2 0 0 0 0,-1 4 98 0 0,35 170 2092 0 0,9 54-608 0 0,-25-67-1097 0 0,11 73 118 0 0,-28-225-653 0 0,-3-6 0 0 0,1 0-1 0 0,0 1 1 0 0,1-1-1 0 0,-1-1 1 0 0,0 1-1 0 0,5 6 1 0 0,-6-11-10 0 0,0 0 0 0 0,0 0 0 0 0,0 0 0 0 0,0 0 1 0 0,0 0-1 0 0,0 0 0 0 0,0 0 0 0 0,0 0 0 0 0,0 0 0 0 0,0 0 0 0 0,1 0 1 0 0,-1 0-1 0 0,0 0 0 0 0,0 0 0 0 0,0 0 0 0 0,0 0 0 0 0,0 0 0 0 0,0 0 1 0 0,0 0-1 0 0,0 0 0 0 0,0 0 0 0 0,0 0 0 0 0,0 0 0 0 0,0 0 0 0 0,1 0 1 0 0,-1 0-1 0 0,0 0 0 0 0,0 0 0 0 0,0 0 0 0 0,0 0 0 0 0,0 0 0 0 0,0 0 1 0 0,0 0-1 0 0,0 0 0 0 0,0 0 0 0 0,0 0 0 0 0,0 0 0 0 0,0 0 0 0 0,0 0 1 0 0,0 0-1 0 0,0 0 0 0 0,2 0 0 0 0,-2 0 0 0 0,0-1 0 0 0,0 1 0 0 0,0 0 1 0 0,0 0-1 0 0,0 0 0 0 0,0 0 0 0 0,0 0 0 0 0,0 0 0 0 0,0 0 0 0 0,0 0 1 0 0,0 0-1 0 0,4-11-93 0 0,2-9-50 0 0,10-69-755 0 0,-6 39 788 0 0,18-66 0 0 0,-24 103 91 0 0,1 0-1 0 0,0-1 0 0 0,1 1 1 0 0,0 1-1 0 0,2 0 0 0 0,-1 0 1 0 0,2 0-1 0 0,-1 1 0 0 0,16-17 1 0 0,-22 27 13 0 0,-1 0 1 0 0,0-1-1 0 0,1 1 1 0 0,0 0-1 0 0,0 1 1 0 0,-1-2 0 0 0,0 1-1 0 0,1 0 1 0 0,0 1-1 0 0,0-2 1 0 0,-1 2-1 0 0,2-1 1 0 0,-2 1 0 0 0,0-1-1 0 0,2 1 1 0 0,-2 0-1 0 0,2 0 1 0 0,-2 0-1 0 0,2 0 1 0 0,1 0 0 0 0,-3 0-3 0 0,1 1 0 0 0,0-1 1 0 0,0 1-1 0 0,-1-1 0 0 0,2 2 1 0 0,-2-1-1 0 0,0 0 0 0 0,1 1 1 0 0,-1-1-1 0 0,0 0 1 0 0,1 1-1 0 0,-1-1 0 0 0,0 0 1 0 0,1 1-1 0 0,-1-1 0 0 0,2 3 1 0 0,1 5 12 0 0,0-1 0 0 0,0 2 1 0 0,0-2-1 0 0,-2 1 0 0 0,1 0 1 0 0,1 18-1 0 0,7 156 1016 0 0,-1-1-82 0 0,-10-182-954 0 0,0 4-94 0 0,0-1-1 0 0,2 0 1 0 0,-2 1 0 0 0,0-2-1 0 0,1 1 1 0 0,0 0 0 0 0,1 1 0 0 0,-2-2-1 0 0,1 1 1 0 0,2 0 0 0 0,-2-1 0 0 0,3 4-1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1.122"/>
    </inkml:context>
    <inkml:brush xml:id="br0">
      <inkml:brushProperty name="width" value="0.2" units="cm"/>
      <inkml:brushProperty name="height" value="0.2" units="cm"/>
      <inkml:brushProperty name="color" value="#E71224"/>
    </inkml:brush>
  </inkml:definitions>
  <inkml:trace contextRef="#ctx0" brushRef="#br0">44 1 2473 0 0,'-12'52'268'0'0,"1"1"0"0"0,2 2 0 0 0,4 0 0 0 0,-1 58 0 0 0,6-105-284 0 0,0-5-54 0 0,-1 1 0 0 0,1-2 0 0 0,0 1-1 0 0,0 1 1 0 0,0-1 0 0 0,1-1 0 0 0,-1 1-1 0 0,2 1 1 0 0,-2-1 0 0 0,1-1 0 0 0,0 1-1 0 0,-1 0 1 0 0,4 5 0 0 0,-2-8 40 0 0,-2 0 1 0 0,0 0-1 0 0,1 0 0 0 0,-1 0 1 0 0,0 0-1 0 0,0 0 0 0 0,1 0 1 0 0,-1 0-1 0 0,0 0 0 0 0,2 0 1 0 0,-2-2-1 0 0,0 2 0 0 0,1 0 1 0 0,-1 0-1 0 0,0 0 0 0 0,0 0 1 0 0,1 0-1 0 0,-1-1 0 0 0,0 1 1 0 0,0 0-1 0 0,0 0 0 0 0,2-1 1 0 0,-2 1-1 0 0,0 0 0 0 0,0 0 1 0 0,0-2-1 0 0,1 2 0 0 0,-1 0 1 0 0,0-1-1 0 0,0 1 0 0 0,0 0 1 0 0,0 0-1 0 0,0-1 0 0 0,8-17-79 0 0,-1 4 101 0 0,6-34 0 0 0,-4 6 8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1.234"/>
    </inkml:context>
    <inkml:brush xml:id="br0">
      <inkml:brushProperty name="width" value="0.2" units="cm"/>
      <inkml:brushProperty name="height" value="0.2" units="cm"/>
      <inkml:brushProperty name="color" value="#E71224"/>
    </inkml:brush>
  </inkml:definitions>
  <inkml:trace contextRef="#ctx0" brushRef="#br0">85 47 2665 0 0,'-3'-4'100'0'0,"1"0"1"0"0,-1-2-1 0 0,0 2 0 0 0,-1 0 1 0 0,2 0-1 0 0,-2 0 1 0 0,-8-6-1 0 0,10 10-65 0 0,1-2 0 0 0,0 1 0 0 0,-1 1-1 0 0,1-1 1 0 0,0 1 0 0 0,-1 0-1 0 0,1-2 1 0 0,0 2 0 0 0,-1 0 0 0 0,1 0-1 0 0,-2 0 1 0 0,2-1 0 0 0,0 1 0 0 0,-1 0-1 0 0,1 1 1 0 0,0-1 0 0 0,-2 0-1 0 0,2 0 1 0 0,-1 0 0 0 0,1 2 0 0 0,0-2-1 0 0,-1 1 1 0 0,1-1 0 0 0,0 1 0 0 0,-1-1-1 0 0,1 2 1 0 0,0-2 0 0 0,-1 1 0 0 0,1 0-1 0 0,-2 2 1 0 0,2-3-50 0 0,1 0 1 0 0,0 0-1 0 0,0 0 1 0 0,0 0-1 0 0,-1 1 1 0 0,1-1-1 0 0,0 0 0 0 0,0 0 1 0 0,0 0-1 0 0,-2 0 1 0 0,2 0-1 0 0,0 2 1 0 0,0-2-1 0 0,0 0 1 0 0,0 0-1 0 0,0 0 0 0 0,-1 0 1 0 0,1 1-1 0 0,0-1 1 0 0,0 0-1 0 0,0 0 1 0 0,0 0-1 0 0,0 1 1 0 0,0-1-1 0 0,0 0 0 0 0,0 0 1 0 0,0 2-1 0 0,0-2 1 0 0,0 0-1 0 0,0 0 1 0 0,0 0-1 0 0,0 1 1 0 0,0-1-1 0 0,0 0 0 0 0,0 0 1 0 0,0 1-1 0 0,0-1 1 0 0,0 0-1 0 0,0 0 1 0 0,0 0-1 0 0,0 2 0 0 0,1-2 1 0 0,-1 0-1 0 0,0 0 1 0 0,0 0-1 0 0,0 1 1 0 0,0-1-1 0 0,0 0 1 0 0,2 0-1 0 0,-2 0 0 0 0,0 0 1 0 0,0 0-1 0 0,0 0 1 0 0,1 1-1 0 0,-1-1 1 0 0,0 0-1 0 0,0 0 1 0 0,0 0-1 0 0,1 0 0 0 0,1 0-60 0 0,-1 2 0 0 0,0-2 0 0 0,1 0 0 0 0,-1 0 0 0 0,0 0 0 0 0,1 0 0 0 0,-1 0 0 0 0,0 0 0 0 0,1 0 0 0 0,-1 0 0 0 0,0 0 0 0 0,1 0 0 0 0,0-2 0 0 0,12-4-105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1.436"/>
    </inkml:context>
    <inkml:brush xml:id="br0">
      <inkml:brushProperty name="width" value="0.2" units="cm"/>
      <inkml:brushProperty name="height" value="0.2" units="cm"/>
      <inkml:brushProperty name="color" value="#E71224"/>
    </inkml:brush>
  </inkml:definitions>
  <inkml:trace contextRef="#ctx0" brushRef="#br0">21 1 1056 0 0,'-8'33'750'0'0,"3"2"1"0"0,-3 64-1 0 0,11 70 2772 0 0,-2-98-3125 0 0,2 11 419 0 0,9 321 939 0 0,-11-380-1680 0 0,2-1 1 0 0,7 42-1 0 0,-10-64-96 0 0,0 2-1 0 0,0-1 0 0 0,0-1 0 0 0,0 1 0 0 0,2-1 0 0 0,-2 2 0 0 0,0-2 0 0 0,0 1 0 0 0,0 0 0 0 0,1-1 0 0 0,-1 2 0 0 0,0-2 0 0 0,1 1 0 0 0,-1-1 0 0 0,0 1 0 0 0,2-1 0 0 0,-2 0 1 0 0,1 2-1 0 0,-1-2 0 0 0,1 1 0 0 0,-1-1 0 0 0,2 0 0 0 0,-2 1 0 0 0,1-1 0 0 0,0 0 0 0 0,1 0-103 0 0,-2 0 0 0 0,1 0 1 0 0,-1 0-1 0 0,1-1 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1.905"/>
    </inkml:context>
    <inkml:brush xml:id="br0">
      <inkml:brushProperty name="width" value="0.2" units="cm"/>
      <inkml:brushProperty name="height" value="0.2" units="cm"/>
      <inkml:brushProperty name="color" value="#E71224"/>
    </inkml:brush>
  </inkml:definitions>
  <inkml:trace contextRef="#ctx0" brushRef="#br0">130 491 520 0 0,'0'-2'62'0'0,"0"1"0"0"0,0 0 0 0 0,0 1 0 0 0,0-2 0 0 0,0 1 0 0 0,0 0 0 0 0,0 1 1 0 0,0-2-1 0 0,0 1 0 0 0,-1 0 0 0 0,1 1 0 0 0,0-2 0 0 0,-1 1 0 0 0,1 1 0 0 0,0-1 0 0 0,-2-1 0 0 0,2 2 0 0 0,-1-1 0 0 0,1 1 0 0 0,-1-1 0 0 0,1 1 0 0 0,-2-2 0 0 0,2 2 0 0 0,-1-1 0 0 0,1 1 1 0 0,-1-1-1 0 0,-1 1 0 0 0,2 0 0 0 0,-1-2 0 0 0,0 2 0 0 0,1 0 0 0 0,-2 0 0 0 0,1-1 0 0 0,0 1 0 0 0,1 0 0 0 0,-2 0 0 0 0,1 0 0 0 0,0 0 0 0 0,1 0 0 0 0,-2 0 0 0 0,1 0 0 0 0,0 0 0 0 0,1 0 0 0 0,-3 1 1 0 0,-1-1 182 0 0,0 2 1 0 0,0-1 0 0 0,1 0 0 0 0,-1 1 0 0 0,0-1 0 0 0,2 0 0 0 0,-2 2 0 0 0,0-2 0 0 0,1 2-1 0 0,-4 1 1 0 0,2 3-90 0 0,0-1-1 0 0,-1 1 0 0 0,1 0 0 0 0,0 1 0 0 0,1-2 1 0 0,0 2-1 0 0,0 0 0 0 0,0 0 0 0 0,1 0 1 0 0,0 0-1 0 0,1 2 0 0 0,0-2 0 0 0,1 1 1 0 0,-2 10-1 0 0,2-6 57 0 0,1 0 1 0 0,0 1-1 0 0,0 0 1 0 0,1 0-1 0 0,1-1 1 0 0,0 0-1 0 0,1 1 1 0 0,6 16-1 0 0,-6-22-308 0 0,1 0 0 0 0,-1-1-1 0 0,1 0 1 0 0,0-1 0 0 0,1 2-1 0 0,-1-2 1 0 0,1 0 0 0 0,1 1-1 0 0,8 8 1 0 0,-11-14 58 0 0,0 0 0 0 0,-2 1 1 0 0,2 0-1 0 0,-1 0 0 0 0,0-1 0 0 0,0 0 0 0 0,1 1 1 0 0,0-2-1 0 0,-1 1 0 0 0,1 0 0 0 0,0-1 1 0 0,-1 2-1 0 0,1-2 0 0 0,0 0 0 0 0,-1 0 0 0 0,1 1 1 0 0,0-2-1 0 0,-1 1 0 0 0,1 0 0 0 0,0 0 0 0 0,-1 0 1 0 0,1-2-1 0 0,0 2 0 0 0,-1-1 0 0 0,1 0 0 0 0,0-1 1 0 0,-1 2-1 0 0,1-1 0 0 0,0 0 0 0 0,-2-2 1 0 0,4 0-1 0 0,3-3-114 0 0,-1-2 1 0 0,0 1 0 0 0,-1-1-1 0 0,1 0 1 0 0,-2 0 0 0 0,1 0-1 0 0,-1-1 1 0 0,0 1 0 0 0,-1-2-1 0 0,0 1 1 0 0,0 0 0 0 0,2-11-1 0 0,3-15-303 0 0,8-70 0 0 0,-10 50 699 0 0,-4 0 1 0 0,-2-1 0 0 0,-2 2 0 0 0,-3-2-1 0 0,-2 1 1 0 0,-3 0 0 0 0,-19-70 0 0 0,25 117-92 0 0,2 5-40 0 0,1-1-1 0 0,-1 0 1 0 0,-1 0-1 0 0,1 0 1 0 0,0 0-1 0 0,-1 2 1 0 0,0-2-1 0 0,0 1 1 0 0,0-1-1 0 0,0 1 1 0 0,0-1-1 0 0,-6-4 1 0 0,8 8-93 0 0,-2-1 0 0 0,2 1 1 0 0,0 0-1 0 0,-1 0 0 0 0,1 0 0 0 0,-1 0 1 0 0,1 0-1 0 0,0 0 0 0 0,-2 0 0 0 0,2 1 1 0 0,-1-1-1 0 0,1 0 0 0 0,0 0 0 0 0,-1 0 1 0 0,1 0-1 0 0,0 0 0 0 0,-2 0 1 0 0,2 2-1 0 0,0-2 0 0 0,-1 0 0 0 0,1 0 1 0 0,0 1-1 0 0,-1-1 0 0 0,1 0 0 0 0,0 0 1 0 0,0 1-1 0 0,-2-1 0 0 0,2 0 0 0 0,0 2 1 0 0,0-2-1 0 0,0 0 0 0 0,-1 1 0 0 0,1-1 1 0 0,0 1-1 0 0,-7 18 363 0 0,3 1-121 0 0,2 1 0 0 0,0-1 0 0 0,2 0-1 0 0,3 35 1 0 0,17 84 251 0 0,-15-113-456 0 0,37 157 197 0 0,-33-154-303 0 0,2 1 0 0 0,-1-2 0 0 0,4 1 0 0 0,16 26 1 0 0,-26-49-4 0 0,0 0 1 0 0,0 0 0 0 0,2 0-1 0 0,-2-1 1 0 0,1 0 0 0 0,0-1-1 0 0,1 2 1 0 0,-1-2 0 0 0,8 5-1 0 0,-10-8-24 0 0,0 1-1 0 0,-1-1 0 0 0,1 0 1 0 0,1 1-1 0 0,-1-1 0 0 0,-1-1 1 0 0,2 1-1 0 0,-1-1 0 0 0,0 2 1 0 0,1-2-1 0 0,-2 0 0 0 0,2 0 1 0 0,-1 0-1 0 0,0 0 0 0 0,1-2 1 0 0,-2 2-1 0 0,1-1 0 0 0,1 1 1 0 0,-1-1-1 0 0,-1-1 0 0 0,1 1 1 0 0,5-2-1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2.535"/>
    </inkml:context>
    <inkml:brush xml:id="br0">
      <inkml:brushProperty name="width" value="0.2" units="cm"/>
      <inkml:brushProperty name="height" value="0.2" units="cm"/>
      <inkml:brushProperty name="color" value="#E71224"/>
    </inkml:brush>
  </inkml:definitions>
  <inkml:trace contextRef="#ctx0" brushRef="#br0">24 125 40 0 0,'0'-12'504'0'0,"-3"0"0"0"0,2 0 0 0 0,-7-20 0 0 0,-3-14 1782 0 0,10 35-2316 0 0,8 16-81 0 0,-2 1 111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2.404"/>
    </inkml:context>
    <inkml:brush xml:id="br0">
      <inkml:brushProperty name="width" value="0.2" units="cm"/>
      <inkml:brushProperty name="height" value="0.2" units="cm"/>
      <inkml:brushProperty name="color" value="#E71224"/>
    </inkml:brush>
  </inkml:definitions>
  <inkml:trace contextRef="#ctx0" brushRef="#br0">2 1 1800 0 0,'-1'32'561'0'0,"1"1"0"0"0,0 1 0 0 0,3-1-1 0 0,11 52 1 0 0,-6-31-165 0 0,-2-10 63 0 0,6 34-128 0 0,-11-68-416 0 0,2-2-1 0 0,-1 1 1 0 0,1 0 0 0 0,1-1 0 0 0,0 0-1 0 0,4 10 1 0 0,-7-17 59 0 0,-1-1 1 0 0,0 0-1 0 0,0 1 0 0 0,0-1 1 0 0,0 0-1 0 0,2 0 0 0 0,-2 2 1 0 0,0-2-1 0 0,0 0 0 0 0,0 1 1 0 0,1-1-1 0 0,-1 0 0 0 0,0 0 1 0 0,0 0-1 0 0,1 1 0 0 0,-1-1 1 0 0,0 0-1 0 0,2 0 0 0 0,-2 0 1 0 0,0 0-1 0 0,1 2 0 0 0,-1-2 1 0 0,0 0-1 0 0,1 0 0 0 0,-1 0 1 0 0,0 0-1 0 0,2 0 0 0 0,-2 0 1 0 0,0 0-1 0 0,1 0 0 0 0,0 0 0 0 0,-1-2-13 0 0,2 2-1 0 0,-2 0 0 0 0,1-1 0 0 0,-1 1 0 0 0,1-1 0 0 0,1-1 1 0 0,-2 2-1 0 0,0-1 0 0 0,1 1 0 0 0,-1-1 0 0 0,1-1 0 0 0,-1 2 0 0 0,0-1 1 0 0,2-2-1 0 0,10-39-621 0 0,-11 35 574 0 0,8-53-346 0 0,-5 35 411 0 0,7-29 0 0 0,-10 49 111 0 0,2-2 0 0 0,-2 2-1 0 0,2-2 1 0 0,0 2-1 0 0,-1 0 1 0 0,2-1 0 0 0,-1 1-1 0 0,1 0 1 0 0,7-9-1 0 0,-10 13-33 0 0,0 0-1 0 0,-1-1 0 0 0,2 2 0 0 0,-1-1 0 0 0,0 0 0 0 0,1 1 0 0 0,-1-2 0 0 0,0 2 0 0 0,1-1 0 0 0,-1 1 1 0 0,0-1-1 0 0,1 1 0 0 0,-1 0 0 0 0,2-2 0 0 0,-2 2 0 0 0,0 0 0 0 0,1 0 0 0 0,-1 0 0 0 0,0 0 0 0 0,1 0 1 0 0,-1 0-1 0 0,2 0 0 0 0,-2 0 0 0 0,0 0 0 0 0,1 2 0 0 0,-1-2 0 0 0,3 1 0 0 0,3 3 67 0 0,-2 0-1 0 0,2-1 1 0 0,-2 2-1 0 0,0-1 0 0 0,7 5 1 0 0,-9-5-31 0 0,0-1 1 0 0,1 0-1 0 0,-2-1 0 0 0,2 1 1 0 0,0 0-1 0 0,-1-1 0 0 0,1 0 1 0 0,0 0-1 0 0,0 0 0 0 0,5 2 1 0 0,-7-4-65 0 0,-1 0 0 0 0,0-2 1 0 0,1 2-1 0 0,-1 0 0 0 0,0 0 1 0 0,1-1-1 0 0,-1 1 0 0 0,0 0 1 0 0,1-1-1 0 0,-2 1 0 0 0,1-2 0 0 0,0 2 1 0 0,1-1-1 0 0,-1 1 0 0 0,-1-1 1 0 0,1-1-1 0 0,1 2 0 0 0,-2-1 1 0 0,1 0-1 0 0,0 1 0 0 0,-1-2 1 0 0,2 1-1 0 0,-2 0 0 0 0,1-1 0 0 0,-1 1 1 0 0,0 0-1 0 0,1-1 0 0 0,-1 2 1 0 0,0-1-1 0 0,2 0 0 0 0,-2-1 1 0 0,0 0-1 0 0,1-8 58 0 0,2 1 1 0 0,-3 0-1 0 0,1-11 0 0 0,-1 18-62 0 0,1-14 52 0 0,-1 2 0 0 0,0-1 0 0 0,0 0 1 0 0,-2 1-1 0 0,0-1 0 0 0,0 0 0 0 0,-2 1 1 0 0,-11-29-1 0 0,15 43-71 0 0,0 0 0 0 0,0-1 0 0 0,0 1 0 0 0,0-2-1 0 0,0 2 1 0 0,-1 0 0 0 0,1-1 0 0 0,0 1 0 0 0,0 0 0 0 0,-2-1 0 0 0,2 1 0 0 0,0 0 0 0 0,0-2 0 0 0,-1 2 0 0 0,1 0 0 0 0,0 0 0 0 0,-1-1-1 0 0,1 1 1 0 0,0 0 0 0 0,-2 0 0 0 0,2 0 0 0 0,-1-1 0 0 0,1 1 0 0 0,0 0 0 0 0,-1 0 0 0 0,1 0 0 0 0,-2 0 0 0 0,2 0 0 0 0,0 0 0 0 0,-1 0-1 0 0,1 0 1 0 0,-1 0 0 0 0,-1 0 7 0 0,1 1 0 0 0,0-1-1 0 0,-1 1 1 0 0,1 1-1 0 0,1-2 1 0 0,-1 1 0 0 0,-1 0-1 0 0,1-1 1 0 0,1 2-1 0 0,-1-1 1 0 0,-1 0 0 0 0,1 2-1 0 0,-3 4 54 0 0,1-1 0 0 0,-1 0 0 0 0,2 0 0 0 0,-4 12 0 0 0,2 11 64 0 0,2-1 1 0 0,-1 1-1 0 0,2 1 0 0 0,2-1 1 0 0,0 0-1 0 0,3-1 0 0 0,7 35 1 0 0,-10-55-116 0 0,2 1 0 0 0,-2-1 0 0 0,3 0 0 0 0,-1 0 0 0 0,0 0 0 0 0,1 0 0 0 0,1 0 0 0 0,-1-1 0 0 0,1 0 0 0 0,6 7 0 0 0,-8-11-22 0 0,-2 0 0 0 0,2-2 0 0 0,-1 2 0 0 0,1-2 0 0 0,0 2 0 0 0,-1-2 0 0 0,1 0 0 0 0,0 1 0 0 0,-1-1 0 0 0,1 0 0 0 0,0 1 0 0 0,-1-2 0 0 0,2 1 0 0 0,-1-1 0 0 0,0 1 0 0 0,1-1 0 0 0,-2 0 0 0 0,1 0 0 0 0,0 0 0 0 0,1 0 0 0 0,-2 0 0 0 0,1-1 0 0 0,1 1 0 0 0,-1-1 0 0 0,-1 1 0 0 0,1-2 0 0 0,1 1 0 0 0,-1 0 0 0 0,-1-1 0 0 0,1 1 0 0 0,2-2 0 0 0,38-23-2879 0 0,-22 7-142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2.937"/>
    </inkml:context>
    <inkml:brush xml:id="br0">
      <inkml:brushProperty name="width" value="0.2" units="cm"/>
      <inkml:brushProperty name="height" value="0.2" units="cm"/>
      <inkml:brushProperty name="color" value="#E71224"/>
    </inkml:brush>
  </inkml:definitions>
  <inkml:trace contextRef="#ctx0" brushRef="#br0">8 0 856 0 0,'-1'3'149'0'0,"-1"-1"-1"0"0,2 1 0 0 0,-1 0 1 0 0,0-1-1 0 0,1 1 0 0 0,-2 0 1 0 0,2-1-1 0 0,0 2 0 0 0,-1-1 1 0 0,1 0-1 0 0,0-1 0 0 0,0 1 1 0 0,1 0-1 0 0,1 5 0 0 0,11 45 1205 0 0,-6-32-899 0 0,7 37 468 0 0,29 83 390 0 0,-43-138-1302 0 0,1-1 0 0 0,1 0 0 0 0,-2 0 0 0 0,1 0 0 0 0,0 0 0 0 0,1 0 0 0 0,-1-1 0 0 0,0 2 0 0 0,3 1 0 0 0,-4-4-11 0 0,2 1 1 0 0,-2-1-1 0 0,0 0 1 0 0,0 0-1 0 0,0 0 0 0 0,1 0 1 0 0,-1 0-1 0 0,0 0 1 0 0,0 0-1 0 0,0 0 1 0 0,1 0-1 0 0,-1 0 0 0 0,0 0 1 0 0,0 0-1 0 0,0 1 1 0 0,2-1-1 0 0,-2 0 1 0 0,0-1-1 0 0,0 1 1 0 0,1 0-1 0 0,-1 0 0 0 0,0 0 1 0 0,0 0-1 0 0,0 0 1 0 0,1 0-1 0 0,-1 0 1 0 0,0 0-1 0 0,8-12-93 0 0,-2-11-425 0 0,-2-1 0 0 0,2-41-1 0 0,2-7-232 0 0,-5 60 694 0 0,0 1 1 0 0,-1-1-1 0 0,2 2 0 0 0,0-1 0 0 0,0 0 0 0 0,11-15 0 0 0,-14 23 73 0 0,2 0 0 0 0,-2 1 0 0 0,2-1-1 0 0,-2 0 1 0 0,2 1 0 0 0,0 0-1 0 0,-1 0 1 0 0,1-1 0 0 0,0 2 0 0 0,-1-2-1 0 0,8-1 1 0 0,-9 3 5 0 0,2 1 0 0 0,-1-2 0 0 0,0 2-1 0 0,0 0 1 0 0,1 0 0 0 0,-2 0 0 0 0,2 0 0 0 0,0 0-1 0 0,-2 0 1 0 0,2 0 0 0 0,-1 0 0 0 0,0 0 0 0 0,0 2-1 0 0,1-2 1 0 0,-2 1 0 0 0,2 0 0 0 0,0-1 0 0 0,-2 2 0 0 0,4 0-1 0 0,-1 2 50 0 0,0-1 0 0 0,0 1 1 0 0,0 0-1 0 0,0 0 0 0 0,0 0 0 0 0,-1 0 0 0 0,1 1 0 0 0,-1-1 0 0 0,-1 2 0 0 0,1-2 0 0 0,0 1 0 0 0,2 8 0 0 0,2 7 350 0 0,7 38-1 0 0,10 120 1980 0 0,-20-126-1579 0 0,-2-62-1446 0 0,-1-1 1 0 0,0-1-1 0 0,2 1 0 0 0,0 1 0 0 0,-1-1 0 0 0,2 0 1 0 0,0 1-1 0 0,7-13 0 0 0,0 10 587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7.391"/>
    </inkml:context>
    <inkml:brush xml:id="br0">
      <inkml:brushProperty name="width" value="0.2" units="cm"/>
      <inkml:brushProperty name="height" value="0.2" units="cm"/>
      <inkml:brushProperty name="color" value="#E71224"/>
    </inkml:brush>
  </inkml:definitions>
  <inkml:trace contextRef="#ctx0" brushRef="#br0">32 81 856 0 0,'-3'-4'154'0'0,"-1"-1"-1"0"0,2-1 0 0 0,-1 0 1 0 0,0 0-1 0 0,1 1 1 0 0,-1-2-1 0 0,2 2 0 0 0,-3-8 1 0 0,-3-10 699 0 0,48 112 3951 0 0,-1 26-4389 0 0,-20-51-92 0 0,39 77-1 0 0,-56-135-324 0 0,-1 0 1 0 0,2 0-1 0 0,0-1 1 0 0,0 0-1 0 0,0-1 1 0 0,8 10-1 0 0,-12-14 1 0 0,2 1 0 0 0,-1-1 0 0 0,-1 1 0 0 0,1-1-1 0 0,1 2 1 0 0,-2-2 0 0 0,1 0 0 0 0,0 1 0 0 0,-1-1 0 0 0,2 0 0 0 0,-1 0-1 0 0,0 1 1 0 0,-1-1 0 0 0,2 0 0 0 0,-1 0 0 0 0,0 0 0 0 0,-1 0-1 0 0,2 0 1 0 0,0 0 0 0 0,0-1-1 0 0,-1 1 0 0 0,0-1 0 0 0,1 1 0 0 0,-1-2 0 0 0,-1 1 0 0 0,1 1 0 0 0,1-1 0 0 0,-1-1-1 0 0,-1 2 1 0 0,1-1 0 0 0,-1 0 0 0 0,2-1 0 0 0,-2 1 0 0 0,1 0 0 0 0,-1 1 0 0 0,1-2 0 0 0,-1 1 0 0 0,0 0 0 0 0,2-1 0 0 0,-2 0 0 0 0,5-25-209 0 0,0-1 1 0 0,-1 1 0 0 0,-1 1-1 0 0,-3-49 1 0 0,1-4 56 0 0,1 57 148 0 0,-4 14 31 0 0,2-2 1 0 0,2 2-1 0 0,-2 0 1 0 0,1-1-1 0 0,0 1 1 0 0,1 0 0 0 0,0 0-1 0 0,1 0 1 0 0,0 0-1 0 0,3-9 1 0 0,-4 17-20 0 0,-2 0 1 0 0,0-2-1 0 0,0 2 1 0 0,0-1-1 0 0,1 1 1 0 0,-1 0-1 0 0,0-1 1 0 0,1 1-1 0 0,-1 0 1 0 0,0 0-1 0 0,2-2 1 0 0,-2 2 0 0 0,0 0-1 0 0,1 0 1 0 0,-1-1-1 0 0,0 1 1 0 0,1 0-1 0 0,-1 0 1 0 0,2 0-1 0 0,-2 0 1 0 0,0 0-1 0 0,1-1 1 0 0,-1 1-1 0 0,1 0 1 0 0,-1 0-1 0 0,2 0 1 0 0,-2 0-1 0 0,0 0 1 0 0,2 1 0 0 0,0-1-4 0 0,-1 0 1 0 0,-1 1 0 0 0,1 1 0 0 0,1-2 0 0 0,-1 1 0 0 0,0-1 0 0 0,-1 1 0 0 0,2 1 0 0 0,-1-1 0 0 0,0-1 0 0 0,-1 1 0 0 0,2 2 0 0 0,18 36-6 0 0,-20-38 7 0 0,42 134 80 0 0,-31-95-181 0 0,1-2 1 0 0,25 58-1 0 0,-35-92 90 0 0,0 0 1 0 0,0-1-1 0 0,0 1 0 0 0,0-1 1 0 0,0 1-1 0 0,1-2 1 0 0,0 1-1 0 0,1 0 0 0 0,4 3 1 0 0,-7-4 4 0 0,-1-2 0 0 0,1 1 0 0 0,1-1 0 0 0,-1 0 1 0 0,-1 1-1 0 0,1-1 0 0 0,1 0 0 0 0,-1 0 0 0 0,0 0 0 0 0,1 0 1 0 0,-2 2-1 0 0,1-2 0 0 0,0 0 0 0 0,1 0 0 0 0,-1-2 1 0 0,0 2-1 0 0,-1 0 0 0 0,2 0 0 0 0,-1 0 0 0 0,0 0 0 0 0,1-1 1 0 0,-2 1-1 0 0,1 0 0 0 0,0-1 0 0 0,1 1 0 0 0,-2-2 1 0 0,1 2-1 0 0,0-1 0 0 0,-1 1 0 0 0,2-1 0 0 0,-1-1 0 0 0,-1 2 1 0 0,1-1-1 0 0,-1 1 0 0 0,2-1 0 0 0,-2-1 0 0 0,1 1 1 0 0,-1 0-1 0 0,8-13 27 0 0,-3 1 0 0 0,2 0-1 0 0,-2-1 1 0 0,-1 1 0 0 0,0-2 0 0 0,0 2 0 0 0,2-22 0 0 0,6-22 108 0 0,-10 44-38 0 0,4-2 0 0 0,-2 2 1 0 0,1-2-1 0 0,2 2 0 0 0,-1-1 0 0 0,2 2 0 0 0,-1-1 1 0 0,17-18-1 0 0,-17 23-672 0 0,1 0 0 0 0,1 0 0 0 0,-1 2 0 0 0,11-8 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7.840"/>
    </inkml:context>
    <inkml:brush xml:id="br0">
      <inkml:brushProperty name="width" value="0.2" units="cm"/>
      <inkml:brushProperty name="height" value="0.2" units="cm"/>
      <inkml:brushProperty name="color" value="#E71224"/>
    </inkml:brush>
  </inkml:definitions>
  <inkml:trace contextRef="#ctx0" brushRef="#br0">1 0 1400 0 0,'4'143'999'0'0,"8"-2"0"0"0,35 172 0 0 0,-39-271-863 0 0,2-1 1 0 0,24 63-1 0 0,-33-100-131 0 0,0 0-1 0 0,2 0 0 0 0,-2 0 0 0 0,2 0 0 0 0,0 0 0 0 0,-1 0 1 0 0,1-1-1 0 0,0 1 0 0 0,-1-2 0 0 0,6 5 0 0 0,-6-6-6 0 0,-1-1-1 0 0,0 2 1 0 0,1-2-1 0 0,-1 1 1 0 0,0-1 0 0 0,1 0-1 0 0,-1 1 1 0 0,0-1-1 0 0,1 0 1 0 0,-1 0-1 0 0,0 2 1 0 0,1-2-1 0 0,-1 0 1 0 0,0 0-1 0 0,1 0 1 0 0,-1 0 0 0 0,2-2-1 0 0,-2 2 1 0 0,0 0-1 0 0,1 0 1 0 0,-1-1-1 0 0,0 1 1 0 0,1 0-1 0 0,-1-1 1 0 0,0 1-1 0 0,1-2 1 0 0,-2 1 0 0 0,1 1-1 0 0,0-1 1 0 0,1-1-1 0 0,-1 2 1 0 0,0-1-1 0 0,-1 0 1 0 0,3-2-1 0 0,9-12-179 0 0,-1-1-1 0 0,17-28 0 0 0,-18 26 126 0 0,1-1 0 0 0,22-25 0 0 0,-29 40 93 0 0,0 0 0 0 0,0 0-1 0 0,0 0 1 0 0,0 1-1 0 0,0-1 1 0 0,2 2-1 0 0,-2-2 1 0 0,1 1 0 0 0,0 0-1 0 0,1 2 1 0 0,-1-2-1 0 0,0 2 1 0 0,1 0-1 0 0,7-3 1 0 0,23 5 49 0 0,-13 0 22 0 0,-22-1-93 0 0,-1 0-1 0 0,0 0 1 0 0,1 0 0 0 0,-1 0-1 0 0,0 0 1 0 0,0 0-1 0 0,2 0 1 0 0,-2-1 0 0 0,0 1-1 0 0,0 0 1 0 0,1 0-1 0 0,-1 0 1 0 0,0-1 0 0 0,0 1-1 0 0,1 0 1 0 0,-1 0 0 0 0,0-2-1 0 0,0 2 1 0 0,0 0-1 0 0,0 0 1 0 0,2-1 0 0 0,-2 1-1 0 0,0 0 1 0 0,0 0 0 0 0,0-1-1 0 0,0 1 1 0 0,0 0-1 0 0,0-2 1 0 0,0 2 0 0 0,0 0-1 0 0,0-1 1 0 0,0 1 0 0 0,0 0-1 0 0,0-1 1 0 0,0 1-1 0 0,0 0 1 0 0,0 0 0 0 0,0-2-1 0 0,0 2 1 0 0,0 0 0 0 0,0-1-1 0 0,0 1 1 0 0,-2 0-1 0 0,2 0 1 0 0,0-1 0 0 0,0 1-1 0 0,-10-24 621 0 0,8 20-537 0 0,0 0 39 0 0,-16-31 707 0 0,17 34-797 0 0,0-1 0 0 0,1 0 1 0 0,-2 0-1 0 0,1 1 1 0 0,0 0-1 0 0,-1-1 1 0 0,1 1-1 0 0,0 0 1 0 0,-1-1-1 0 0,1 1 1 0 0,0 1-1 0 0,-2-1 1 0 0,2-1-1 0 0,-1 2 0 0 0,1-1 1 0 0,-4 0-1 0 0,3 1-27 0 0,1 0-1 0 0,0 0 0 0 0,-1 0 0 0 0,1 1 0 0 0,0-1 0 0 0,-1 0 1 0 0,1 1-1 0 0,1-1 0 0 0,-1 0 0 0 0,-1 2 0 0 0,1-2 0 0 0,0 1 1 0 0,1 0-1 0 0,-2-1 0 0 0,1 2 0 0 0,1-2 0 0 0,-1 1 0 0 0,1 0 0 0 0,-2 1 1 0 0,1-2-1 0 0,1 1 0 0 0,-1 0 0 0 0,1 1 0 0 0,0-1 0 0 0,-2 0 1 0 0,2-1-1 0 0,0 2 0 0 0,-1 0 0 0 0,-8 40 200 0 0,7-41-201 0 0,0 20 65 0 0,-1 1 1 0 0,2 0-1 0 0,1 0 1 0 0,0-1-1 0 0,1 0 1 0 0,2 2-1 0 0,1-2 1 0 0,0 1-1 0 0,1-2 0 0 0,0 1 1 0 0,14 28-1 0 0,-16-43-108 0 0,-1-2-1 0 0,1 1 1 0 0,0 0-1 0 0,1-1 0 0 0,-2 0 1 0 0,2 2-1 0 0,0-2 1 0 0,0 0-1 0 0,0 0 0 0 0,0-2 1 0 0,0 2-1 0 0,7 3 0 0 0,-10-6-45 0 0,2 1 0 0 0,0-2 0 0 0,-1 1 1 0 0,1 0-1 0 0,1-1 0 0 0,-1 2 0 0 0,-1-2 0 0 0,1 0 0 0 0,0 0 0 0 0,-1 0 0 0 0,1 0 0 0 0,0 0 0 0 0,1 0 0 0 0,-2 0 0 0 0,1-2 0 0 0,0 2 0 0 0,-1-1 0 0 0,1 1 0 0 0,0-1 0 0 0,-1-1 0 0 0,1 1 0 0 0,0 0 0 0 0,-1-1 0 0 0,0 1 0 0 0,3-3 0 0 0,0 0-298 0 0,-1-1 1 0 0,0 1 0 0 0,0 0-1 0 0,0-2 1 0 0,0 1 0 0 0,4-8-1 0 0,-8 11 310 0 0,18-26-2019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8.136"/>
    </inkml:context>
    <inkml:brush xml:id="br0">
      <inkml:brushProperty name="width" value="0.2" units="cm"/>
      <inkml:brushProperty name="height" value="0.2" units="cm"/>
      <inkml:brushProperty name="color" value="#E71224"/>
    </inkml:brush>
  </inkml:definitions>
  <inkml:trace contextRef="#ctx0" brushRef="#br0">25 0 1408 0 0,'-4'5'153'0'0,"1"2"0"0"0,-1-2-1 0 0,2 2 1 0 0,0-2 0 0 0,0 2-1 0 0,0-2 1 0 0,1 2 0 0 0,0 0-1 0 0,-1-1 1 0 0,1 0 0 0 0,1 0-1 0 0,0 1 1 0 0,0 0-1 0 0,1 9 1 0 0,3 8 290 0 0,0-2 0 0 0,3 2-1 0 0,0-1 1 0 0,1-2 0 0 0,0 2 0 0 0,16 25-1 0 0,-23-45-425 0 0,0-1-1 0 0,1 1 1 0 0,-1-2-1 0 0,0 2 0 0 0,2 0 1 0 0,-2-2-1 0 0,2 2 1 0 0,-2-2-1 0 0,2 0 0 0 0,2 5 1 0 0,-5-6-19 0 0,2 0-1 0 0,-2 0 1 0 0,0 0 0 0 0,1 0 0 0 0,-1 0 0 0 0,1 1-1 0 0,-1-1 1 0 0,2 0 0 0 0,-2 0 0 0 0,0 0 0 0 0,1 0 0 0 0,-1 0-1 0 0,1 0 1 0 0,-1 0 0 0 0,2 0 0 0 0,-2-1 0 0 0,0 1 0 0 0,1 0-1 0 0,-1 0 1 0 0,1 0 0 0 0,-1 0 0 0 0,2-2-16 0 0,-1 1 0 0 0,0 1 0 0 0,-1-1 0 0 0,2-1 0 0 0,-1 2 1 0 0,-1-1-1 0 0,1 0 0 0 0,1-1 0 0 0,-2 1 0 0 0,1 0 0 0 0,-1-1 0 0 0,1 0 0 0 0,5-13-241 0 0,-1-1 0 0 0,-1 1-1 0 0,3-26 1 0 0,-6 28 197 0 0,0 1-1 0 0,2 0 0 0 0,0 0 1 0 0,1 0-1 0 0,0 0 1 0 0,0 1-1 0 0,10-17 1 0 0,-14 25 84 0 0,2 2 0 0 0,-1 0 0 0 0,0-1 0 0 0,1 0 1 0 0,-1 0-1 0 0,0 1 0 0 0,1 0 0 0 0,-1-1 0 0 0,0 1 0 0 0,1 0 1 0 0,-1 1-1 0 0,0-2 0 0 0,2 1 0 0 0,-2 0 0 0 0,1 1 1 0 0,0-2-1 0 0,0 2 0 0 0,-1-1 0 0 0,2 1 0 0 0,-2 0 0 0 0,6-1 1 0 0,-5 1 27 0 0,1 1 0 0 0,0-1 0 0 0,-1 1 0 0 0,1-1 0 0 0,0 2 0 0 0,-1-1 0 0 0,1-1 0 0 0,0 1 1 0 0,-1 1-1 0 0,1-1 0 0 0,0 2 0 0 0,-2-2 0 0 0,4 3 0 0 0,3 4 136 0 0,2 0-1 0 0,-4 0 1 0 0,2 0 0 0 0,-1 1-1 0 0,0 1 1 0 0,6 11-1 0 0,-2 3 298 0 0,-1-1 0 0 0,8 29 0 0 0,0 0 141 0 0,-16-50-602 0 0,-1 2 1 0 0,0-1-1 0 0,1 0 1 0 0,-1-1 0 0 0,0 1-1 0 0,1 0 1 0 0,0-1-1 0 0,0 1 1 0 0,0 0-1 0 0,0-2 1 0 0,3 4-1 0 0,3-3-235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8.552"/>
    </inkml:context>
    <inkml:brush xml:id="br0">
      <inkml:brushProperty name="width" value="0.2" units="cm"/>
      <inkml:brushProperty name="height" value="0.2" units="cm"/>
      <inkml:brushProperty name="color" value="#E71224"/>
    </inkml:brush>
  </inkml:definitions>
  <inkml:trace contextRef="#ctx0" brushRef="#br0">68 62 2473 0 0,'-4'-2'110'0'0,"0"-2"0"0"0,0 0 1 0 0,0 0-1 0 0,1 0 0 0 0,-6-10 1 0 0,-13-11 1439 0 0,22 24-1525 0 0,0 1-1 0 0,-1 0 1 0 0,1 0 0 0 0,0-2-1 0 0,0 2 1 0 0,0 0 0 0 0,-1 0-1 0 0,1 0 1 0 0,0 0 0 0 0,-2-1 0 0 0,2 1-1 0 0,0 0 1 0 0,0 0 0 0 0,-1 0-1 0 0,1 0 1 0 0,0 0 0 0 0,-1 0-1 0 0,1 0 1 0 0,0 0 0 0 0,0 0-1 0 0,-2 0 1 0 0,2 0 0 0 0,0 0-1 0 0,-1 0 1 0 0,1 0 0 0 0,0 0-1 0 0,-1 0 1 0 0,1 0 0 0 0,0 0-1 0 0,0 1 1 0 0,-2-1 0 0 0,2 0 0 0 0,0 0-1 0 0,-1 0 1 0 0,1 0 0 0 0,0 2-1 0 0,0-2 1 0 0,0 0 0 0 0,-1 0-1 0 0,1 0 1 0 0,0 1 0 0 0,0-1-1 0 0,0 0 1 0 0,-2 0 0 0 0,2 1-1 0 0,0-1 1 0 0,0 0 0 0 0,0 2-1 0 0,0-2 1 0 0,0 0 0 0 0,0 0 0 0 0,0 1-1 0 0,0-1 1 0 0,0 0 0 0 0,0 1-1 0 0,0-1 1 0 0,0 0 0 0 0,0 2-1 0 0,0-2 1 0 0,0 1 0 0 0,-1 28 637 0 0,30 401 1527 0 0,-10-205-1682 0 0,-16-185-474 0 0,14 157-4 0 0,-9-147-711 0 0,24 91 0 0 0,-32-137 579 0 0,9 20-591 0 0,-7-24 636 0 0,-2 1-1 0 0,0-1 1 0 0,0 2 0 0 0,1-2 0 0 0,-1 0-1 0 0,1 1 1 0 0,-1-1 0 0 0,0 1 0 0 0,2-1 0 0 0,-2 0-1 0 0,1 2 1 0 0,-1-2 0 0 0,1 0 0 0 0,-1 1 0 0 0,2-1-1 0 0,-2 0 1 0 0,1 0 0 0 0,-1 1 0 0 0,1-1 0 0 0,-1 0-1 0 0,2 0 1 0 0,-1 0 0 0 0,-1 0 0 0 0,1 0 0 0 0,-1 0-1 0 0,2 0 1 0 0,-1 0 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8.847"/>
    </inkml:context>
    <inkml:brush xml:id="br0">
      <inkml:brushProperty name="width" value="0.2" units="cm"/>
      <inkml:brushProperty name="height" value="0.2" units="cm"/>
      <inkml:brushProperty name="color" value="#E71224"/>
    </inkml:brush>
  </inkml:definitions>
  <inkml:trace contextRef="#ctx0" brushRef="#br0">219 1 952 0 0,'-3'1'208'0'0,"0"1"0"0"0,-1-1-1 0 0,2 0 1 0 0,-1 1 0 0 0,0-1 0 0 0,1 0 0 0 0,-1-1-1 0 0,-5 2 1 0 0,-13 4 1082 0 0,11-2-1031 0 0,1 0 0 0 0,-2 0 1 0 0,2 2-1 0 0,0-1 1 0 0,1 2-1 0 0,-2-2 1 0 0,2 2-1 0 0,0 1 1 0 0,0-2-1 0 0,0 2 1 0 0,2 0-1 0 0,-1 0 1 0 0,0 2-1 0 0,1-2 1 0 0,0 1-1 0 0,1 0 1 0 0,1 1-1 0 0,-1 0 1 0 0,1 0-1 0 0,1 0 1 0 0,-1 1-1 0 0,0 10 0 0 0,0-3-232 0 0,3-1 0 0 0,-1 2 0 0 0,1-2 0 0 0,1 2 0 0 0,1-2 0 0 0,5 32 0 0 0,-4-41-72 0 0,0-1 1 0 0,0 1-1 0 0,1-1 0 0 0,0 1 1 0 0,1-2-1 0 0,-2 1 0 0 0,12 13 1 0 0,-12-16-33 0 0,1 0-1 0 0,1-1 1 0 0,-1 1 0 0 0,1-2 0 0 0,0 2 0 0 0,0-1 0 0 0,0 0 0 0 0,0-1 0 0 0,0 1 0 0 0,1-2 0 0 0,-1 2-1 0 0,0-2 1 0 0,9 3 0 0 0,-9-2-15 0 0,0-2-1 0 0,-1 1 0 0 0,1-1 1 0 0,0 0-1 0 0,0 0 0 0 0,-1 0 1 0 0,1 0-1 0 0,0-1 0 0 0,0 1 1 0 0,-2-2-1 0 0,2 2 1 0 0,0-1-1 0 0,-1 0 0 0 0,6-3 1 0 0,-3 1-32 0 0,-1-1 1 0 0,2 0-1 0 0,-2 0 1 0 0,0 0-1 0 0,1-1 1 0 0,-2 1-1 0 0,8-10 1 0 0,-4 4 43 0 0,0-1 0 0 0,-2 0 0 0 0,1-1 0 0 0,0 0 0 0 0,-1 0-1 0 0,-2-1 1 0 0,7-19 0 0 0,-6 13 323 0 0,-2 1 0 0 0,0-1 0 0 0,-1 0 0 0 0,-2-1-1 0 0,0 2 1 0 0,0-2 0 0 0,-1 1 0 0 0,-2 0 0 0 0,-1 1 0 0 0,0-2-1 0 0,-10-30 1 0 0,14 49-300 0 0,-2-2-1 0 0,2 1 1 0 0,-1-1-1 0 0,0 2 1 0 0,-1-2-1 0 0,1 2 0 0 0,0-2 1 0 0,-1 2-1 0 0,1-2 1 0 0,0 2-1 0 0,-1-2 1 0 0,1 2-1 0 0,-4-3 1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9.144"/>
    </inkml:context>
    <inkml:brush xml:id="br0">
      <inkml:brushProperty name="width" value="0.2" units="cm"/>
      <inkml:brushProperty name="height" value="0.2" units="cm"/>
      <inkml:brushProperty name="color" value="#E71224"/>
    </inkml:brush>
  </inkml:definitions>
  <inkml:trace contextRef="#ctx0" brushRef="#br0">95 0 1280 0 0,'-16'25'1560'0'0,"0"2"-1"0"0,-23 52 1 0 0,34-66-1208 0 0,1-1 0 0 0,0 1 0 0 0,1-1 0 0 0,0 2 0 0 0,1-1-1 0 0,0 0 1 0 0,2 1 0 0 0,-1-1 0 0 0,2 15 0 0 0,-1-27-342 0 0,0 2 0 0 0,0 0 0 0 0,0-2 0 0 0,2 2 0 0 0,-2-2 0 0 0,0 2 0 0 0,1-2 0 0 0,-1 2 0 0 0,1-2 0 0 0,1 2 0 0 0,-2-2 0 0 0,1 2 0 0 0,0-2 0 0 0,1 0 0 0 0,-1 2 0 0 0,0-2 0 0 0,1 1 0 0 0,-1-1 0 0 0,0 0-1 0 0,1 1 1 0 0,0-1 0 0 0,0 0 0 0 0,-1 1 0 0 0,0-1 0 0 0,2 0 0 0 0,-2-1 0 0 0,2 2 0 0 0,-2-1 0 0 0,2-1 0 0 0,-2 0 0 0 0,2 1 0 0 0,-2-1 0 0 0,2 0 0 0 0,0 2 0 0 0,2-2 0 0 0,7-2 41 0 0,-1 1 0 0 0,1-2 0 0 0,0 2 1 0 0,-2-3-1 0 0,18-5 0 0 0,12-3 7 0 0,-36 12-58 0 0,2-2 0 0 0,-2 2 0 0 0,1-1 0 0 0,-1 1 0 0 0,1 0 0 0 0,-1 0 0 0 0,2 1 0 0 0,-2-1 0 0 0,1 2 0 0 0,7 0 0 0 0,-9 0 0 0 0,-2-2 0 0 0,0 1 0 0 0,2 0 0 0 0,-2 1 0 0 0,1-1 0 0 0,-1 0 0 0 0,0 1 0 0 0,2-1 0 0 0,-2 0 0 0 0,1 1 0 0 0,-1 0 0 0 0,-1 0 0 0 0,1-1 0 0 0,1 2 0 0 0,-1-2 0 0 0,-1 0 0 0 0,1 2 0 0 0,1-2 0 0 0,-2 2 0 0 0,0-2 0 0 0,1 2 0 0 0,-1-2 0 0 0,0 2 0 0 0,0-2 0 0 0,0 2 0 0 0,0-2 0 0 0,0 5 0 0 0,0 6 12 0 0,-1 0 0 0 0,-2-2 0 0 0,2 2 0 0 0,-2 0 0 0 0,-8 20 0 0 0,-26 54 81 0 0,37-85-92 0 0,-7 12-34 0 0,-1 2 0 0 0,2-2 1 0 0,-4 1-1 0 0,2-1 0 0 0,-12 12 1 0 0,20-26 19 0 0,0 1 1 0 0,0 0-1 0 0,0 0 1 0 0,0 0-1 0 0,0 0 1 0 0,0 0-1 0 0,0 0 1 0 0,-1-1-1 0 0,1 1 1 0 0,0 0-1 0 0,0 0 1 0 0,0 0 0 0 0,0 0-1 0 0,0 0 1 0 0,0 0-1 0 0,0-2 1 0 0,0 2-1 0 0,0 0 1 0 0,0 0-1 0 0,-1 0 1 0 0,1 0-1 0 0,0 0 1 0 0,0 0 0 0 0,0 0-1 0 0,0 0 1 0 0,0 0-1 0 0,0 0 1 0 0,0 0-1 0 0,-2-1 1 0 0,2 1-1 0 0,0 0 1 0 0,0 0-1 0 0,0 0 1 0 0,0 0 0 0 0,0 0-1 0 0,-1 0 1 0 0,1 0-1 0 0,0 0 1 0 0,0 0-1 0 0,0 0 1 0 0,0 0-1 0 0,0 0 1 0 0,-1 1-1 0 0,1-1 1 0 0,0 0 0 0 0,0 0-1 0 0,0 0 1 0 0,0 0-1 0 0,0 0 1 0 0,0 0-1 0 0,0 0 1 0 0,-2 0-1 0 0,2 0 1 0 0,0 0-1 0 0,0 0 1 0 0,0 2-1 0 0,0-2 1 0 0,0 0 0 0 0,0 0-1 0 0,0 0 1 0 0,0 0-1 0 0,0 0 1 0 0,0 0-1 0 0,-1 1 1 0 0,1-1-1 0 0,3-15-1101 0 0,1-1-15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9.340"/>
    </inkml:context>
    <inkml:brush xml:id="br0">
      <inkml:brushProperty name="width" value="0.2" units="cm"/>
      <inkml:brushProperty name="height" value="0.2" units="cm"/>
      <inkml:brushProperty name="color" value="#E71224"/>
    </inkml:brush>
  </inkml:definitions>
  <inkml:trace contextRef="#ctx0" brushRef="#br0">17 1 4665 0 0,'-4'8'161'0'0,"1"0"0"0"0,1 0 0 0 0,-1 0 0 0 0,2 1-1 0 0,-1-1 1 0 0,1 0 0 0 0,1 2 0 0 0,0-2 0 0 0,0 1 0 0 0,1 12 0 0 0,25 245 1616 0 0,64 288 0 0 0,-44-366-3087 0 0,-38-161 257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1:09.503"/>
    </inkml:context>
    <inkml:brush xml:id="br0">
      <inkml:brushProperty name="width" value="0.2" units="cm"/>
      <inkml:brushProperty name="height" value="0.2" units="cm"/>
      <inkml:brushProperty name="color" value="#E71224"/>
    </inkml:brush>
  </inkml:definitions>
  <inkml:trace contextRef="#ctx0" brushRef="#br0">1 295 3089 0 0,'8'-14'350'0'0,"0"2"0"0"0,1 0 0 0 0,1 0 0 0 0,0 0 1 0 0,0 2-1 0 0,2-1 0 0 0,22-17 0 0 0,2 5 1729 0 0,58-27-1 0 0,-33 16-1379 0 0,-54 32-908 0 0,-3-1-1 0 0,1 0 1 0 0,0-1-1 0 0,1 2 1 0 0,-2-2-1 0 0,1 0 1 0 0,-1 0-1 0 0,0 0 1 0 0,0-2-1 0 0,5-6 1 0 0,6-17-1079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2.896"/>
    </inkml:context>
    <inkml:brush xml:id="br0">
      <inkml:brushProperty name="width" value="0.2" units="cm"/>
      <inkml:brushProperty name="height" value="0.2" units="cm"/>
      <inkml:brushProperty name="color" value="#E71224"/>
    </inkml:brush>
  </inkml:definitions>
  <inkml:trace contextRef="#ctx0" brushRef="#br0">24 691 200 0 0,'-11'-271'2738'0'0,"8"240"-2284"0"0,-6-133 1358 0 0,9 146-1563 0 0,1-1-1 0 0,1 0 0 0 0,0 1 1 0 0,1 0-1 0 0,2 0 0 0 0,10-29 1 0 0,-14 43-211 0 0,2-1 1 0 0,-2 1-1 0 0,2 0 0 0 0,0 0 1 0 0,-1 1-1 0 0,1-1 0 0 0,0 0 1 0 0,-1 1-1 0 0,2-1 1 0 0,-1 2-1 0 0,1-2 0 0 0,0 1 1 0 0,-1 0-1 0 0,1 1 1 0 0,0 0-1 0 0,0 0 0 0 0,1-1 1 0 0,-1 2-1 0 0,8-3 0 0 0,-7 2-137 0 0,1 2-1 0 0,-1-1 0 0 0,-1 1 0 0 0,1 0 0 0 0,1 0 0 0 0,-1 1 1 0 0,0-1-1 0 0,-1 2 0 0 0,2-2 0 0 0,-1 1 0 0 0,-1 0 0 0 0,1 2 0 0 0,1-2 1 0 0,-2 2-1 0 0,0-2 0 0 0,1 2 0 0 0,7 5 0 0 0,12 15-1216 0 0,-15-11 664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0.237"/>
    </inkml:context>
    <inkml:brush xml:id="br0">
      <inkml:brushProperty name="width" value="0.2" units="cm"/>
      <inkml:brushProperty name="height" value="0.2" units="cm"/>
      <inkml:brushProperty name="color" value="#E71224"/>
    </inkml:brush>
  </inkml:definitions>
  <inkml:trace contextRef="#ctx0" brushRef="#br0">92 850 144 0 0,'-13'18'380'0'0,"13"-30"618"0"0,1 6-933 0 0,0 2 0 0 0,-1-1 0 0 0,0 0 0 0 0,0 1 0 0 0,-1-10 0 0 0,-12-112 1450 0 0,7 64-940 0 0,-27-223 1574 0 0,12 122-706 0 0,19 150-1307 0 0,0 0 76 0 0,0-1 0 0 0,2 1 0 0 0,-1 1 0 0 0,1-1 0 0 0,3-14 1 0 0,-2 23-187 0 0,-1 0 0 0 0,1 1 0 0 0,1-1 0 0 0,-2 2 1 0 0,1-1-1 0 0,2-1 0 0 0,-2 1 0 0 0,0 1 1 0 0,1-2-1 0 0,0 1 0 0 0,1 0 0 0 0,-2 1 0 0 0,2-1 1 0 0,0 0-1 0 0,-1 2 0 0 0,1-2 0 0 0,0 1 1 0 0,-1 0-1 0 0,1 1 0 0 0,0-2 0 0 0,1 2 0 0 0,-2 0 1 0 0,1-1-1 0 0,5 0 0 0 0,1-1-22 0 0,2 0 0 0 0,-2 2 0 0 0,2-2 0 0 0,0 3 0 0 0,-2-1 0 0 0,2 1 0 0 0,14 1 0 0 0,6 3 101 0 0,34 8 1 0 0,-46-6-231 0 0,1-2 0 0 0,1 0 1 0 0,-1-2-1 0 0,0 0 0 0 0,32-2 1 0 0,-1-16-3400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0.485"/>
    </inkml:context>
    <inkml:brush xml:id="br0">
      <inkml:brushProperty name="width" value="0.2" units="cm"/>
      <inkml:brushProperty name="height" value="0.2" units="cm"/>
      <inkml:brushProperty name="color" value="#E71224"/>
    </inkml:brush>
  </inkml:definitions>
  <inkml:trace contextRef="#ctx0" brushRef="#br0">7 49 1160 0 0,'-7'5'187'0'0,"14"-1"723"0"0,15-2 883 0 0,56-24 473 0 0,-54 14-2034 0 0,0 2 0 0 0,40-8 0 0 0,-38 12-180 0 0,0-2-606 0 0,-1 1-1 0 0,46 3 1 0 0,-46 1-1478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0.797"/>
    </inkml:context>
    <inkml:brush xml:id="br0">
      <inkml:brushProperty name="width" value="0.2" units="cm"/>
      <inkml:brushProperty name="height" value="0.2" units="cm"/>
      <inkml:brushProperty name="color" value="#E71224"/>
    </inkml:brush>
  </inkml:definitions>
  <inkml:trace contextRef="#ctx0" brushRef="#br0">232 34 1400 0 0,'-19'4'347'0'0,"2"0"-1"0"0,0 3 0 0 0,-1-2 1 0 0,-24 15-1 0 0,32-16-118 0 0,2 2 0 0 0,0-1 0 0 0,2 0-1 0 0,-2 2 1 0 0,1 0 0 0 0,-1-1 0 0 0,1 1 0 0 0,2 1 0 0 0,-2-1 0 0 0,-6 14 0 0 0,8-12-131 0 0,-1 2 0 0 0,2 0 1 0 0,0-1-1 0 0,2 1 1 0 0,-1 0-1 0 0,0 1 0 0 0,1-2 1 0 0,0 1-1 0 0,2 1 1 0 0,-1-1-1 0 0,1 1 0 0 0,1-2 1 0 0,3 21-1 0 0,-4-24-113 0 0,2 1 0 0 0,0-2 0 0 0,0 1 0 0 0,0 0 0 0 0,1-1 0 0 0,0 1 0 0 0,-1 0 0 0 0,2-2-1 0 0,0 2 1 0 0,-1-2 0 0 0,2 0 0 0 0,-1 2 0 0 0,0-2 0 0 0,2 1 0 0 0,-1-2 0 0 0,0 1 0 0 0,1-1 0 0 0,-1 0-1 0 0,2 0 1 0 0,-2 0 0 0 0,2 0 0 0 0,11 4 0 0 0,-12-7-28 0 0,-2 1-1 0 0,1-1 1 0 0,-1 0 0 0 0,0-1 0 0 0,1 0-1 0 0,-1 2 1 0 0,2-2 0 0 0,-2 0-1 0 0,1-2 1 0 0,-1 2 0 0 0,1-1 0 0 0,-1 1-1 0 0,2-1 1 0 0,4-3 0 0 0,-3 1 8 0 0,-2-1 1 0 0,2 1 0 0 0,-2-1 0 0 0,1 0-1 0 0,-1 0 1 0 0,0 0 0 0 0,1 0-1 0 0,-2-1 1 0 0,6-7 0 0 0,-2 1 51 0 0,0-1 1 0 0,0 0-1 0 0,-1-1 0 0 0,0 1 1 0 0,-2-1-1 0 0,0-1 0 0 0,-1 1 1 0 0,0 0-1 0 0,3-17 1 0 0,-3 9 203 0 0,-1 1 0 0 0,-2 0 1 0 0,0-1-1 0 0,-1 1 1 0 0,-1-2-1 0 0,0 2 0 0 0,-2 0 1 0 0,-1-1-1 0 0,0 1 1 0 0,-8-20-1 0 0,11 39-206 0 0,1-1-1 0 0,-2 1 1 0 0,1-2-1 0 0,1 2 1 0 0,-1 0-1 0 0,-1-1 1 0 0,1 1-1 0 0,0 0 1 0 0,-1-1-1 0 0,1 1 1 0 0,0 0-1 0 0,-1-1 1 0 0,1 1-1 0 0,0 0 1 0 0,-3-2-1 0 0,2 3-38 0 0,2 0 1 0 0,-1 0-1 0 0,0 0 0 0 0,1 0 1 0 0,-2 0-1 0 0,2 0 0 0 0,-1 0 1 0 0,0 0-1 0 0,1 0 0 0 0,-2 0 1 0 0,2 0-1 0 0,-1 0 0 0 0,0 0 1 0 0,1 0-1 0 0,-2 0 0 0 0,2 1 1 0 0,-1-1-1 0 0,1 0 0 0 0,-1 2 1 0 0,1-2-1 0 0,-2 0 0 0 0,2 1 1 0 0,-1-1-1 0 0,1 0 0 0 0,-1 1 1 0 0,1-1-1 0 0,-2 2 0 0 0,2-2 1 0 0,0 1-1 0 0,-1-1 0 0 0,1 1 1 0 0,0-1-1 0 0,0 2 0 0 0,-1-2 1 0 0,1 1-1 0 0,0-1 0 0 0,0 3 1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1.172"/>
    </inkml:context>
    <inkml:brush xml:id="br0">
      <inkml:brushProperty name="width" value="0.2" units="cm"/>
      <inkml:brushProperty name="height" value="0.2" units="cm"/>
      <inkml:brushProperty name="color" value="#E71224"/>
    </inkml:brush>
  </inkml:definitions>
  <inkml:trace contextRef="#ctx0" brushRef="#br0">51 0 1800 0 0,'-6'4'-23'0'0,"2"-3"115"0"0,0 1-1 0 0,0 0 0 0 0,0 1 0 0 0,0-2 1 0 0,2 2-1 0 0,-2 0 0 0 0,-3 3 0 0 0,6-4-9 0 0,-1 0-1 0 0,1 1 1 0 0,0 0-1 0 0,-1-2 1 0 0,1 2-1 0 0,1-1 1 0 0,-1 1-1 0 0,1 0 1 0 0,-2-1 0 0 0,2 1-1 0 0,0-2 1 0 0,0 2-1 0 0,-1 0 1 0 0,2 3-1 0 0,2 28 338 0 0,1-2-1 0 0,1 0 0 0 0,2-2 1 0 0,18 54-1 0 0,-11-41-21 0 0,-9-26-175 0 0,0 1 0 0 0,10 15 1 0 0,-14-29-176 0 0,1-1 1 0 0,-1 1-1 0 0,0-2 1 0 0,2 1-1 0 0,-2 0 1 0 0,2 1 0 0 0,-2-2-1 0 0,2 1 1 0 0,0-2-1 0 0,-1 2 1 0 0,1 0-1 0 0,0-1 1 0 0,-1 0-1 0 0,1 0 1 0 0,1 0 0 0 0,-1-1-1 0 0,6 3 1 0 0,-6-4-48 0 0,-2 0 1 0 0,0 0 0 0 0,2 0-1 0 0,-2 0 1 0 0,1 0-1 0 0,-1 0 1 0 0,2 0 0 0 0,-2-1-1 0 0,0 1 1 0 0,2-2-1 0 0,-2 2 1 0 0,1-1 0 0 0,-1 1-1 0 0,0-1 1 0 0,1-1 0 0 0,-1 2-1 0 0,0-1 1 0 0,2 0-1 0 0,-3-1 1 0 0,1 1 0 0 0,1 0-1 0 0,-1-1 1 0 0,0 1-1 0 0,1 0 1 0 0,-2-1 0 0 0,2-2-1 0 0,4-5-14 0 0,-1 0 0 0 0,-1-1 0 0 0,4-12 0 0 0,-5 12-25 0 0,18-50-162 0 0,-16 42 178 0 0,1 0 0 0 0,0 0 1 0 0,2-1-1 0 0,0 2 0 0 0,2-1 1 0 0,-1 2-1 0 0,16-20 0 0 0,-25 35 41 0 0,0 1 0 0 0,0-1 0 0 0,2 1 0 0 0,-2-2 0 0 0,0 2 0 0 0,1 0 0 0 0,-1-1 0 0 0,0 1 1 0 0,1 0-1 0 0,-1-1 0 0 0,2 1 0 0 0,-2 0 0 0 0,1 0 0 0 0,-1-2 0 0 0,1 2 0 0 0,-1 0 0 0 0,0 0 0 0 0,2 0 0 0 0,-2-1 0 0 0,1 1 0 0 0,-1 0 0 0 0,1 0 0 0 0,1 0 0 0 0,-2 0 0 0 0,1 0 0 0 0,-1 0 0 0 0,1 0 0 0 0,-1 0 0 0 0,2 0 0 0 0,-2 0 0 0 0,1 1 0 0 0,0-1 0 0 0,1 2 27 0 0,-1-1-1 0 0,0 0 1 0 0,-1 1-1 0 0,2-1 1 0 0,-1 0-1 0 0,0 1 1 0 0,-1-1-1 0 0,2 0 1 0 0,-1 1 0 0 0,-1-1-1 0 0,1 0 1 0 0,1 5-1 0 0,0 4 235 0 0,1 2-1 0 0,1 19 1 0 0,0 32 256 0 0,-4-45-447 0 0,1 2 1 0 0,1 0-1 0 0,0-1 0 0 0,12 36 0 0 0,-14-54-95 0 0,1 2 0 0 0,0-1-1 0 0,1 1 1 0 0,-2-2 0 0 0,1 2 0 0 0,0 0 0 0 0,2-2-1 0 0,-2 2 1 0 0,1-2 0 0 0,-1 2 0 0 0,2-2-1 0 0,-2 0 1 0 0,4 3 0 0 0,-3-4-77 0 0,-2 2 0 0 0,1-2 1 0 0,0 0-1 0 0,1 1 0 0 0,-1-1 1 0 0,-1 0-1 0 0,1 0 0 0 0,1 0 0 0 0,-1 0 1 0 0,0 0-1 0 0,1 0 0 0 0,-1 0 1 0 0,0 0-1 0 0,-1 0 0 0 0,2 0 0 0 0,-1 0 1 0 0,0 0-1 0 0,1-1 0 0 0,-1 1 0 0 0,-1 0 1 0 0,1-2-1 0 0,1 2 0 0 0,-1 0 1 0 0,-1-1-1 0 0,1 1 0 0 0,1-1 0 0 0,-1 1 1 0 0,-1-2-1 0 0,1 1 0 0 0,1 0 1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1.555"/>
    </inkml:context>
    <inkml:brush xml:id="br0">
      <inkml:brushProperty name="width" value="0.2" units="cm"/>
      <inkml:brushProperty name="height" value="0.2" units="cm"/>
      <inkml:brushProperty name="color" value="#E71224"/>
    </inkml:brush>
  </inkml:definitions>
  <inkml:trace contextRef="#ctx0" brushRef="#br0">5 1 1056 0 0,'-1'1'50'0'0,"1"1"-1"0"0,-1-1 1 0 0,1 0 0 0 0,0 1-1 0 0,-2-1 1 0 0,2 0-1 0 0,0 1 1 0 0,0 0 0 0 0,-1 0-1 0 0,1-1 1 0 0,0 0 0 0 0,0 1-1 0 0,1-1 1 0 0,-1 2-1 0 0,0-2 1 0 0,0 0 0 0 0,2 2-1 0 0,11 30 1162 0 0,-5-10-353 0 0,-3 0-152 0 0,1 1 1 0 0,0 48-1 0 0,-4-51-274 0 0,-1-1 0 0 0,2 1 0 0 0,1 1 1 0 0,8 26-1 0 0,-12-47-437 0 0,0 0 0 0 0,0-1 0 0 0,0 2 0 0 0,0-2 1 0 0,1 1-1 0 0,-1 0 0 0 0,0-1 0 0 0,0 2 0 0 0,1-2 1 0 0,-1 1-1 0 0,0-1 0 0 0,2 1 0 0 0,-2-1 0 0 0,1 2 0 0 0,-1-2 1 0 0,0 1-1 0 0,1-1 0 0 0,-1 0 0 0 0,2 1 0 0 0,-2-1 0 0 0,1 0 1 0 0,-1 2-1 0 0,1-2 0 0 0,1 0 0 0 0,-2 0 0 0 0,1 1 1 0 0,0-1-14 0 0,1-1 1 0 0,-1 1 0 0 0,-1 0 0 0 0,1-2 0 0 0,1 2-1 0 0,-2 0 1 0 0,1-1 0 0 0,0 1 0 0 0,-1-1 0 0 0,2 1-1 0 0,-2-2 1 0 0,1 2 0 0 0,-1-1 0 0 0,1 0 0 0 0,-1 1-1 0 0,2-2 1 0 0,-1 0 0 0 0,4-8-207 0 0,-1 0 1 0 0,8-18-1 0 0,-10 22 163 0 0,14-42-684 0 0,16-36-404 0 0,-28 74 1070 0 0,1 0 1 0 0,0 1-1 0 0,2 0 0 0 0,-2-1 0 0 0,2 2 1 0 0,9-10-1 0 0,-15 18 81 0 0,-1-2-1 0 0,0 2 1 0 0,2-1 0 0 0,-2 0-1 0 0,1 1 1 0 0,-1-2 0 0 0,1 2-1 0 0,-1-1 1 0 0,2 1 0 0 0,-2 0 0 0 0,1-1-1 0 0,0 1 1 0 0,-1 0 0 0 0,2-2-1 0 0,-2 2 1 0 0,1 0 0 0 0,0 0-1 0 0,-1-1 1 0 0,2 1 0 0 0,-1 0-1 0 0,0 0 1 0 0,-1 0 0 0 0,2 0-1 0 0,-1 0 1 0 0,-1 0 0 0 0,1 0-1 0 0,1 0 1 0 0,-2 0 0 0 0,1 0-1 0 0,0 1 1 0 0,-1-1 0 0 0,2 0 0 0 0,-1 0-1 0 0,-1 2 1 0 0,1-2 0 0 0,1 0-1 0 0,-2 1 1 0 0,1-1 0 0 0,-1 0-1 0 0,1 1 1 0 0,-1-1 0 0 0,2 2-1 0 0,-2-2 1 0 0,1 1 0 0 0,-1-1-1 0 0,1 1 1 0 0,-1 1 0 0 0,0-2-1 0 0,2 1 1 0 0,-2-1 0 0 0,0 1-1 0 0,1 1 1 0 0,-1-2 0 0 0,0 1 0 0 0,0 2-1 0 0,4 5 96 0 0,-1 1 0 0 0,-2-1-1 0 0,2 1 1 0 0,-1 11-1 0 0,0 3 780 0 0,-4 44-1 0 0,1-47-314 0 0,0 1-1 0 0,5 36 0 0 0,-4-55-566 0 0,0-2 0 0 0,0 1 1 0 0,0 0-1 0 0,0 1 0 0 0,0-1 0 0 0,1 0 1 0 0,-1 1-1 0 0,0-1 0 0 0,1 0 0 0 0,-1-1 1 0 0,0 2-1 0 0,2-1 0 0 0,-2 0 0 0 0,1 1 1 0 0,0-2-1 0 0,-1 1 0 0 0,2 0 0 0 0,-2-1 1 0 0,1 2-1 0 0,2-1 0 0 0,-2 0-40 0 0,0-1 0 0 0,-1 0 0 0 0,2 0-1 0 0,-1 0 1 0 0,0 0 0 0 0,-1 0 0 0 0,2 0 0 0 0,-1 0-1 0 0,0 0 1 0 0,-1 0 0 0 0,2 0 0 0 0,-1-1 0 0 0,-1 1 0 0 0,1 0-1 0 0,1 0 1 0 0,-1-1 0 0 0,-1 1 0 0 0,1 0 0 0 0,1-3-1 0 0,6-1-606 0 0,-2-3 0 0 0,1 2-1 0 0,-2 0 1 0 0,9-11 0 0 0,-13 14 532 0 0,15-16-1736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1.894"/>
    </inkml:context>
    <inkml:brush xml:id="br0">
      <inkml:brushProperty name="width" value="0.2" units="cm"/>
      <inkml:brushProperty name="height" value="0.2" units="cm"/>
      <inkml:brushProperty name="color" value="#E71224"/>
    </inkml:brush>
  </inkml:definitions>
  <inkml:trace contextRef="#ctx0" brushRef="#br0">226 472 1520 0 0,'0'-1'20'0'0,"2"1"-1"0"0,-2-2 1 0 0,0 2 0 0 0,0-1-1 0 0,0 1 1 0 0,0-1-1 0 0,0 1 1 0 0,0-2-1 0 0,0 1 1 0 0,0 1-1 0 0,0-1 1 0 0,0 1 0 0 0,0-2-1 0 0,0 2 1 0 0,0-1-1 0 0,0 1 1 0 0,0-1-1 0 0,0 1 1 0 0,-2-2-1 0 0,2 2 1 0 0,0-1-1 0 0,0 1 1 0 0,-1-1 0 0 0,1 1-1 0 0,0-2 1 0 0,-1 2-1 0 0,1 0 1 0 0,0-1-1 0 0,-2 1 1 0 0,1-1-1 0 0,0-1 187 0 0,-2 1 0 0 0,2 1 0 0 0,-2-1-1 0 0,0 1 1 0 0,2-2 0 0 0,-2 2-1 0 0,1-1 1 0 0,0 1 0 0 0,0 0 0 0 0,-4 0-1 0 0,-2 0 478 0 0,-1 0-1 0 0,1 1 1 0 0,0 1-1 0 0,-15 2 1 0 0,15 0-464 0 0,0-2 1 0 0,0 2 0 0 0,0 0-1 0 0,2 2 1 0 0,-2-2 0 0 0,1 1-1 0 0,0 0 1 0 0,1 1 0 0 0,0 0-1 0 0,0 0 1 0 0,0 0 0 0 0,1 1-1 0 0,0 1 1 0 0,1-1-1 0 0,0-1 1 0 0,-7 16 0 0 0,7-13-170 0 0,0 0 0 0 0,0 1 1 0 0,1 0-1 0 0,1 0 0 0 0,-1-1 1 0 0,2 2-1 0 0,-1-2 0 0 0,1 2 0 0 0,1-1 1 0 0,0 0-1 0 0,0 0 0 0 0,1 0 1 0 0,5 19-1 0 0,-6-25-70 0 0,1-1 0 0 0,0 1 0 0 0,1-2-1 0 0,-1 2 1 0 0,0-1 0 0 0,1 0 0 0 0,0 1 0 0 0,0-2 0 0 0,0 1 0 0 0,0 0-1 0 0,0-1 1 0 0,1 1 0 0 0,0-2 0 0 0,-1 2 0 0 0,1 0 0 0 0,0-2 0 0 0,-1 2 0 0 0,1-2-1 0 0,1 0 1 0 0,-1 2 0 0 0,-1-2 0 0 0,2 1 0 0 0,-1-2 0 0 0,5 2 0 0 0,-3-2-50 0 0,-1 2 1 0 0,2-2-1 0 0,-2 0 0 0 0,1 0 1 0 0,-1-2-1 0 0,1 2 1 0 0,-1-1-1 0 0,0 0 1 0 0,2 1-1 0 0,-2-2 1 0 0,0 0-1 0 0,1 0 1 0 0,-1 1-1 0 0,0-2 1 0 0,0 1-1 0 0,0-1 0 0 0,5-4 1 0 0,3-3-189 0 0,0-1-1 0 0,-1 0 1 0 0,-2 1 0 0 0,2-2 0 0 0,-2 0-1 0 0,-1-2 1 0 0,14-23 0 0 0,-12 16-25 0 0,0-2-1 0 0,-2 2 1 0 0,-2-3 0 0 0,8-32-1 0 0,-6-2 157 0 0,-2 2-1 0 0,-3-2 1 0 0,-6-76-1 0 0,2 106 234 0 0,1 10 218 0 0,0-1 0 0 0,-1 0 0 0 0,-2-1 0 0 0,-1 2 0 0 0,-9-33 0 0 0,13 50-278 0 0,0 1-1 0 0,0-2 1 0 0,0 2 0 0 0,0-1 0 0 0,-2 1-1 0 0,2-1 1 0 0,0 1 0 0 0,0 0 0 0 0,-1-2-1 0 0,1 2 1 0 0,0-1 0 0 0,-1 1 0 0 0,1 0-1 0 0,-2-1 1 0 0,2 1 0 0 0,0-2 0 0 0,-1 2 0 0 0,0-1-1 0 0,-1 1-18 0 0,2 0 0 0 0,0 1 0 0 0,0-1-1 0 0,-1 0 1 0 0,1 0 0 0 0,0 0 0 0 0,0 0-1 0 0,-1 0 1 0 0,1 0 0 0 0,0 0-1 0 0,0 0 1 0 0,-2 2 0 0 0,2-2 0 0 0,0 0-1 0 0,0 0 1 0 0,0 0 0 0 0,-1 0 0 0 0,1 1-1 0 0,0-1 1 0 0,0 0 0 0 0,0 0 0 0 0,0 0-1 0 0,-1 1 1 0 0,1-1 0 0 0,0 0 0 0 0,-10 28 662 0 0,5 27-526 0 0,1 1 0 0 0,3 0 0 0 0,1 0 0 0 0,4 0 1 0 0,1 0-1 0 0,4-1 0 0 0,19 71 0 0 0,-26-122-168 0 0,4 23-115 0 0,20 42 1 0 0,-25-63 72 0 0,2 0 0 0 0,1 0 0 0 0,-2-1 0 0 0,2 2 0 0 0,0-2 0 0 0,-1 0 0 0 0,2 1 0 0 0,-1-2 0 0 0,0 1 0 0 0,2-1 0 0 0,-1 0 0 0 0,10 8 0 0 0,-11-11-118 0 0,-2 1-1 0 0,2-2 1 0 0,-1 1-1 0 0,1 0 0 0 0,0-1 1 0 0,-1 0-1 0 0,1 2 0 0 0,0-2 1 0 0,-2 0-1 0 0,2 0 1 0 0,0 0-1 0 0,-1-2 0 0 0,1 2 1 0 0,0-1-1 0 0,-1 0 0 0 0,1 1 1 0 0,-2-2-1 0 0,2 1 1 0 0,-1 0-1 0 0,1-2 0 0 0,-1 2 1 0 0,-1-1-1 0 0,1 0 0 0 0,1-1 1 0 0,1-1-1 0 0,14-15-2837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2.182"/>
    </inkml:context>
    <inkml:brush xml:id="br0">
      <inkml:brushProperty name="width" value="0.2" units="cm"/>
      <inkml:brushProperty name="height" value="0.2" units="cm"/>
      <inkml:brushProperty name="color" value="#E71224"/>
    </inkml:brush>
  </inkml:definitions>
  <inkml:trace contextRef="#ctx0" brushRef="#br0">108 2 856 0 0,'-2'2'121'0'0,"1"-1"-1"0"0,1 0 1 0 0,-1 1-1 0 0,-1-1 1 0 0,1 0-1 0 0,0-1 1 0 0,-1 2-1 0 0,0-1 1 0 0,0-1-1 0 0,1 1 1 0 0,0-1-1 0 0,-1 2 1 0 0,1-2-1 0 0,0 0 1 0 0,-2 1-1 0 0,2-1 1 0 0,-1 0-1 0 0,1 0 1 0 0,-2 0-1 0 0,2 0 1 0 0,0 0-1 0 0,-3 0 1 0 0,-18 3 1305 0 0,20-2-1251 0 0,-2 2 0 0 0,1-2 0 0 0,-1 2 0 0 0,1-1 0 0 0,1 0 0 0 0,-1 0 0 0 0,0 1 0 0 0,1 0 0 0 0,-1-1 0 0 0,0 2 0 0 0,2-1 0 0 0,-2 0 0 0 0,2 1 0 0 0,0-2-1 0 0,-2 2 1 0 0,2-1 0 0 0,-1 1 0 0 0,1-1 0 0 0,1 1 0 0 0,-1 0 0 0 0,-1 0 0 0 0,2-2 0 0 0,0 9 0 0 0,-1-2-76 0 0,1 2-1 0 0,0-2 1 0 0,0 2 0 0 0,1-2-1 0 0,1 2 1 0 0,-1-2-1 0 0,7 18 1 0 0,-8-26-104 0 0,0 2-1 0 0,1-2 1 0 0,-1 1 0 0 0,2-1-1 0 0,-2 2 1 0 0,1-2-1 0 0,0 0 1 0 0,-1 1 0 0 0,2-1-1 0 0,-1 0 1 0 0,0 1-1 0 0,1-1 1 0 0,-1 0 0 0 0,-1 1-1 0 0,1-1 1 0 0,2-1-1 0 0,-2 1 1 0 0,1 1 0 0 0,-1-2-1 0 0,0 1 1 0 0,1 0-1 0 0,-1-1 1 0 0,2 0 0 0 0,-2 2-1 0 0,0-2 1 0 0,2 0-1 0 0,-2 1 1 0 0,1-1 0 0 0,-1 0-1 0 0,2 0 1 0 0,-2 0-1 0 0,0 0 1 0 0,2 0 0 0 0,-2 0-1 0 0,1-1 1 0 0,-1 1-1 0 0,2 0 1 0 0,1-3 0 0 0,1 2-122 0 0,0-2 0 0 0,-1 0 1 0 0,2 1-1 0 0,-2-1 0 0 0,0 0 0 0 0,0-1 1 0 0,1 2-1 0 0,-1-2 0 0 0,-1 0 1 0 0,1 0-1 0 0,5-7 0 0 0,0-5-367 0 0,-1-1-1 0 0,14-31 1 0 0,-17 33 464 0 0,0 2 0 0 0,2-2 0 0 0,0 2 0 0 0,15-23-1 0 0,-22 36 45 0 0,0 0 0 0 0,0 0-1 0 0,2 0 1 0 0,-2-2-1 0 0,0 2 1 0 0,0 0-1 0 0,0 0 1 0 0,0 0-1 0 0,0 0 1 0 0,0 0-1 0 0,1-1 1 0 0,-1 1-1 0 0,0 0 1 0 0,0 0-1 0 0,0 0 1 0 0,0 0 0 0 0,1 0-1 0 0,-1 0 1 0 0,0 0-1 0 0,0 0 1 0 0,0 0-1 0 0,2 0 1 0 0,-2 0-1 0 0,0 0 1 0 0,0 0-1 0 0,0 0 1 0 0,1 0-1 0 0,-1 0 1 0 0,0 0 0 0 0,0 0-1 0 0,0 0 1 0 0,1 0-1 0 0,-1 0 1 0 0,0 0-1 0 0,7 9 428 0 0,0 13 313 0 0,-1 52 660 0 0,-6-52-1252 0 0,3 0 1 0 0,0 0 0 0 0,-1-1-1 0 0,10 30 1 0 0,-10-50-172 0 0,-2 0 1 0 0,0 1-1 0 0,1-1 1 0 0,-1 0-1 0 0,1 1 1 0 0,-1-1-1 0 0,2 0 1 0 0,-2 1-1 0 0,1-2 0 0 0,0 1 1 0 0,-1 0-1 0 0,2 1 1 0 0,-1-1-1 0 0,0-1 1 0 0,1 1-1 0 0,-2 1 1 0 0,1-2-1 0 0,3 2 0 0 0,-3-2-111 0 0,1 0-1 0 0,-2 0 0 0 0,1 0 0 0 0,0 0 1 0 0,1 0-1 0 0,-2 0 0 0 0,1-1 0 0 0,0 1 0 0 0,1 0 1 0 0,-2 0-1 0 0,1 0 0 0 0,0-1 0 0 0,1 1 1 0 0,-2 0-1 0 0,1-2 0 0 0,0 2 0 0 0,-1-1 1 0 0,2 1-1 0 0,-2-1 0 0 0,1 1 0 0 0,0-2 0 0 0,-1 2 1 0 0,2-1-1 0 0,-2 0 0 0 0,0 1 0 0 0,2-3 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2.385"/>
    </inkml:context>
    <inkml:brush xml:id="br0">
      <inkml:brushProperty name="width" value="0.2" units="cm"/>
      <inkml:brushProperty name="height" value="0.2" units="cm"/>
      <inkml:brushProperty name="color" value="#E71224"/>
    </inkml:brush>
  </inkml:definitions>
  <inkml:trace contextRef="#ctx0" brushRef="#br0">20 16 856 0 0,'0'-1'54'0'0,"0"1"1"0"0,0-2-1 0 0,0 2 0 0 0,0-1 1 0 0,-1 0-1 0 0,1 1 0 0 0,0-2 1 0 0,0 1-1 0 0,0 1 0 0 0,-2-1 1 0 0,2 1-1 0 0,0-2 0 0 0,-1 2 1 0 0,1-1-1 0 0,0 1 0 0 0,-1-1 1 0 0,1 1-1 0 0,-2-2 0 0 0,1 1 0 0 0,-4 13 1779 0 0,-2 29 257 0 0,12 354 1953 0 0,1-294-3986 0 0,-6-94-60 0 0,2 78-737 0 0,6 1 0 0 0,22 110 0 0 0,-21-162-321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2.540"/>
    </inkml:context>
    <inkml:brush xml:id="br0">
      <inkml:brushProperty name="width" value="0.2" units="cm"/>
      <inkml:brushProperty name="height" value="0.2" units="cm"/>
      <inkml:brushProperty name="color" value="#E71224"/>
    </inkml:brush>
  </inkml:definitions>
  <inkml:trace contextRef="#ctx0" brushRef="#br0">10 107 768 0 0,'-1'-3'164'0'0,"0"0"-1"0"0,-1 1 0 0 0,1-1 1 0 0,0 0-1 0 0,1 1 0 0 0,-2-2 1 0 0,2 1-1 0 0,-1 0 0 0 0,1 1 1 0 0,0-1-1 0 0,0-1 0 0 0,0 1 1 0 0,0 1-1 0 0,0-1 0 0 0,1-1 1 0 0,-1 1-1 0 0,2 1 0 0 0,-2-1 1 0 0,1 0-1 0 0,0 1 0 0 0,1-1 1 0 0,-1 0-1 0 0,0 1 0 0 0,1-1 1 0 0,-1 0-1 0 0,2 1 0 0 0,-2 0 1 0 0,2 0-1 0 0,-2-1 0 0 0,2 2 1 0 0,-1-2-1 0 0,0 2 0 0 0,0-1 1 0 0,1 0-1 0 0,0 0 0 0 0,-1 1 1 0 0,1 0-1 0 0,0-1 0 0 0,-1 2 1 0 0,1-1-1 0 0,4 0 0 0 0,14-2-539 0 0,0 0-1 0 0,2 2 1 0 0,40 5 0 0 0,-46-4-1938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2.670"/>
    </inkml:context>
    <inkml:brush xml:id="br0">
      <inkml:brushProperty name="width" value="0.2" units="cm"/>
      <inkml:brushProperty name="height" value="0.2" units="cm"/>
      <inkml:brushProperty name="color" value="#E71224"/>
    </inkml:brush>
  </inkml:definitions>
  <inkml:trace contextRef="#ctx0" brushRef="#br0">60 0 200 0 0,'-1'29'827'0'0,"-3"1"1"0"0,0-2-1 0 0,-15 48 0 0 0,8-36-214 0 0,3-11-4 0 0,6-21-502 0 0,-1 0-1 0 0,0 1 1 0 0,2-1 0 0 0,0 0 0 0 0,-1 2 0 0 0,1-1-1 0 0,1-1 1 0 0,1 15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6.790"/>
    </inkml:context>
    <inkml:brush xml:id="br0">
      <inkml:brushProperty name="width" value="0.2" units="cm"/>
      <inkml:brushProperty name="height" value="0.2" units="cm"/>
      <inkml:brushProperty name="color" value="#E71224"/>
    </inkml:brush>
  </inkml:definitions>
  <inkml:trace contextRef="#ctx0" brushRef="#br0">4 300 256 0 0,'0'0'0'0'0,"0"0"0"0"0,0 0 0 0 0,0 0 0 0 0,0 0 0 0 0,0 0 1 0 0,0 0-1 0 0,0-2 0 0 0,0 2 0 0 0,0 0 0 0 0,0 0 0 0 0,0 0 0 0 0,0 0 0 0 0,0 0 0 0 0,0 0 0 0 0,0 0 0 0 0,0 0 0 0 0,0 0 1 0 0,0 0-1 0 0,0 0 0 0 0,0 0 0 0 0,0 0 0 0 0,0 0 0 0 0,0 0 0 0 0,0 0 0 0 0,0-1 0 0 0,0 1 0 0 0,0 0 0 0 0,0 0 0 0 0,0 0 0 0 0,0 0 1 0 0,0 0-1 0 0,0 0 0 0 0,-2 0 0 0 0,2 0 0 0 0,0 0 0 0 0,0 0 0 0 0,0 0 0 0 0,0 0 0 0 0,0 0 0 0 0,0 0 0 0 0,0 0 0 0 0,0 0 1 0 0,0 0-1 0 0,0 0 0 0 0,0 0 0 0 0,0 0 0 0 0,0 0 0 0 0,0 0 0 0 0,-1 0 0 0 0,1 0 0 0 0,0 0 0 0 0,0 0 0 0 0,0 0 0 0 0,0 0 1 0 0,0 0-1 0 0,0 0 0 0 0,0 0 0 0 0,0 0 0 0 0,0 0 0 0 0,0 1 0 0 0,0-1 0 0 0,1-12 20 0 0,3 6 42 0 0,-4 16 68 0 0,3-19-29 0 0,-3 9-99 0 0,0 0 0 0 0,0 0 0 0 0,0 0 0 0 0,0 0 0 0 0,0 0 1 0 0,0 0-1 0 0,0 0 0 0 0,1 0 0 0 0,-1 0 0 0 0,0 0 0 0 0,0 0 0 0 0,0 0 1 0 0,0 0-1 0 0,0 0 0 0 0,0 0 0 0 0,0 0 0 0 0,2 0 0 0 0,-2 0 1 0 0,0 0-1 0 0,0 0 0 0 0,0 0 0 0 0,0 0 0 0 0,0 0 0 0 0,0 0 0 0 0,0 0 1 0 0,0 0-1 0 0,0 1 0 0 0,1-1 0 0 0,-1 0 0 0 0,0 0 0 0 0,0 0 1 0 0,0 0-1 0 0,0 0 0 0 0,0 0 0 0 0,0 0 0 0 0,0 0 0 0 0,0 0 0 0 0,0 2 1 0 0,0-2-1 0 0,0 0 0 0 0,0 0 0 0 0,0 0 0 0 0,0 0 0 0 0,0 0 1 0 0,0 0-1 0 0,0 0 0 0 0,0 0 0 0 0,0 1 0 0 0,0-1 0 0 0,0 0 1 0 0,0 0-1 0 0,0 0 0 0 0,0 0 0 0 0,0 0 0 0 0,0 3 218 0 0,5-3-154 0 0,-2 1-59 0 0,-2-1-2 0 0,-1 0 0 0 0,2 0 0 0 0,-1 1 0 0 0,0-1 0 0 0,1 0 0 0 0,-2 0 0 0 0,1 0 0 0 0,0 0 0 0 0,1 0 0 0 0,-2 0 0 0 0,1 0 0 0 0,0 0 0 0 0,1 0 0 0 0,-1 0 0 0 0,-1 0 0 0 0,1-1 0 0 0,1 1 0 0 0,-1 0 0 0 0,-1-1 0 0 0,1 1 0 0 0,1 0 0 0 0,-2-2 0 0 0,1 2 0 0 0,0-1-1 0 0,-1 1 1 0 0,2-1 0 0 0,-2 1 0 0 0,1-2 0 0 0,-1 1 0 0 0,1 1 0 0 0,1-3 0 0 0,-2 3-1 0 0,0 0 0 0 0,1 0 0 0 0,-1 0 0 0 0,0 0 0 0 0,0-1 1 0 0,0 1-1 0 0,1 0 0 0 0,-1 0 0 0 0,0 0 0 0 0,0 0 0 0 0,2 0 0 0 0,-2 0 0 0 0,0 0 0 0 0,1-1 0 0 0,-1 1 0 0 0,0 0 0 0 0,0 0 0 0 0,1 0 0 0 0,-1 0 0 0 0,0 0 0 0 0,2 0 0 0 0,-2 0 0 0 0,0 1 0 0 0,0-1 0 0 0,1 0 1 0 0,-1 0-1 0 0,0 0 0 0 0,0 0 0 0 0,1 0 0 0 0,-1 0 0 0 0,0 0 0 0 0,0 1 0 0 0,2-1 0 0 0,-2 0 0 0 0,0 0 0 0 0,0 0 0 0 0,0 2 0 0 0,1-2 0 0 0,-1 0 0 0 0,0 0 0 0 0,0 0 0 0 0,0 1 0 0 0,1-1 0 0 0,18 23 114 0 0,-6-7 53 0 0,-11-15-151 0 0,-1 0 0 0 0,-1 1 1 0 0,1-1-1 0 0,1 0 0 0 0,-1 1 0 0 0,0-2 0 0 0,1 1 1 0 0,-1 0-1 0 0,0-1 0 0 0,1 2 0 0 0,-1-1 1 0 0,2-1-1 0 0,-2 0 0 0 0,0 1 0 0 0,1-1 0 0 0,-1 0 1 0 0,3 2-1 0 0,-3-4 15 0 0,1 1 1 0 0,-1 0-1 0 0,2-1 1 0 0,-2 1-1 0 0,-1 0 1 0 0,1-1-1 0 0,1 1 1 0 0,-1 0-1 0 0,0-1 1 0 0,1 0-1 0 0,-2 0 1 0 0,1 1-1 0 0,-1-2 1 0 0,1 1-1 0 0,-1 0-19 0 0,0 2-1 0 0,2 0 1 0 0,-2-1 0 0 0,0 1-1 0 0,0 0 1 0 0,0 0-1 0 0,0-1 1 0 0,0 1 0 0 0,1 0-1 0 0,-1 0 1 0 0,0-2-1 0 0,0 2 1 0 0,1 0 0 0 0,-1 0-1 0 0,0 0 1 0 0,0-1-1 0 0,2 1 1 0 0,-2 0 0 0 0,0 0-1 0 0,0 0 1 0 0,1 0-1 0 0,-1 0 1 0 0,0 0 0 0 0,1-1-1 0 0,-1 1 1 0 0,0 0-1 0 0,0 0 1 0 0,2 0 0 0 0,-2 0-1 0 0,0 0 1 0 0,1 0-1 0 0,-1 0 1 0 0,1 1 0 0 0,14 7 445 0 0,2 4 24 0 0,-15-12-465 0 0,-2 0-1 0 0,1 0 1 0 0,-1 0 0 0 0,1 0-1 0 0,-1 1 1 0 0,2-1-1 0 0,-2 0 1 0 0,1 0 0 0 0,0-1-1 0 0,-1 1 1 0 0,2 0 0 0 0,-2 0-1 0 0,1 0 1 0 0,-1 0 0 0 0,1 0-1 0 0,-1-1 1 0 0,2 1 0 0 0,-2 0-1 0 0,1 0 1 0 0,-1-2-1 0 0,1 2 1 0 0,-1 0 0 0 0,2-1-1 0 0,-2 1 1 0 0,0 0 0 0 0,1-1-1 0 0,2-3 36 0 0,-2 1 0 0 0,2 0 0 0 0,-2 1-1 0 0,0-2 1 0 0,1 1 0 0 0,-1 0 0 0 0,0-5-1 0 0,1 4 33 0 0,-1-1 0 0 0,2 1 0 0 0,-2 0 0 0 0,2 0 0 0 0,-2 0 0 0 0,6-5 0 0 0,-6 5-51 0 0,0 1-1 0 0,2 0 1 0 0,-2 1-1 0 0,1-1 0 0 0,-2-1 1 0 0,1 1-1 0 0,0-5 1 0 0,1 6-29 0 0,-2-1 1 0 0,0 2-1 0 0,1-2 1 0 0,-1 0-1 0 0,1 1 1 0 0,1 0-1 0 0,-2 0 0 0 0,1 0 1 0 0,0 0-1 0 0,1-1 1 0 0,-1 2-1 0 0,0-2 1 0 0,1 2-1 0 0,-1-1 0 0 0,4-3 1 0 0,-1 2-2 0 0,0-1 0 0 0,0 2 0 0 0,0-2 1 0 0,-1 0-1 0 0,1 0 0 0 0,-1 0 0 0 0,1-2 0 0 0,-2 2 1 0 0,1-1-1 0 0,0 1 0 0 0,-2-1 0 0 0,2-1 0 0 0,-2 2 0 0 0,2-6 1 0 0,-1 0 1 0 0,1 2 0 0 0,-2-1 0 0 0,1 0 0 0 0,-1 1 0 0 0,0-2 0 0 0,-1 1 0 0 0,-1-16 0 0 0,1 25-10 0 0,-1-2-1 0 0,1 1 0 0 0,0 0 0 0 0,-2-1 1 0 0,2 1-1 0 0,0 0 0 0 0,-1 1 0 0 0,1-2 1 0 0,-1 1-1 0 0,-1 0 0 0 0,2 1 1 0 0,-1-2-1 0 0,-2 0 0 0 0,-6-10-23 0 0,9 12 27 0 0,0 0-1 0 0,0 0 0 0 0,0-2 0 0 0,0 2 0 0 0,0 0 1 0 0,0 0-1 0 0,0 0 0 0 0,0 0 0 0 0,0 0 1 0 0,0 0-1 0 0,-1 0 0 0 0,1-1 0 0 0,0 1 1 0 0,0 0-1 0 0,0 0 0 0 0,0 0 0 0 0,0 0 1 0 0,0 0-1 0 0,-2 0 0 0 0,2 0 0 0 0,0 0 1 0 0,0 0-1 0 0,0 0 0 0 0,0 0 0 0 0,0 0 1 0 0,-1 0-1 0 0,1 0 0 0 0,0 0 0 0 0,0 0 0 0 0,0 0 1 0 0,0 0-1 0 0,0 0 0 0 0,-1 0 0 0 0,1 0 1 0 0,0 0-1 0 0,0 0 0 0 0,0 0 0 0 0,0 0 1 0 0,0 0-1 0 0,-2 0 0 0 0,2 0 0 0 0,0 0 1 0 0,0 1-1 0 0,0-1 0 0 0,0 0 0 0 0,0 0 1 0 0,0 0-1 0 0,0 0 0 0 0,-1 0 0 0 0,1 0 1 0 0,0 0-1 0 0,0 2 0 0 0,0-2 0 0 0,-9 12 63 0 0,7-10-39 0 0,-26 41 506 0 0,-42 85 1 0 0,68-123-504 0 0,-11 17 204 0 0,13-21-212 0 0,0-1 0 0 0,0 0 0 0 0,-1 1 0 0 0,1-1-1 0 0,0 0 1 0 0,-2 2 0 0 0,2-2 0 0 0,-1 0-1 0 0,1 0 1 0 0,0 1 0 0 0,-1-1 0 0 0,1 0-1 0 0,-2 0 1 0 0,2 0 0 0 0,0 0 0 0 0,-1 0 0 0 0,1 0-1 0 0,-1 1 1 0 0,1-1 0 0 0,-2 0 0 0 0,2 0-1 0 0,-1 0 1 0 0,1 0 0 0 0,0 0 0 0 0,-1-1-1 0 0,1 1 1 0 0,-2 0 0 0 0,2 0 0 0 0,-1 0 0 0 0,1 0-1 0 0,0 0 1 0 0,-1-1 0 0 0,1 1 0 0 0,-2 0-1 0 0,2 0 1 0 0,0-2 0 0 0,-1 2 0 0 0,1 0-15 0 0,0 0 0 0 0,-1 0 0 0 0,1 0 1 0 0,0 0-1 0 0,0 0 0 0 0,0 0 0 0 0,0 0 1 0 0,-2 0-1 0 0,2 0 0 0 0,0 0 0 0 0,0 0 0 0 0,0 0 1 0 0,0 0-1 0 0,-1 0 0 0 0,1 0 0 0 0,0 0 1 0 0,0 0-1 0 0,0 0 0 0 0,0 0 0 0 0,0 2 1 0 0,-1-2-1 0 0,1 0 0 0 0,0 0 0 0 0,0 0 0 0 0,0 0 1 0 0,0 0-1 0 0,0 1 0 0 0,0-1 0 0 0,0 0 1 0 0,-2 0-1 0 0,2 0 0 0 0,0 0 0 0 0,0 0 0 0 0,0 1 1 0 0,0-1-1 0 0,0 0 0 0 0,0 0 0 0 0,0 0 1 0 0,0 0-1 0 0,0 2 0 0 0,0-2 0 0 0,0 0 0 0 0,0 0 1 0 0,0 0-1 0 0,0 1 0 0 0,0-1 0 0 0,0 0 1 0 0,-1 16 21 0 0,1-15-10 0 0,-1 23 133 0 0,2 34 1 0 0,-1-52-127 0 0,1 0 1 0 0,1 0 0 0 0,-1 1-1 0 0,0-2 1 0 0,1 2 0 0 0,-1-2-1 0 0,2 2 1 0 0,-1-2 0 0 0,1 1-1 0 0,6 10 1 0 0,-7-15-48 0 0,-1 0 1 0 0,0 1-1 0 0,1-1 0 0 0,-1-1 1 0 0,0 1-1 0 0,1 1 1 0 0,-1-2-1 0 0,0 1 0 0 0,1-1 1 0 0,-1 1-1 0 0,0-1 0 0 0,1 0 1 0 0,-1 2-1 0 0,2-2 1 0 0,-2 0-1 0 0,0 0 0 0 0,1 0 1 0 0,-1 0-1 0 0,4 0 1 0 0,33-7-928 0 0,-22 4 567 0 0,4-2-626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2.834"/>
    </inkml:context>
    <inkml:brush xml:id="br0">
      <inkml:brushProperty name="width" value="0.2" units="cm"/>
      <inkml:brushProperty name="height" value="0.2" units="cm"/>
      <inkml:brushProperty name="color" value="#E71224"/>
    </inkml:brush>
  </inkml:definitions>
  <inkml:trace contextRef="#ctx0" brushRef="#br0">106 46 2473 0 0,'-6'-5'383'0'0,"-2"0"1"0"0,0-1 0 0 0,0 2 0 0 0,0-1 0 0 0,0 1-1 0 0,-2 0 1 0 0,2 1 0 0 0,-1 1 0 0 0,-12-4 0 0 0,19 6-360 0 0,2-1 0 0 0,0 1-1 0 0,0 0 1 0 0,0 0 0 0 0,-1 0 0 0 0,1 0 0 0 0,0 0 0 0 0,0 0 0 0 0,0 0 0 0 0,-1 0 0 0 0,1 0 0 0 0,0 0-1 0 0,0 0 1 0 0,-2 0 0 0 0,2 0 0 0 0,0 0 0 0 0,0 0 0 0 0,-1 0 0 0 0,1 0 0 0 0,0 0 0 0 0,0 0 0 0 0,0 0 0 0 0,-1 0-1 0 0,1 0 1 0 0,0 0 0 0 0,0 0 0 0 0,0 1 0 0 0,-2-1 0 0 0,2 0 0 0 0,0 0 0 0 0,0 0 0 0 0,0 0 0 0 0,0 2 0 0 0,-1-2-1 0 0,1 0 1 0 0,0 0 0 0 0,0 0 0 0 0,0 0 0 0 0,0 1 0 0 0,8 10-302 0 0,19 9-1200 0 0,13 6 524 0 0,-19-10 926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3.087"/>
    </inkml:context>
    <inkml:brush xml:id="br0">
      <inkml:brushProperty name="width" value="0.2" units="cm"/>
      <inkml:brushProperty name="height" value="0.2" units="cm"/>
      <inkml:brushProperty name="color" value="#E71224"/>
    </inkml:brush>
  </inkml:definitions>
  <inkml:trace contextRef="#ctx0" brushRef="#br0">189 20 1520 0 0,'-26'16'848'0'0,"-20"15"1896"0"0,34-21-2343 0 0,2 1 1 0 0,-1 0-1 0 0,0 1 0 0 0,2 0 1 0 0,0 1-1 0 0,1-1 1 0 0,0 1-1 0 0,0 1 0 0 0,-7 18 1 0 0,12-24-362 0 0,1 0 1 0 0,-1 0 0 0 0,0 0-1 0 0,2 1 1 0 0,0-1 0 0 0,-1 1-1 0 0,2-1 1 0 0,-1 0 0 0 0,1 2-1 0 0,1-2 1 0 0,-1 1 0 0 0,2-1-1 0 0,-1 0 1 0 0,2 1 0 0 0,-1-1-1 0 0,1 0 1 0 0,0 0-1 0 0,5 10 1 0 0,-7-14-104 0 0,2 0-1 0 0,-1-2 0 0 0,0 2 1 0 0,0-1-1 0 0,1 0 1 0 0,0 1-1 0 0,-1-2 1 0 0,1 1-1 0 0,1 0 0 0 0,-1-2 1 0 0,-1 2-1 0 0,2-1 1 0 0,-1 0-1 0 0,1 0 1 0 0,0 0-1 0 0,0-1 1 0 0,-1 0-1 0 0,1 1 0 0 0,0-1 1 0 0,0 0-1 0 0,0-1 1 0 0,0 0-1 0 0,6 2 1 0 0,-4-2-98 0 0,-1-2 1 0 0,0 2-1 0 0,1-1 0 0 0,-1 0 1 0 0,-1-1-1 0 0,1 1 1 0 0,1-2-1 0 0,-2 2 1 0 0,1-2-1 0 0,-1 1 0 0 0,0-1 1 0 0,1 0-1 0 0,-1-1 1 0 0,0 2-1 0 0,0-2 1 0 0,-1 1-1 0 0,8-8 1 0 0,-5 1 15 0 0,2-2 0 0 0,-1 1 1 0 0,-2-1-1 0 0,2 1 1 0 0,-2-1-1 0 0,-1-1 1 0 0,0 1-1 0 0,0 0 1 0 0,-1-1-1 0 0,0-1 1 0 0,1-22-1 0 0,-3 14 482 0 0,-1-2 1 0 0,-1 1-1 0 0,-1-1 0 0 0,0 1 1 0 0,-12-38-1 0 0,8 44-96 0 0,-1 1 133 0 0,8 13-492 0 0,5 6-395 0 0,32 23-3024 0 0,-24-18 3206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3.368"/>
    </inkml:context>
    <inkml:brush xml:id="br0">
      <inkml:brushProperty name="width" value="0.2" units="cm"/>
      <inkml:brushProperty name="height" value="0.2" units="cm"/>
      <inkml:brushProperty name="color" value="#E71224"/>
    </inkml:brush>
  </inkml:definitions>
  <inkml:trace contextRef="#ctx0" brushRef="#br0">0 0 2473 0 0,'0'4'179'0'0,"0"1"0"0"0,0-1 0 0 0,1 0 0 0 0,-1 0 0 0 0,0 0 0 0 0,2 0 0 0 0,-1 0 0 0 0,0 0 0 0 0,1 0 0 0 0,-1 0 0 0 0,0 0 0 0 0,2-1 1 0 0,2 5-1 0 0,5 13 333 0 0,24 85 1099 0 0,-4-12-1368 0 0,-29-91-257 0 0,-1-2 0 0 0,1 2 1 0 0,-1-2-1 0 0,2 2 1 0 0,-1-2-1 0 0,-1 1 1 0 0,1 0-1 0 0,1 0 0 0 0,-1-1 1 0 0,0 0-1 0 0,1 2 1 0 0,-1-2-1 0 0,0 1 0 0 0,2-1 1 0 0,-2 0-1 0 0,3 2 1 0 0,-4-3-11 0 0,2 0 0 0 0,-2 0 0 0 0,1 0 1 0 0,-1 0-1 0 0,1 0 0 0 0,-1 0 0 0 0,2 0 1 0 0,-2 0-1 0 0,1 0 0 0 0,-1 0 0 0 0,1 0 1 0 0,-1 0-1 0 0,2 0 0 0 0,-2 0 0 0 0,1-1 0 0 0,-1 1 1 0 0,0 0-1 0 0,1 0 0 0 0,-1 0 0 0 0,2-2 1 0 0,12-16-582 0 0,-4-2 115 0 0,-2-2 0 0 0,0 0-1 0 0,8-36 1 0 0,-12 37 87 0 0,1 1-1 0 0,2 0 1 0 0,-1 0-1 0 0,18-33 0 0 0,-22 51 469 0 0,-2 1 0 0 0,1-2-1 0 0,0 2 1 0 0,1 0 0 0 0,-1-1-1 0 0,-1 1 1 0 0,1 0 0 0 0,1-2-1 0 0,0 2 1 0 0,0 1 0 0 0,-1-2-1 0 0,0 1 1 0 0,1 0 0 0 0,0-1-1 0 0,0 2 1 0 0,-1-1 0 0 0,2 0-1 0 0,-2 1 1 0 0,0-2 0 0 0,2 2-1 0 0,-2 0 1 0 0,2-1 0 0 0,-2 1-1 0 0,2 0 1 0 0,1 0 0 0 0,-1 0 49 0 0,-1 1 1 0 0,1 1-1 0 0,0-2 0 0 0,-1 1 1 0 0,1 0-1 0 0,-2 1 1 0 0,2-1-1 0 0,0 0 1 0 0,-2 1-1 0 0,2 0 0 0 0,-1 0 1 0 0,0-1-1 0 0,-1 2 1 0 0,2-2-1 0 0,-2 2 0 0 0,0-1 1 0 0,3 5-1 0 0,4 8 319 0 0,0 1 0 0 0,-1 0-1 0 0,-2 0 1 0 0,1 1 0 0 0,-1-1-1 0 0,3 32 1 0 0,-4-24 9 0 0,1-1 0 0 0,1-2 0 0 0,10 26 0 0 0,-3-21-442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3.914"/>
    </inkml:context>
    <inkml:brush xml:id="br0">
      <inkml:brushProperty name="width" value="0.2" units="cm"/>
      <inkml:brushProperty name="height" value="0.2" units="cm"/>
      <inkml:brushProperty name="color" value="#E71224"/>
    </inkml:brush>
  </inkml:definitions>
  <inkml:trace contextRef="#ctx0" brushRef="#br0">221 124 448 0 0,'-5'-7'358'0'0,"-1"-1"0"0"0,1 1 1 0 0,-2 1-1 0 0,1 0 0 0 0,-1 0 0 0 0,0 0 0 0 0,1 1 1 0 0,-2 0-1 0 0,1 1 0 0 0,-1-2 0 0 0,-13-3 0 0 0,17 8-200 0 0,1-1-1 0 0,-1 1 1 0 0,1 0-1 0 0,-1 1 0 0 0,0-2 1 0 0,2 2-1 0 0,-2 0 0 0 0,0-1 1 0 0,1 1-1 0 0,-1 0 0 0 0,0 1 1 0 0,1-1-1 0 0,-1 0 1 0 0,2 2-1 0 0,-2-2 0 0 0,0 1 1 0 0,1 0-1 0 0,0 1 0 0 0,-1-1 1 0 0,2 0-1 0 0,-2 2 0 0 0,1-2 1 0 0,0 2-1 0 0,1-2 1 0 0,-1 2-1 0 0,0 0 0 0 0,1-2 1 0 0,-1 2-1 0 0,0-1 0 0 0,2 1 1 0 0,-4 6-1 0 0,1-2-118 0 0,0 0 1 0 0,1 1-1 0 0,0 0 0 0 0,1 0 0 0 0,-1 0 0 0 0,2 0 1 0 0,-1 0-1 0 0,1 0 0 0 0,1 0 0 0 0,0 0 1 0 0,0 0-1 0 0,0 0 0 0 0,0 0 0 0 0,1 0 1 0 0,1 0-1 0 0,3 10 0 0 0,-1-3-52 0 0,0-2 0 0 0,1 2-1 0 0,1-2 1 0 0,0 1 0 0 0,1-1 0 0 0,1 0 0 0 0,0-1-1 0 0,11 15 1 0 0,-15-22-23 0 0,1 1 0 0 0,0-1-1 0 0,1-1 1 0 0,-1 1 0 0 0,0-1-1 0 0,2 0 1 0 0,-2 0-1 0 0,2 0 1 0 0,0-1 0 0 0,11 5-1 0 0,-12-7 4 0 0,-2 1 0 0 0,0-2 0 0 0,1 1 0 0 0,-1-1 0 0 0,1 1 0 0 0,-1-1 0 0 0,0 0 0 0 0,2-1 0 0 0,-2 1 0 0 0,1-1 0 0 0,-1 1 0 0 0,0-2-1 0 0,1 1 1 0 0,-1 0 0 0 0,0-1 0 0 0,0 0 0 0 0,0 0 0 0 0,6-3 0 0 0,0-3-37 0 0,0 0 1 0 0,-1 0-1 0 0,-1 0 0 0 0,1-1 1 0 0,-1-1-1 0 0,0 0 0 0 0,-1 0 1 0 0,0 0-1 0 0,-1-1 0 0 0,0 0 1 0 0,0 1-1 0 0,-2-2 0 0 0,8-22 1 0 0,-5 12 82 0 0,-2-2 0 0 0,-1 0 0 0 0,0 0 0 0 0,-1 0 0 0 0,-2 0 0 0 0,-1-27 0 0 0,0 42 22 0 0,0 7-44 0 0,0 0 1 0 0,0-1 0 0 0,0 0 0 0 0,0 1-1 0 0,0-1 1 0 0,-1 0 0 0 0,1 1-1 0 0,-1-1 1 0 0,1 0 0 0 0,-2 1 0 0 0,1-1-1 0 0,1 2 1 0 0,-1-2 0 0 0,-2-1-1 0 0,2 4-97 0 0,1 1-1 0 0,0 1 0 0 0,-2-1 1 0 0,2-1-1 0 0,0 1 0 0 0,0 1 1 0 0,0-1-1 0 0,0-1 0 0 0,0 1 1 0 0,0 1-1 0 0,0-1 0 0 0,0 0 0 0 0,0 2 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4.140"/>
    </inkml:context>
    <inkml:brush xml:id="br0">
      <inkml:brushProperty name="width" value="0.2" units="cm"/>
      <inkml:brushProperty name="height" value="0.2" units="cm"/>
      <inkml:brushProperty name="color" value="#E71224"/>
    </inkml:brush>
  </inkml:definitions>
  <inkml:trace contextRef="#ctx0" brushRef="#br0">10 905 680 0 0,'0'6'74'0'0,"0"15"-133"0"0,0-21 83 0 0,0 1 0 0 0,0-1 0 0 0,0 2 0 0 0,0-2 0 0 0,0 1 0 0 0,0-1 0 0 0,0 0 0 0 0,0 1 0 0 0,0-1 0 0 0,0 2 0 0 0,0-2 0 0 0,0 1 0 0 0,0-1 0 0 0,2 0 0 0 0,-2 1 0 0 0,0-1 0 0 0,0 0 0 0 0,0 2 0 0 0,1-2 0 0 0,-1 0 0 0 0,0 1 0 0 0,1 0 0 0 0,1-3 344 0 0,-1-1 1 0 0,0 0-1 0 0,-1 1 0 0 0,2-1 1 0 0,-2 0-1 0 0,1 1 1 0 0,-1-1-1 0 0,1-5 0 0 0,2-89 1595 0 0,-11-102 0 0 0,4 126-1569 0 0,-1 3-237 0 0,-2-131 709 0 0,7 166-728 0 0,3 1 1 0 0,1-1-1 0 0,13-58 0 0 0,-14 87-194 0 0,-2 2 0 0 0,0-1-1 0 0,2 0 1 0 0,0 1 0 0 0,-1-2 0 0 0,1 2-1 0 0,0 0 1 0 0,-1 0 0 0 0,2 0 0 0 0,-1 0-1 0 0,1 0 1 0 0,0 0 0 0 0,0 0 0 0 0,7-4-1 0 0,-9 7 15 0 0,0 0 0 0 0,0 1-1 0 0,1-2 1 0 0,-2 1 0 0 0,2 1-1 0 0,0-1 1 0 0,-1 1-1 0 0,1-2 1 0 0,0 2 0 0 0,-1 0-1 0 0,0 0 1 0 0,0-1 0 0 0,1 2-1 0 0,0-1 1 0 0,-1 0 0 0 0,1 0-1 0 0,0 0 1 0 0,-1 2-1 0 0,0-2 1 0 0,0 1 0 0 0,1 0-1 0 0,0 1 1 0 0,-1-2 0 0 0,0 1-1 0 0,0 0 1 0 0,0 1 0 0 0,0-1-1 0 0,0 2 1 0 0,0-2 0 0 0,0 0-1 0 0,0 1 1 0 0,2 3-1 0 0,8 11-1115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4.301"/>
    </inkml:context>
    <inkml:brush xml:id="br0">
      <inkml:brushProperty name="width" value="0.2" units="cm"/>
      <inkml:brushProperty name="height" value="0.2" units="cm"/>
      <inkml:brushProperty name="color" value="#E71224"/>
    </inkml:brush>
  </inkml:definitions>
  <inkml:trace contextRef="#ctx0" brushRef="#br0">8 56 6473 0 0,'-6'5'288'0'0,"5"-5"57"0"0,2-3-281 0 0,2 1-64 0 0,0-1 0 0 0,2 0 0 0 0,2-1 544 0 0,5-1 96 0 0,9-2 24 0 0,8-5 16 0 0,2 6-544 0 0,2-5-136 0 0,1 7 0 0 0,4 4-1728 0 0,-7 3-369 0 0,-4 3-79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5.254"/>
    </inkml:context>
    <inkml:brush xml:id="br0">
      <inkml:brushProperty name="width" value="0.2" units="cm"/>
      <inkml:brushProperty name="height" value="0.2" units="cm"/>
      <inkml:brushProperty name="color" value="#E71224"/>
    </inkml:brush>
  </inkml:definitions>
  <inkml:trace contextRef="#ctx0" brushRef="#br0">26 1 1400 0 0,'-2'0'-11'0'0,"2"0"39"0"0,0 0 0 0 0,0 0 0 0 0,0-1 1 0 0,-2 1-1 0 0,2 0 0 0 0,0 0 0 0 0,0 0 1 0 0,0 0-1 0 0,0 0 0 0 0,0 0 0 0 0,-1 0 1 0 0,1 0-1 0 0,0 0 0 0 0,0 0 0 0 0,0 0 1 0 0,0 0-1 0 0,-1 0 0 0 0,1 0 0 0 0,0 0 1 0 0,0 0-1 0 0,0 0 0 0 0,0 0 0 0 0,-3 1 311 0 0,3 1-311 0 0,0-2 1 0 0,0 0-1 0 0,0 0 0 0 0,0 0 0 0 0,0 0 1 0 0,0 0-1 0 0,-1 1 0 0 0,1-1 0 0 0,0 0 1 0 0,0 0-1 0 0,0 0 0 0 0,0 0 0 0 0,0 1 1 0 0,0-1-1 0 0,0 0 0 0 0,0 0 0 0 0,0 0 0 0 0,0 0 1 0 0,0 2-1 0 0,0-2 0 0 0,0 0 0 0 0,0 0 1 0 0,1 0-1 0 0,-1 0 0 0 0,0 0 0 0 0,0 1 1 0 0,0 10 366 0 0,-8 193 2575 0 0,0-70-2305 0 0,9-71-263 0 0,-1-58-356 0 0,0-1-1 0 0,2 2 1 0 0,-2-1 0 0 0,1-1 0 0 0,0 1 0 0 0,2 1 0 0 0,-2-2 0 0 0,1 1 0 0 0,0-1 0 0 0,4 5-1 0 0,-6-7-43 0 0,0-2-1 0 0,1 0 0 0 0,-1 0 0 0 0,0 0 0 0 0,0 1 0 0 0,1-1 0 0 0,-1 0 1 0 0,0 0-1 0 0,2 0 0 0 0,-2 0 0 0 0,0 0 0 0 0,0 0 0 0 0,1 0 1 0 0,-1 0-1 0 0,0 0 0 0 0,1 0 0 0 0,-1 0 0 0 0,0 0 0 0 0,2 0 0 0 0,-2 0 1 0 0,0 0-1 0 0,0 0 0 0 0,1 0 0 0 0,-1 0 0 0 0,0 0 0 0 0,1 0 0 0 0,-1 0 1 0 0,0 0-1 0 0,0 0 0 0 0,2-1 0 0 0,-2 1 0 0 0,0 0 0 0 0,0 0 1 0 0,1 0-1 0 0,-1 0 0 0 0,0-2 0 0 0,0 2 0 0 0,0 0 0 0 0,1 0 0 0 0,-1-1 1 0 0,0 1-1 0 0,0 0 0 0 0,0 0 0 0 0,2-1 0 0 0,8-18-137 0 0,8-22-381 0 0,15-67 0 0 0,-21 65 309 0 0,31-70 1 0 0,-39 103 201 0 0,1 1 0 0 0,0 0-1 0 0,13-15 1 0 0,-16 21 15 0 0,1 0 0 0 0,0-1 0 0 0,-1 2 0 0 0,1 0-1 0 0,0 0 1 0 0,-1-1 0 0 0,2 0 0 0 0,-1 2-1 0 0,1-2 1 0 0,-1 2 0 0 0,1 0 0 0 0,0-1 0 0 0,5 0-1 0 0,-9 2 10 0 0,1-2 0 0 0,1 2-1 0 0,-1 0 1 0 0,-1 0 0 0 0,1 0-1 0 0,1 0 1 0 0,-1 0-1 0 0,-1 2 1 0 0,1-2 0 0 0,1 0-1 0 0,-2 0 1 0 0,1 0-1 0 0,0 1 1 0 0,1-1 0 0 0,-2 0-1 0 0,1 0 1 0 0,0 1 0 0 0,-1-1-1 0 0,2 2 1 0 0,-2-2-1 0 0,1 1 1 0 0,0-1 0 0 0,1 1-1 0 0,-1 2 23 0 0,0 0-1 0 0,1-2 1 0 0,-1 2-1 0 0,0-1 1 0 0,1 1-1 0 0,-1 0 1 0 0,0-1 0 0 0,1 5-1 0 0,0 5 140 0 0,0 0 0 0 0,0 23 1 0 0,0-33-151 0 0,-2 102 701 0 0,2 30-93 0 0,-2-128-614 0 0,2 1-1 0 0,-2-2 1 0 0,1 2 0 0 0,2-2-1 0 0,-2 2 1 0 0,4 5 0 0 0,-5-11-28 0 0,0-1 0 0 0,0 2 0 0 0,2-1 0 0 0,-2-1 0 0 0,0 1 0 0 0,1 1 0 0 0,-1-2 0 0 0,1 1 0 0 0,-1-1 0 0 0,0 1 0 0 0,2-1 1 0 0,-2 2-1 0 0,1-2 0 0 0,0 1 0 0 0,-1-1 0 0 0,2 0 0 0 0,-2 1 0 0 0,1-1 0 0 0,0 0 0 0 0,-1 2 0 0 0,2-2 0 0 0,-1 0 1 0 0,-1 0-1 0 0,1 0 0 0 0,1 0 0 0 0,-2 1 0 0 0,1-1 0 0 0,0 0 0 0 0,-1 0 0 0 0,2 0 0 0 0,-1-1 0 0 0,-1 1 0 0 0,1 0 0 0 0,1 0 1 0 0,-2 0-1 0 0,1 0 0 0 0,0 0 0 0 0,-1-2 0 0 0,2 2 0 0 0,-1 0 0 0 0,-1-1 0 0 0,1 1 0 0 0,-1-1 0 0 0,2 1 0 0 0,-1 0 1 0 0,-1-2-1 0 0,1 2 0 0 0,-1-1 0 0 0,0 1 0 0 0,2-3 0 0 0,4-3-181 0 0,1-1 0 0 0,0 0 0 0 0,-2-1 0 0 0,0 0 0 0 0,9-16 1 0 0,19-48-1143 0 0,-17 35 608 0 0,-9 21 495 0 0,2-1 0 0 0,11-17 0 0 0,-17 30 252 0 0,-1 0 0 0 0,1 0 0 0 0,1 0 0 0 0,-1 0 1 0 0,1 2-1 0 0,0-2 0 0 0,0 1 0 0 0,-2 0 0 0 0,2 1 0 0 0,2-1 0 0 0,-2 0 1 0 0,0 2-1 0 0,6-4 0 0 0,-8 5 18 0 0,-1 0 0 0 0,0 0 0 0 0,1-2 0 0 0,-1 2 0 0 0,0 0 0 0 0,1 0 0 0 0,-1 0 0 0 0,0 0 0 0 0,1 0 0 0 0,-1 0 0 0 0,0 0 0 0 0,1 0 0 0 0,-1 2 0 0 0,0-2 0 0 0,1 0 0 0 0,-2 1 0 0 0,1-1 0 0 0,0 0 0 0 0,1 1 0 0 0,-1-1 0 0 0,2 3 0 0 0,-2-2 26 0 0,2 2 0 0 0,-2-2 0 0 0,0 2-1 0 0,2-2 1 0 0,-2 2 0 0 0,1 0 0 0 0,-1-1-1 0 0,0 0 1 0 0,-1 0 0 0 0,3 4-1 0 0,1 7 173 0 0,-1-1 0 0 0,-1 0 0 0 0,1 21-1 0 0,-2-25-156 0 0,1 44 465 0 0,-4-41-476 0 0,2-2-1 0 0,0 2 1 0 0,0-2-1 0 0,2 2 1 0 0,-1-2 0 0 0,0 1-1 0 0,2 0 1 0 0,5 14-1 0 0,-8-22-95 0 0,0-2-1 0 0,0 1 1 0 0,1 0-1 0 0,-1-1 1 0 0,0 2-1 0 0,2-2 1 0 0,-2 1-1 0 0,1-1 0 0 0,-1 1 1 0 0,0-1-1 0 0,1 2 1 0 0,-1-2-1 0 0,2 0 1 0 0,-2 1-1 0 0,1-1 1 0 0,0 0-1 0 0,-1 1 1 0 0,2-1-1 0 0,-2 0 0 0 0,1 0 1 0 0,-1 2-1 0 0,1-2 1 0 0,1 0-1 0 0,-2 0 1 0 0,1 0-1 0 0,0 0 1 0 0,-1 0-1 0 0,2 0 0 0 0,-1 0 1 0 0,-1 0-1 0 0,1 0 1 0 0,2 0-1 0 0,1-2-336 0 0,-1 0 0 0 0,1 0 0 0 0,0 1-1 0 0,-2-2 1 0 0,8-3 0 0 0,0-1-805 0 0,5-2-1144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5.496"/>
    </inkml:context>
    <inkml:brush xml:id="br0">
      <inkml:brushProperty name="width" value="0.2" units="cm"/>
      <inkml:brushProperty name="height" value="0.2" units="cm"/>
      <inkml:brushProperty name="color" value="#E71224"/>
    </inkml:brush>
  </inkml:definitions>
  <inkml:trace contextRef="#ctx0" brushRef="#br0">203 192 704 0 0,'1'-4'56'0'0,"-1"1"-1"0"0,0-1 1 0 0,0 1-1 0 0,0-1 1 0 0,0 2-1 0 0,0-2 1 0 0,0 0-1 0 0,-1 1 1 0 0,1 0-1 0 0,-2-1 1 0 0,1 2-1 0 0,0-2 1 0 0,-1 1-1 0 0,1 0 1 0 0,0 1-1 0 0,-1-2 1 0 0,1 1-1 0 0,-2 0 0 0 0,2 1 1 0 0,-2-1-1 0 0,1 0 1 0 0,-1 2-1 0 0,2-2 1 0 0,-2 1-1 0 0,0 0 1 0 0,1 0-1 0 0,-2 0 1 0 0,1 1-1 0 0,0 0 1 0 0,1-2-1 0 0,-2 3 1 0 0,1-1-1 0 0,0-1 1 0 0,-1 1-1 0 0,2 1 1 0 0,-2-1-1 0 0,1 1 1 0 0,-1 0-1 0 0,1 0 1 0 0,-5 0-1 0 0,4 0 78 0 0,2 1 0 0 0,-2 0 0 0 0,0-1 1 0 0,0 2-1 0 0,1-1 0 0 0,-1 0 0 0 0,1 2 0 0 0,-1-2 0 0 0,2 1 0 0 0,-2 0 0 0 0,1 1 0 0 0,0-2 0 0 0,-3 6 0 0 0,2-2 86 0 0,-2 1-1 0 0,1-1 1 0 0,1 2 0 0 0,0-1-1 0 0,0 1 1 0 0,-4 6 0 0 0,1 5 278 0 0,1 0 1 0 0,0 0 0 0 0,1 0 0 0 0,-4 26 0 0 0,7-32-424 0 0,2-1 0 0 0,-1 1-1 0 0,1-1 1 0 0,1 1 0 0 0,1-2 0 0 0,-1 1 0 0 0,4 13 0 0 0,-3-19-74 0 0,-2 1 0 0 0,2-2 0 0 0,0 1 1 0 0,-1-1-1 0 0,2 1 0 0 0,-2-1 0 0 0,2 0 0 0 0,-1 0 1 0 0,1 0-1 0 0,1 0 0 0 0,-1 0 0 0 0,1 0 0 0 0,-2-1 1 0 0,2 1-1 0 0,0-1 0 0 0,0 1 0 0 0,0-2 0 0 0,6 4 1 0 0,-6-5-29 0 0,-2 0 1 0 0,1-1 0 0 0,1 2 0 0 0,-1-2 0 0 0,1 0 0 0 0,-2 0-1 0 0,2 0 1 0 0,-1 0 0 0 0,1 0 0 0 0,-1 0 0 0 0,-1-2-1 0 0,2 2 1 0 0,-1-1 0 0 0,1 0 0 0 0,-1-1 0 0 0,-1 1-1 0 0,1 0 1 0 0,1-1 0 0 0,-1 1 0 0 0,-1 0 0 0 0,1-2-1 0 0,4-2 1 0 0,1-2-69 0 0,0-1 1 0 0,1 1-1 0 0,-2-2 0 0 0,1 1 0 0 0,6-13 0 0 0,2-5 11 0 0,-1-2-1 0 0,-2 2 1 0 0,-1-2-1 0 0,-1-2 0 0 0,-2 1 1 0 0,-1 0-1 0 0,0-1 0 0 0,-2 0 1 0 0,2-46-1 0 0,-8 72-13 0 0,1-2 0 0 0,-1 2 0 0 0,0 0 0 0 0,0-1 0 0 0,-1 1 0 0 0,1 0 0 0 0,-2 0-1 0 0,2-1 1 0 0,-1 1 0 0 0,0 0 0 0 0,-1 0 0 0 0,-3-7 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6.015"/>
    </inkml:context>
    <inkml:brush xml:id="br0">
      <inkml:brushProperty name="width" value="0.2" units="cm"/>
      <inkml:brushProperty name="height" value="0.2" units="cm"/>
      <inkml:brushProperty name="color" value="#E71224"/>
    </inkml:brush>
  </inkml:definitions>
  <inkml:trace contextRef="#ctx0" brushRef="#br0">10 1 312 0 0,'-4'25'857'0'0,"2"2"0"0"0,-1-2 0 0 0,3 2 0 0 0,0 0 0 0 0,4 26 0 0 0,0 14 461 0 0,-4-11-622 0 0,0-19 19 0 0,7 58 0 0 0,-7-94-694 0 0,0 0 1 0 0,0 1 0 0 0,0-1-1 0 0,0 0 1 0 0,0 1-1 0 0,1-1 1 0 0,-1-1 0 0 0,0 1-1 0 0,1 1 1 0 0,-1-1-1 0 0,0 0 1 0 0,2 1 0 0 0,-2-1-1 0 0,1-1 1 0 0,-1 1-1 0 0,1 1 1 0 0,1-1 0 0 0,-2-1-1 0 0,1 1 1 0 0,0 1-1 0 0,-1-2 1 0 0,2 1 0 0 0,0 0-1 0 0,0-1-11 0 0,-1 0 0 0 0,0 0-1 0 0,1 0 1 0 0,-1-1 0 0 0,-1 1 0 0 0,1 0-1 0 0,1-1 1 0 0,-1 1 0 0 0,0-2-1 0 0,-1 2 1 0 0,2-1 0 0 0,-1 1 0 0 0,0-1-1 0 0,-1-1 1 0 0,2 2 0 0 0,-2-1 0 0 0,1 0-1 0 0,-1 1 1 0 0,1-2 0 0 0,-1 1-1 0 0,2 0 1 0 0,-2 1 0 0 0,1-2 0 0 0,-1-2-1 0 0,12-20-35 0 0,-1-2 0 0 0,-3 0-1 0 0,9-36 1 0 0,10-30-86 0 0,-22 78 120 0 0,0 2-1 0 0,1-1 1 0 0,0 1-1 0 0,1 0 1 0 0,1 0-1 0 0,0 1 1 0 0,16-18-1 0 0,-21 26-96 0 0,-1-1 0 0 0,1 2-1 0 0,1-1 1 0 0,-1 0 0 0 0,1 1-1 0 0,0 0 1 0 0,-2 0 0 0 0,2 0-1 0 0,0 0 1 0 0,0 0-1 0 0,0 1 1 0 0,0 0 0 0 0,0-1-1 0 0,0 2 1 0 0,0-1 0 0 0,0 1-1 0 0,0 0 1 0 0,0-1-1 0 0,0 1 1 0 0,2 1 0 0 0,-2-1-1 0 0,0 0 1 0 0,0 1 0 0 0,0 1-1 0 0,0-2 1 0 0,0 1 0 0 0,0 0-1 0 0,0 2 1 0 0,6 2-1 0 0,14 14-1058 0 0,-16-14 528 0 0,-1 2 0 0 0,1-2 1 0 0,9 5-1 0 0,-15-9 567 0 0,-2-1 1 0 0,1 1 0 0 0,0-1-1 0 0,1 2 1 0 0,-1-2 0 0 0,0 0-1 0 0,1 1 1 0 0,0-1 0 0 0,0 0-1 0 0,-1 0 1 0 0,0 0-1 0 0,1 0 1 0 0,-1 0 0 0 0,0 0-1 0 0,1 0 1 0 0,-1 0 0 0 0,0 0-1 0 0,1 0 1 0 0,-1-1 0 0 0,0 1-1 0 0,1 0 1 0 0,-1-2-1 0 0,0 2 1 0 0,1-1 0 0 0,0 0-1 0 0,0-1 112 0 0,-1 0 0 0 0,0 0 0 0 0,1 1-1 0 0,-1-2 1 0 0,0 2 0 0 0,1-2 0 0 0,-2 2-1 0 0,1-2 1 0 0,-1 2 0 0 0,1-2 0 0 0,-1 2-1 0 0,0-2 1 0 0,2 1 0 0 0,-2 0-1 0 0,0 0 1 0 0,0-1 0 0 0,0 2 0 0 0,0-2-1 0 0,-2 2 1 0 0,2-2 0 0 0,-1-4 0 0 0,1 7-30 0 0,0-1 0 0 0,0 0 0 0 0,0 1 0 0 0,0-2 0 0 0,-1 2 0 0 0,1-1 0 0 0,0 0 0 0 0,0 1 0 0 0,0-2 0 0 0,-2 2 0 0 0,2-1 0 0 0,0 1 0 0 0,-1-1 0 0 0,1 1 0 0 0,0-2 0 0 0,-1 2 0 0 0,1-1 0 0 0,-2 1 0 0 0,2-1 0 0 0,-1 1 0 0 0,1 0 0 0 0,-1-2 0 0 0,1 2 0 0 0,-2 0 0 0 0,2-1 0 0 0,-1 1 0 0 0,1 0 0 0 0,-1 0 0 0 0,1 0 0 0 0,-2-1 0 0 0,1 1 0 0 0,1 0 0 0 0,-1 0 0 0 0,1 0 1 0 0,-2 0-1 0 0,1 0 0 0 0,1 0 0 0 0,-1 0 0 0 0,-1 0 0 0 0,2 0 0 0 0,-1 0 0 0 0,1 1 0 0 0,-1-1 0 0 0,-1 0 0 0 0,2 0 0 0 0,-1 1 0 0 0,1-1 0 0 0,-1 0 0 0 0,1 0 0 0 0,-2 2 0 0 0,2-2 0 0 0,-1 1 0 0 0,1-1 0 0 0,-1 1 0 0 0,-6 6 275 0 0,2 0 0 0 0,-1-1 0 0 0,1 1 0 0 0,0 1-1 0 0,1-1 1 0 0,0 1 0 0 0,0 0 0 0 0,0 0 0 0 0,1 0 0 0 0,-4 16 0 0 0,2 0 31 0 0,0 0 0 0 0,-2 40 0 0 0,6-48-252 0 0,1 0 1 0 0,0 0-1 0 0,2 18 0 0 0,0-30-76 0 0,-2 0-1 0 0,1 0 1 0 0,-1-1-1 0 0,1 1 1 0 0,1 0-1 0 0,-1-1 1 0 0,0 1-1 0 0,1-2 1 0 0,-1 2-1 0 0,0-1 0 0 0,2 0 1 0 0,-2 1-1 0 0,2-2 1 0 0,0 1-1 0 0,-1 0 1 0 0,1-1-1 0 0,0 1 1 0 0,-1 0-1 0 0,1-2 1 0 0,4 3-1 0 0,-6-3-23 0 0,2 1 0 0 0,-2-2 1 0 0,2 0-1 0 0,-1 1 0 0 0,0-1 0 0 0,0 0 1 0 0,1 0-1 0 0,-2 0 0 0 0,2 0 0 0 0,0 0 1 0 0,-2 0-1 0 0,2-1 0 0 0,-1 1 0 0 0,0 0 0 0 0,0-2 1 0 0,1 1-1 0 0,-2 1 0 0 0,2-1 0 0 0,-2-1 1 0 0,2 2-1 0 0,-2-1 0 0 0,1 0 0 0 0,0-1 0 0 0,0 1 1 0 0,-1-2-1 0 0,3 1 0 0 0,4-8-220 0 0,0 1-1 0 0,0 0 1 0 0,9-17 0 0 0,-14 22 183 0 0,9-16-285 0 0,-1 0 1 0 0,11-33-1 0 0,-14 34 306 0 0,0 1 0 0 0,0 0 0 0 0,22-31-1 0 0,-30 49 72 0 0,0-1 1 0 0,0 1-1 0 0,1 0 0 0 0,-1-2 0 0 0,0 2 0 0 0,0-1 0 0 0,1 1 0 0 0,-1 0 0 0 0,0 0 0 0 0,0-1 0 0 0,2 1 0 0 0,-2 0 0 0 0,0-2 0 0 0,1 2 0 0 0,-1 0 0 0 0,0 0 0 0 0,1 0 0 0 0,-1-1 0 0 0,2 1 0 0 0,-2 0 0 0 0,0 0 0 0 0,1 0 0 0 0,-1 0 0 0 0,1 0 0 0 0,-1 0 0 0 0,0 0 0 0 0,2 0 0 0 0,-2 0 0 0 0,1 0 0 0 0,-1 0 0 0 0,1 0 0 0 0,-1 0 0 0 0,2 0 0 0 0,-1 1 21 0 0,-1 1 1 0 0,1-2 0 0 0,1 1-1 0 0,-1 0 1 0 0,-1 1-1 0 0,1-1 1 0 0,-1-1-1 0 0,2 1 1 0 0,-2 1 0 0 0,1-1-1 0 0,-1 0 1 0 0,0 1-1 0 0,1 0 1 0 0,9 46 892 0 0,-10-48-947 0 0,1 30 236 0 0,2 23 66 0 0,-3-50-309 0 0,1-1 1 0 0,-1 1-1 0 0,1 0 1 0 0,-1-2-1 0 0,2 2 1 0 0,-1-1-1 0 0,-1 1 1 0 0,1-2-1 0 0,1 2 1 0 0,-1 0-1 0 0,0-2 1 0 0,1 2-1 0 0,0-2 1 0 0,0 2 0 0 0,-1-2-1 0 0,3 3 1 0 0,-3-4-29 0 0,-1 1 1 0 0,2-1 0 0 0,-1 0-1 0 0,-1 0 1 0 0,1 0-1 0 0,-1 0 1 0 0,2 0 0 0 0,-2 0-1 0 0,1 0 1 0 0,0 0 0 0 0,-1 0-1 0 0,2 0 1 0 0,-2 0 0 0 0,1 0-1 0 0,-1 0 1 0 0,1 0 0 0 0,-1 0-1 0 0,2-1 1 0 0,-2 1-1 0 0,1 0 1 0 0,-1 0 0 0 0,1-1-1 0 0,-1 1 1 0 0,2 0 0 0 0,-2-2-1 0 0,1 2 1 0 0,-1 0 0 0 0,1-1-1 0 0,-1 1 1 0 0,0-1 0 0 0,2-1-1 0 0,14-20-1478 0 0,-4-1-1519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6.187"/>
    </inkml:context>
    <inkml:brush xml:id="br0">
      <inkml:brushProperty name="width" value="0.2" units="cm"/>
      <inkml:brushProperty name="height" value="0.2" units="cm"/>
      <inkml:brushProperty name="color" value="#E71224"/>
    </inkml:brush>
  </inkml:definitions>
  <inkml:trace contextRef="#ctx0" brushRef="#br0">2 82 680 0 0,'3'-81'150'0'0,"-4"222"7221"0"0,-1 9-5154 0 0,1 163-1873 0 0,6-196-284 0 0,-3-99-214 0 0,0-2-1 0 0,1 1 1 0 0,1-1 0 0 0,12 31-1 0 0,0-21-2303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7.200"/>
    </inkml:context>
    <inkml:brush xml:id="br0">
      <inkml:brushProperty name="width" value="0.2" units="cm"/>
      <inkml:brushProperty name="height" value="0.2" units="cm"/>
      <inkml:brushProperty name="color" value="#E71224"/>
    </inkml:brush>
  </inkml:definitions>
  <inkml:trace contextRef="#ctx0" brushRef="#br0">97 1 600 0 0,'-1'0'80'0'0,"-2"1"-1"0"0,1-1 1 0 0,0 2 0 0 0,0-2-1 0 0,0 1 1 0 0,0 0 0 0 0,0 1-1 0 0,0-1 1 0 0,0 0 0 0 0,0 1-1 0 0,0-1 1 0 0,1 0 0 0 0,0 1-1 0 0,-1 0 1 0 0,0 0 0 0 0,-1 3-1 0 0,-22 35 1170 0 0,21-31-928 0 0,-4 7 425 0 0,1 0-1 0 0,-8 28 1 0 0,14-40-607 0 0,0 0 1 0 0,-1 0-1 0 0,2 0 0 0 0,0 0 1 0 0,-1 0-1 0 0,1 2 0 0 0,0-2 1 0 0,0 0-1 0 0,1 0 0 0 0,-1 0 1 0 0,2 0-1 0 0,-1 0 0 0 0,-1 0 1 0 0,1 0-1 0 0,2 0 0 0 0,1 6 1 0 0,-3-8-110 0 0,1-1 1 0 0,-2 0 0 0 0,1-1-1 0 0,0 2 1 0 0,1-1-1 0 0,-1 0 1 0 0,0-1-1 0 0,1 2 1 0 0,-1-1 0 0 0,0-1-1 0 0,1 1 1 0 0,-1-1-1 0 0,2 2 1 0 0,-2-2 0 0 0,0 0-1 0 0,1 1 1 0 0,-1-1-1 0 0,0 0 1 0 0,2 0 0 0 0,-2 0-1 0 0,1 0 1 0 0,-1 0-1 0 0,2 0 1 0 0,-2 0 0 0 0,0 0-1 0 0,3-1 1 0 0,6-2-59 0 0,0 0-1 0 0,1 1 1 0 0,9-6 0 0 0,7-3-82 0 0,-26 11 110 0 0,0 0 1 0 0,1-1 0 0 0,-1 1-1 0 0,2 0 1 0 0,-2-2 0 0 0,0 2 0 0 0,1 0-1 0 0,-1 0 1 0 0,0 0 0 0 0,2 0-1 0 0,-2 0 1 0 0,1 0 0 0 0,-1 2 0 0 0,0-2-1 0 0,1 0 1 0 0,-1 0 0 0 0,2 1-1 0 0,-2-1 1 0 0,0 1 0 0 0,1-1 0 0 0,-1 2-1 0 0,0-2 1 0 0,1 1 0 0 0,-1 0 0 0 0,0 1-1 0 0,-1-2 1 0 0,2 1 0 0 0,0 2-1 0 0,0-1 2 0 0,-1 1 0 0 0,-1 0-1 0 0,1-1 1 0 0,-1 0 0 0 0,2 0-1 0 0,-2 1 1 0 0,0 0 0 0 0,0-1-1 0 0,0 1 1 0 0,0 0 0 0 0,0-1 0 0 0,0 1-1 0 0,-2 0 1 0 0,2-1 0 0 0,0 1-1 0 0,-2 4 1 0 0,-8 15-17 0 0,1 1 0 0 0,0-2 0 0 0,-23 35 0 0 0,30-54-36 0 0,2-2-1 0 0,0 1 1 0 0,0-1 0 0 0,-1 1-1 0 0,1-1 1 0 0,0 0 0 0 0,-1 2-1 0 0,1-2 1 0 0,-2 1 0 0 0,2-1-1 0 0,0 0 1 0 0,-1 1 0 0 0,1-1-1 0 0,-1 0 1 0 0,1 2 0 0 0,-2-2-1 0 0,2 0 1 0 0,-1 0 0 0 0,1 1-1 0 0,-1-1 1 0 0,-1 0 0 0 0,1 0-1 0 0,1 0-16 0 0,-1 0 0 0 0,1 0 0 0 0,0-1-1 0 0,0 1 1 0 0,-2 0 0 0 0,-2-6-887 0 0,4 5 886 0 0,0 1 1 0 0,0 0 0 0 0,0-1 0 0 0,0 1-1 0 0,0-2 1 0 0,0 2 0 0 0,0 0 0 0 0,0-1 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6.648"/>
    </inkml:context>
    <inkml:brush xml:id="br0">
      <inkml:brushProperty name="width" value="0.2" units="cm"/>
      <inkml:brushProperty name="height" value="0.2" units="cm"/>
      <inkml:brushProperty name="color" value="#E71224"/>
    </inkml:brush>
  </inkml:definitions>
  <inkml:trace contextRef="#ctx0" brushRef="#br0">354 0 2296 0 0,'-37'19'1046'0'0,"1"1"-1"0"0,1 1 0 0 0,1 3 0 0 0,-33 27 0 0 0,54-39-878 0 0,-1 0-1 0 0,2 1 1 0 0,0 0 0 0 0,2 2 0 0 0,-1-2 0 0 0,2 3-1 0 0,-1-1 1 0 0,1 1 0 0 0,1 0 0 0 0,1 0 0 0 0,-10 33-1 0 0,13-31-179 0 0,1-2-1 0 0,1 1 1 0 0,0-1-1 0 0,1 1 0 0 0,1-1 1 0 0,0 2-1 0 0,4 22 0 0 0,-3-35-72 0 0,1 0 0 0 0,-1-1 0 0 0,0 2-1 0 0,1-1 1 0 0,0-1 0 0 0,1 1-1 0 0,-2-1 1 0 0,2 2 0 0 0,0-2-1 0 0,1 0 1 0 0,-2 0 0 0 0,6 5-1 0 0,-5-6-74 0 0,0-2 0 0 0,1 2 0 0 0,-2-1 0 0 0,2 0 0 0 0,0-1 0 0 0,-1 2 0 0 0,1-2 0 0 0,0 0 0 0 0,0 1 0 0 0,0-1 0 0 0,0-1 0 0 0,0 1 0 0 0,0-1 0 0 0,-1 0 0 0 0,1 0 0 0 0,0 0 0 0 0,8 0 0 0 0,16-4-1936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6.885"/>
    </inkml:context>
    <inkml:brush xml:id="br0">
      <inkml:brushProperty name="width" value="0.2" units="cm"/>
      <inkml:brushProperty name="height" value="0.2" units="cm"/>
      <inkml:brushProperty name="color" value="#E71224"/>
    </inkml:brush>
  </inkml:definitions>
  <inkml:trace contextRef="#ctx0" brushRef="#br0">288 115 144 0 0,'0'-3'74'0'0,"0"0"-1"0"0,0 1 1 0 0,0-1 0 0 0,0 0 0 0 0,0 1-1 0 0,-2-1 1 0 0,2 0 0 0 0,0 1 0 0 0,-1-1-1 0 0,0 0 1 0 0,1 2 0 0 0,-2-2 0 0 0,1 1-1 0 0,0-1 1 0 0,-1 0 0 0 0,1 2-1 0 0,0-2 1 0 0,-2 2 0 0 0,2-2 0 0 0,-1 2-1 0 0,0-2 1 0 0,0 2 0 0 0,0 0 0 0 0,0-2-1 0 0,0 2 1 0 0,-1-1 0 0 0,2 1-1 0 0,-6-2 1 0 0,-2-1 427 0 0,1 0 0 0 0,-2 2 0 0 0,2-2-1 0 0,-1 1 1 0 0,0 2 0 0 0,-19-5 0 0 0,22 6-299 0 0,1 0 0 0 0,0 0-1 0 0,-1 0 1 0 0,1 2 0 0 0,0-2 0 0 0,-1 1 0 0 0,1 0 0 0 0,0 1 0 0 0,-1-1-1 0 0,1 2 1 0 0,0-2 0 0 0,1 2 0 0 0,-2-1 0 0 0,1 1 0 0 0,-4 4 0 0 0,2-2-59 0 0,0 2-1 0 0,2-2 1 0 0,0 0 0 0 0,-1 2 0 0 0,1 0 0 0 0,1-1 0 0 0,-1 1 0 0 0,1 1 0 0 0,-6 11 0 0 0,6-9-99 0 0,0 0 1 0 0,2 0-1 0 0,-2 1 0 0 0,2 0 1 0 0,0-2-1 0 0,0 2 1 0 0,1-1-1 0 0,1 2 0 0 0,0-1 1 0 0,0 0-1 0 0,1-1 1 0 0,1 1-1 0 0,-1 0 0 0 0,2-2 1 0 0,5 22-1 0 0,-6-27-78 0 0,1 0 0 0 0,-2 0 0 0 0,2 0 0 0 0,0 0 0 0 0,-1 0 0 0 0,2 0 0 0 0,-1-2 0 0 0,0 2 0 0 0,1-1 0 0 0,0 0 0 0 0,-2-1 0 0 0,2 1 0 0 0,0 0 0 0 0,0-1 0 0 0,0 0 0 0 0,2 0 0 0 0,-2 0 0 0 0,0-1 1 0 0,0 0-1 0 0,1 1 0 0 0,-1-1 0 0 0,1 0 0 0 0,-1-1 0 0 0,0 0 0 0 0,2 0 0 0 0,-2 0 0 0 0,1 0 0 0 0,-1 0 0 0 0,1-1 0 0 0,-1 1 0 0 0,2-1 0 0 0,-2-1 0 0 0,0 1 0 0 0,1 0 0 0 0,-1-1 0 0 0,0 0 0 0 0,0-1 0 0 0,0 2 0 0 0,0-2 0 0 0,0 0 0 0 0,3-3 0 0 0,6-5-97 0 0,-1 0-1 0 0,0 1 0 0 0,-1-2 1 0 0,-1 0-1 0 0,0-2 1 0 0,-1 1-1 0 0,0 0 1 0 0,-1-1-1 0 0,12-26 1 0 0,-9 12-70 0 0,-2-1 0 0 0,-1 0 0 0 0,-1-1 1 0 0,5-38-1 0 0,-11 51-593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7.367"/>
    </inkml:context>
    <inkml:brush xml:id="br0">
      <inkml:brushProperty name="width" value="0.2" units="cm"/>
      <inkml:brushProperty name="height" value="0.2" units="cm"/>
      <inkml:brushProperty name="color" value="#E71224"/>
    </inkml:brush>
  </inkml:definitions>
  <inkml:trace contextRef="#ctx0" brushRef="#br0">40 1 1280 0 0,'-2'4'73'0'0,"0"-1"0"0"0,0 1 0 0 0,1 0 0 0 0,0 0 0 0 0,-1 0 0 0 0,1 0 0 0 0,0 0 0 0 0,1 0 0 0 0,-2 0 0 0 0,2 4 0 0 0,-2 13 591 0 0,-8 30 464 0 0,-2 54-1 0 0,11-80-711 0 0,1-1 0 0 0,0 2 1 0 0,3-2-1 0 0,5 33 0 0 0,-7-53-360 0 0,0 0 0 0 0,-1 0-1 0 0,2 0 1 0 0,0 0 0 0 0,0 0 0 0 0,-1 0 0 0 0,2-1 0 0 0,-1 1 0 0 0,5 5 0 0 0,-7-9-59 0 0,1 1 0 0 0,-1-1 0 0 0,2 2 0 0 0,-2-2 0 0 0,1 1 0 0 0,0-1 0 0 0,-1 0 0 0 0,2 1 0 0 0,-1-1 0 0 0,-1 0 0 0 0,1 0 0 0 0,1 2 0 0 0,-2-2 0 0 0,1 0 0 0 0,0 0 0 0 0,-1 0 0 0 0,2 0 0 0 0,0 0 1 0 0,0 0-18 0 0,-1 0 0 0 0,0-2 0 0 0,1 2 0 0 0,-1 0 0 0 0,0-1 0 0 0,1 1 0 0 0,-1-1 0 0 0,0 1 0 0 0,1-2 0 0 0,-1 1 0 0 0,0 1 0 0 0,-1-1 0 0 0,2-1 0 0 0,-1 1 0 0 0,0 0 0 0 0,1-1 0 0 0,4-8-211 0 0,2-1 1 0 0,-1 0 0 0 0,-2 1-1 0 0,1-2 1 0 0,-1 1 0 0 0,4-13-1 0 0,19-80-779 0 0,-12 40 637 0 0,-13 53 332 0 0,12-34 93 0 0,-15 44 18 0 0,1-2-1 0 0,0 0 1 0 0,-1 1 0 0 0,2 0-1 0 0,-1 0 1 0 0,0 0-1 0 0,1 0 1 0 0,-1 0 0 0 0,2 0-1 0 0,-2 0 1 0 0,0 1-1 0 0,2-2 1 0 0,-2 2 0 0 0,6-3-1 0 0,-7 4-16 0 0,1 0 0 0 0,-1 0 0 0 0,2 0 0 0 0,-2 1 0 0 0,1-1 0 0 0,-1 0-1 0 0,1 0 1 0 0,-1 0 0 0 0,2 0 0 0 0,-2 2 0 0 0,1-2 0 0 0,-1 0 0 0 0,1 1 0 0 0,-1-1 0 0 0,2 0 0 0 0,-2 1-1 0 0,0-1 1 0 0,1 0 0 0 0,-1 2 0 0 0,0-2 0 0 0,1 1 0 0 0,-1-1 0 0 0,0 1 0 0 0,2-1 0 0 0,-2 0 0 0 0,0 2-1 0 0,0-2 1 0 0,0 1 0 0 0,1 0 0 0 0,-1-1 0 0 0,0 2 0 0 0,0-2 0 0 0,0 2 0 0 0,7 29 564 0 0,-6-28-527 0 0,54 249 2456 0 0,-53-246-2541 0 0,1 1 1 0 0,-2 0-1 0 0,3-1 1 0 0,-1 1-1 0 0,0-2 0 0 0,1 2 1 0 0,6 8-1 0 0,-8-14-20 0 0,-1 0 0 0 0,0 1-1 0 0,-1-2 1 0 0,2 1 0 0 0,-1 0-1 0 0,0 1 1 0 0,1-2-1 0 0,-1 1 1 0 0,2 0 0 0 0,-2-1-1 0 0,0 2 1 0 0,1-2 0 0 0,-1 0-1 0 0,0 1 1 0 0,2-1 0 0 0,-2 0-1 0 0,1 0 1 0 0,-1 0 0 0 0,0 0-1 0 0,2 0 1 0 0,-2 0-1 0 0,1 0 1 0 0,-1 0 0 0 0,0 0-1 0 0,2 0 1 0 0,-2-1 0 0 0,1 1-1 0 0,-1 0 1 0 0,0-2 0 0 0,1 2-1 0 0,0-1 1 0 0,0 0 0 0 0,-1 1-1 0 0,0-2 1 0 0,1 1-1 0 0,-1 1 1 0 0,2-4 0 0 0,5-3-350 0 0,-2 1-1 0 0,1-2 1 0 0,0 0 0 0 0,-1 0 0 0 0,0 0-1 0 0,6-11 1 0 0,26-60-1903 0 0,-28 58 1868 0 0,0-2 1 0 0,24-34-1 0 0,-30 52 510 0 0,0-1-1 0 0,0 1 1 0 0,1 0 0 0 0,-1 1 0 0 0,11-8 0 0 0,-14 10-57 0 0,0 1 0 0 0,1 1 1 0 0,-2-1-1 0 0,1 1 0 0 0,0 0 1 0 0,1-2-1 0 0,-2 2 0 0 0,1 0 1 0 0,0-1-1 0 0,1 1 0 0 0,-1 0 1 0 0,0 0-1 0 0,1 0 0 0 0,-2 0 1 0 0,1-1-1 0 0,0 1 1 0 0,1 1-1 0 0,-1-1 0 0 0,0 0 1 0 0,1 0-1 0 0,-2 0 0 0 0,1 0 1 0 0,0 1-1 0 0,1-1 0 0 0,-1 0 1 0 0,0 2-1 0 0,-1-2 0 0 0,2 0 1 0 0,-1 1-1 0 0,0-1 0 0 0,-1 1 1 0 0,2-1-1 0 0,-1 2 0 0 0,-1-1 1 0 0,1-1-1 0 0,-1 1 0 0 0,2 1 1 0 0,-2-2-1 0 0,1 1 0 0 0,0 2 1 0 0,6 11 312 0 0,0 1 0 0 0,-2 0 1 0 0,-1-1-1 0 0,0 2 0 0 0,0-1 0 0 0,1 22 1 0 0,1-3 120 0 0,-4-14-244 0 0,0-8-210 0 0,0 0 1 0 0,0 0-1 0 0,2 0 0 0 0,-2 0 1 0 0,2 0-1 0 0,0-2 0 0 0,2 1 1 0 0,11 21-1 0 0,-17-32-68 0 0,0 1-1 0 0,1-1 1 0 0,-1 2 0 0 0,2-2-1 0 0,-2 1 1 0 0,1-1 0 0 0,-1 1-1 0 0,1-1 1 0 0,-1 0 0 0 0,2 2-1 0 0,-2-2 1 0 0,1 0 0 0 0,-1 1 0 0 0,1-1-1 0 0,1 0 1 0 0,-2 0 0 0 0,1 0-1 0 0,-1 1 1 0 0,1-1 0 0 0,1 0-1 0 0,-2 0 1 0 0,1 0 0 0 0,0 0-1 0 0,-1 0 1 0 0,2 0 0 0 0,-1 0 0 0 0,2-1-160 0 0,-2 1 0 0 0,0-1 0 0 0,1 1 0 0 0,-1-2 0 0 0,0 1 1 0 0,1 1-1 0 0,-1-1 0 0 0,0-1 0 0 0,1 1 0 0 0,-1 1 0 0 0,0-1 1 0 0,2-3-1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7.780"/>
    </inkml:context>
    <inkml:brush xml:id="br0">
      <inkml:brushProperty name="width" value="0.2" units="cm"/>
      <inkml:brushProperty name="height" value="0.2" units="cm"/>
      <inkml:brushProperty name="color" value="#E71224"/>
    </inkml:brush>
  </inkml:definitions>
  <inkml:trace contextRef="#ctx0" brushRef="#br0">22 1 1400 0 0,'11'37'1173'0'0,"-6"39"449"0"0,7 143 2050 0 0,-61 513-1581 0 0,49-724-2088 0 0,7-188-2826 0 0,82-432 1430 0 0,-84 580 1393 0 0,3-1 0 0 0,2 1 0 0 0,24-59 0 0 0,-32 90-1 0 0,-2-1 0 0 0,0 2 0 0 0,1-1-1 0 0,-1 0 1 0 0,1-1 0 0 0,-1 1 0 0 0,2 1-1 0 0,-2-1 1 0 0,1-1 0 0 0,-1 2 0 0 0,1-1 0 0 0,1 0-1 0 0,-2 1 1 0 0,1-2 0 0 0,0 2 0 0 0,1-1-1 0 0,-1 1 1 0 0,-1 0 0 0 0,1-1 0 0 0,1 1 0 0 0,0-2-1 0 0,0 2 14 0 0,-2 0-1 0 0,1 2 1 0 0,0-2-1 0 0,-1 0 1 0 0,2 0-1 0 0,-1 1 0 0 0,-1-1 1 0 0,1 0-1 0 0,1 1 1 0 0,-2-1-1 0 0,1 0 1 0 0,-1 2-1 0 0,1-2 0 0 0,-1 1 1 0 0,2-1-1 0 0,-2 1 1 0 0,1-1-1 0 0,-1 2 1 0 0,1-1-1 0 0,1 0 1 0 0,0 6 112 0 0,2 0 0 0 0,-1-1 1 0 0,0 2-1 0 0,-1-1 1 0 0,2 9-1 0 0,0 7 329 0 0,0-2-1 0 0,-2 0 1 0 0,-1 2-1 0 0,-2 32 0 0 0,-17 90 996 0 0,10-89-1177 0 0,4-28-201 0 0,-1 1 0 0 0,0-1-1 0 0,-19 50 1 0 0,24-77-79 0 0,0 0-1 0 0,0-1 1 0 0,-2 2 0 0 0,2-2-1 0 0,0 1 1 0 0,0 0 0 0 0,-1-1 0 0 0,1 2-1 0 0,0-2 1 0 0,-1 1 0 0 0,1-1-1 0 0,-2 1 1 0 0,2-1 0 0 0,0 0-1 0 0,-1 2 1 0 0,1-2 0 0 0,-1 1 0 0 0,1-1-1 0 0,-2 0 1 0 0,1 1 0 0 0,1-1-1 0 0,-3 0 1 0 0,3 0-19 0 0,-1 0 0 0 0,1 0-1 0 0,-1 0 1 0 0,1 0 0 0 0,-2 0 0 0 0,2-1-1 0 0,-1 1 1 0 0,1 0 0 0 0,0 0 0 0 0,-1-1 0 0 0,1 1-1 0 0,-2 0 1 0 0,2-2 0 0 0,0 2 0 0 0,-1 0-1 0 0,1-1 1 0 0,0 1 0 0 0,-1 0 0 0 0,1-1 0 0 0,-2-1-1 0 0,0-2-162 0 0,0 0 0 0 0,0 0 1 0 0,0-1-1 0 0,0 1 0 0 0,0 0 0 0 0,0-7 0 0 0,0 2-121 0 0,2 0 0 0 0,0-1 1 0 0,0 1-1 0 0,0 0 0 0 0,2-1 0 0 0,-1 1 0 0 0,0 0 1 0 0,1 1-1 0 0,0-2 0 0 0,1 1 0 0 0,1 1 0 0 0,0-1 1 0 0,0 1-1 0 0,0 0 0 0 0,0 0 0 0 0,1 0 1 0 0,1 0-1 0 0,11-12 0 0 0,2 0-57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8.061"/>
    </inkml:context>
    <inkml:brush xml:id="br0">
      <inkml:brushProperty name="width" value="0.2" units="cm"/>
      <inkml:brushProperty name="height" value="0.2" units="cm"/>
      <inkml:brushProperty name="color" value="#E71224"/>
    </inkml:brush>
  </inkml:definitions>
  <inkml:trace contextRef="#ctx0" brushRef="#br0">160 6 4369 0 0,'-20'-2'386'0'0,"17"0"-190"0"0,1 2 0 0 0,-1 0-1 0 0,0-1 1 0 0,1 1 0 0 0,-1 0-1 0 0,0 0 1 0 0,1 0-1 0 0,-5 1 1 0 0,0-1 74 0 0,1 2 0 0 0,-1 0 0 0 0,2 0 0 0 0,-2 0 0 0 0,2 1 0 0 0,-1 0 0 0 0,0-1-1 0 0,0 1 1 0 0,1 1 0 0 0,0-1 0 0 0,-1 1 0 0 0,-4 6 0 0 0,6-6-204 0 0,1 0 0 0 0,0 0 1 0 0,-1 2-1 0 0,2-2 0 0 0,0 1 0 0 0,0-1 0 0 0,-1 1 0 0 0,2 1 1 0 0,-1-2-1 0 0,1 1 0 0 0,0 0 0 0 0,-1 1 0 0 0,2-1 0 0 0,0 0 1 0 0,-1 10-1 0 0,2-4-65 0 0,1-2 0 0 0,-1 2 0 0 0,0-1 0 0 0,2 1 0 0 0,0 0 0 0 0,-1-2 0 0 0,2 2 1 0 0,0-2-1 0 0,2 0 0 0 0,-2 1 0 0 0,1-1 0 0 0,12 15 0 0 0,-14-20-73 0 0,0-1-1 0 0,-2-1 1 0 0,2 1-1 0 0,-1 0 1 0 0,2-1 0 0 0,-1 1-1 0 0,0 0 1 0 0,-1-2-1 0 0,2 2 1 0 0,-1-2-1 0 0,1 0 1 0 0,-1 2 0 0 0,1-2-1 0 0,0 1 1 0 0,-2-2-1 0 0,2 1 1 0 0,0 0-1 0 0,0-1 1 0 0,0 2 0 0 0,0-2-1 0 0,-1 0 1 0 0,1 0-1 0 0,0 0 1 0 0,0-2-1 0 0,0 2 1 0 0,0 0 0 0 0,-1-1-1 0 0,1 0 1 0 0,0-1-1 0 0,0 1 1 0 0,-2 0-1 0 0,2-1 1 0 0,-1 1-1 0 0,1-2 1 0 0,-1 2 0 0 0,-1-2-1 0 0,6-3 1 0 0,0-1-235 0 0,0 0 0 0 0,0-1 0 0 0,-1 2 1 0 0,0-2-1 0 0,-1-2 0 0 0,0 2 0 0 0,-1-1 0 0 0,6-10 1 0 0,2-7-633 0 0,12-44 0 0 0,-9 25 766 0 0,-16 45 209 0 0,0-1 0 0 0,0 1 0 0 0,0 0 1 0 0,0 0-1 0 0,0-2 0 0 0,0 2 0 0 0,0 0 0 0 0,0 0 0 0 0,0 0 0 0 0,2-1 0 0 0,-2 1 1 0 0,0 0-1 0 0,0 0 0 0 0,0 0 0 0 0,0-1 0 0 0,0 1 0 0 0,1 0 36 0 0,-1 0-36 0 0,0 0 1 0 0,0-2-1 0 0,0 2 0 0 0,1 0 0 0 0,-1 0 0 0 0,0 0 0 0 0,0 0 0 0 0,0 0 0 0 0,2 0 1 0 0,-2 0-1 0 0,0 0 0 0 0,0 0 0 0 0,0-1 0 0 0,1 1 0 0 0,-1 0 0 0 0,0 0 0 0 0,0 0 1 0 0,1 0-1 0 0,-1 0 0 0 0,8 12 1197 0 0,6 25 416 0 0,-13-33-1488 0 0,14 56 1264 0 0,-11-34-1039 0 0,12 28 0 0 0,-15-47-487 0 0,2 0-1 0 0,-1-2 0 0 0,1 2 0 0 0,1-2 0 0 0,0 2 0 0 0,-1-2 0 0 0,1 0 0 0 0,0 1 1 0 0,8 7-1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8.422"/>
    </inkml:context>
    <inkml:brush xml:id="br0">
      <inkml:brushProperty name="width" value="0.2" units="cm"/>
      <inkml:brushProperty name="height" value="0.2" units="cm"/>
      <inkml:brushProperty name="color" value="#E71224"/>
    </inkml:brush>
  </inkml:definitions>
  <inkml:trace contextRef="#ctx0" brushRef="#br0">39 1 4665 0 0,'0'15'485'0'0,"1"22"473"0"0,-2 0-1 0 0,-2 1 1 0 0,0-1 0 0 0,-15 63-1 0 0,3-32-302 0 0,15-68-654 0 0,0 0 1 0 0,0 0-1 0 0,0 1 1 0 0,0-1-1 0 0,0 0 1 0 0,0 0-1 0 0,0 2 1 0 0,0-2-1 0 0,0 0 1 0 0,0 1-1 0 0,0-1 1 0 0,0 0-1 0 0,0 0 0 0 0,0 1 1 0 0,0-1-1 0 0,1 0 1 0 0,-1 0-1 0 0,0 2 1 0 0,0-2-1 0 0,0 0 1 0 0,0 0-1 0 0,0 0 1 0 0,2 1-1 0 0,-2-1 1 0 0,0 0-1 0 0,0 0 1 0 0,0 0-1 0 0,1 0 0 0 0,-1 1 1 0 0,0-1-1 0 0,0 0 1 0 0,1 0-1 0 0,-1 0 1 0 0,2 0-1 0 0,14 0 58 0 0,17-12 8 0 0,-17 4-191 0 0,36-9 0 0 0,-47 16 95 0 0,1-1 1 0 0,-1 1-1 0 0,0 1 1 0 0,1-1 0 0 0,-1 1-1 0 0,0 0 1 0 0,1 0-1 0 0,-1 1 1 0 0,0-1 0 0 0,1 1-1 0 0,7 2 1 0 0,-10-2-8 0 0,-1 1-1 0 0,1-1 1 0 0,0 0 0 0 0,-1 1 0 0 0,1-1 0 0 0,-2 2-1 0 0,2-2 1 0 0,0 0 0 0 0,-1 2 0 0 0,0 0 0 0 0,0-2-1 0 0,0 2 1 0 0,-1-1 0 0 0,2 1 0 0 0,-1 4-1 0 0,1-2 13 0 0,0 0 0 0 0,-2 1 0 0 0,2-1 0 0 0,-2 0 0 0 0,0 2 0 0 0,-1-2-1 0 0,2 10 1 0 0,-2-2 104 0 0,0 1 0 0 0,-2 0 0 0 0,1 0 0 0 0,0-1 0 0 0,-2 0 0 0 0,-5 15-1 0 0,-13 19 254 0 0,19-43-318 0 0,0-1 1 0 0,0 1 0 0 0,0-2 0 0 0,-1 2 0 0 0,0-1 0 0 0,1 0 0 0 0,-1-1 0 0 0,0 1-1 0 0,1 0 1 0 0,-8 3 0 0 0,9-6-27 0 0,1 0 0 0 0,0 0-1 0 0,-1 0 1 0 0,1 0 0 0 0,0 0 0 0 0,0 0-1 0 0,-2 0 1 0 0,2 2 0 0 0,0-2 0 0 0,-1 0-1 0 0,1 0 1 0 0,0 0 0 0 0,-1 0 0 0 0,1 0-1 0 0,0-2 1 0 0,-2 2 0 0 0,2 0 0 0 0,0 0-1 0 0,-1 0 1 0 0,1 0 0 0 0,0 0 0 0 0,0 0-1 0 0,-1 0 1 0 0,1-1 0 0 0,0 1 0 0 0,0 0-1 0 0,-2 0 1 0 0,2 0 0 0 0,0-1 0 0 0,0 1-1 0 0,-1 0 1 0 0,1 0 0 0 0,0-2 0 0 0,0 2-1 0 0,0 0 1 0 0,-1 0 0 0 0,1-1 0 0 0,0 1-1 0 0,0 0 1 0 0,0-1 0 0 0,0 1 0 0 0,0 0-1 0 0,0-2 1 0 0,0 2 0 0 0,0 0 0 0 0,0-1-1 0 0,-3-20-1567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7:18.739"/>
    </inkml:context>
    <inkml:brush xml:id="br0">
      <inkml:brushProperty name="width" value="0.2" units="cm"/>
      <inkml:brushProperty name="height" value="0.2" units="cm"/>
      <inkml:brushProperty name="color" value="#E71224"/>
    </inkml:brush>
  </inkml:definitions>
  <inkml:trace contextRef="#ctx0" brushRef="#br0">129 0 8882 0 0,'-21'25'637'0'0,"14"-19"-491"0"0,2 0 0 0 0,0 0 0 0 0,-10 14 0 0 0,-9 16 542 0 0,16-24-524 0 0,-1 0 0 0 0,2 0 0 0 0,-1 1 0 0 0,-5 16 1 0 0,11-25-147 0 0,1-1 0 0 0,0 0 0 0 0,1 1 1 0 0,-2-2-1 0 0,2 1 0 0 0,-1 1 1 0 0,1-1-1 0 0,0 1 0 0 0,0-2 1 0 0,0 2-1 0 0,1-1 0 0 0,-1 1 1 0 0,0-1-1 0 0,2-1 0 0 0,-1 2 0 0 0,-1-1 1 0 0,1 0-1 0 0,1 1 0 0 0,-1-2 1 0 0,0 1-1 0 0,2 0 0 0 0,-2-1 1 0 0,2 1-1 0 0,1 2 0 0 0,-1-2-47 0 0,1 0 0 0 0,0-1 0 0 0,-2 1-1 0 0,2 0 1 0 0,0-2 0 0 0,0 2 0 0 0,0-2 0 0 0,0 0 0 0 0,0 1-1 0 0,0-1 1 0 0,0 0 0 0 0,0 1 0 0 0,0-2 0 0 0,0 0-1 0 0,0 1 1 0 0,2-1 0 0 0,-2 0 0 0 0,8-1 0 0 0,9-2-365 0 0,0-1 0 0 0,30-9 0 0 0,-36 9 191 0 0,-5 1-4 0 0,1 0 0 0 0,0 2 0 0 0,-1-2-1 0 0,1 2 1 0 0,0 1 0 0 0,15 0 0 0 0,-23 0 181 0 0,0 1-1 0 0,-1-1 1 0 0,0 0-1 0 0,0 2 1 0 0,1-2 0 0 0,-2 1-1 0 0,2 0 1 0 0,0-1-1 0 0,-2 2 1 0 0,2-1 0 0 0,-2 0-1 0 0,2 1 1 0 0,-2-1-1 0 0,0 0 1 0 0,2 1 0 0 0,-2 0-1 0 0,1 0 1 0 0,-1-1-1 0 0,0 2 1 0 0,1-2 0 0 0,-1 2-1 0 0,0-2 1 0 0,1 2-1 0 0,-1-2 1 0 0,0 2 0 0 0,-1-1-1 0 0,2 0 1 0 0,-2 0-1 0 0,0 1 1 0 0,1 0 0 0 0,-1-2-1 0 0,0 2 1 0 0,0-1-1 0 0,0 1 1 0 0,0 2 0 0 0,-1 7 121 0 0,1 0 0 0 0,-3 0 0 0 0,2 0 0 0 0,-2 0 0 0 0,-1 0 1 0 0,-7 16-1 0 0,2-4 567 0 0,-28 46 1 0 0,35-69-668 0 0,1 2-1 0 0,0-1 1 0 0,-1 0 0 0 0,1 0 0 0 0,-2 0 0 0 0,2-1 0 0 0,0 2 0 0 0,-2-2 0 0 0,2 0-1 0 0,-2 2 1 0 0,2-2 0 0 0,-5 2 0 0 0,1-2-511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9.902"/>
    </inkml:context>
    <inkml:brush xml:id="br0">
      <inkml:brushProperty name="width" value="0.2" units="cm"/>
      <inkml:brushProperty name="height" value="0.2" units="cm"/>
      <inkml:brushProperty name="color" value="#E71224"/>
    </inkml:brush>
  </inkml:definitions>
  <inkml:trace contextRef="#ctx0" brushRef="#br0">25 156 88 0 0,'-4'-9'169'0'0,"0"-1"0"0"0,0 1 1 0 0,2 0-1 0 0,-1-1 0 0 0,0 0 0 0 0,2 0 0 0 0,0 1 0 0 0,-1-2 1 0 0,1 1-1 0 0,1 0 0 0 0,1 0 0 0 0,-1 0 0 0 0,6-19 1 0 0,3 50 2302 0 0,0 43-796 0 0,37 191 265 0 0,-44-244-1934 0 0,13 37 19 0 0,-15-47-31 0 0,1 2 0 0 0,1-1-1 0 0,-1 1 1 0 0,-1-2 0 0 0,1 2 0 0 0,1-2-1 0 0,0 2 1 0 0,0-2 0 0 0,-1 2 0 0 0,0-2-1 0 0,2 2 1 0 0,-2-2 0 0 0,1 1 0 0 0,0-1-1 0 0,0 0 1 0 0,3 2 0 0 0,-4-3-12 0 0,1 0-1 0 0,-1 0 1 0 0,2 0 0 0 0,-2 0-1 0 0,0 0 1 0 0,1 0 0 0 0,-1 0 0 0 0,0-1-1 0 0,1 1 1 0 0,-1 0 0 0 0,0-2-1 0 0,1 2 1 0 0,-1-1 0 0 0,0 1 0 0 0,1-1-1 0 0,-1-1 1 0 0,0 2 0 0 0,1-1-1 0 0,-1 0 1 0 0,0-1 0 0 0,-1 1 0 0 0,2 1-1 0 0,-1-1 1 0 0,-1-1 0 0 0,1 1 0 0 0,1-2-1 0 0,3-5-153 0 0,-1 2-1 0 0,0-1 1 0 0,5-13 0 0 0,-2 0 16 0 0,0-1 0 0 0,2-26 1 0 0,-4 20 123 0 0,10-29-1 0 0,-12 50 30 0 0,-1-1 0 0 0,1-1 0 0 0,1 1 0 0 0,0 1 0 0 0,0-1 0 0 0,0 0 0 0 0,0 2 0 0 0,9-10 0 0 0,-13 14 4 0 0,0 1 0 0 0,2-1 0 0 0,-2 1 0 0 0,0-2 0 0 0,1 2 0 0 0,-1-1 0 0 0,1 1 0 0 0,-1 0 0 0 0,2-1 0 0 0,-2 1 0 0 0,1 0 0 0 0,-1 0 0 0 0,1-2 0 0 0,-1 2-1 0 0,2 0 1 0 0,-2 0 0 0 0,1 0 0 0 0,0 0 0 0 0,-1-1 0 0 0,2 1 0 0 0,-2 0 0 0 0,1 0 0 0 0,0 0 0 0 0,-1 0 0 0 0,2 1 0 0 0,-2-1 0 0 0,1 0 0 0 0,0 0 0 0 0,1 2 2 0 0,-1-2 0 0 0,0 1 0 0 0,1 0 0 0 0,-2 1 1 0 0,1-1-1 0 0,0 0 0 0 0,-1-1 0 0 0,2 2 1 0 0,-1-1-1 0 0,-1 0 0 0 0,1 1 0 0 0,-1-1 0 0 0,0 0 1 0 0,2 3-1 0 0,2 8 48 0 0,-2 0 1 0 0,2 24-1 0 0,-2-26-10 0 0,2 30-36 0 0,2 25-69 0 0,-4-58 58 0 0,-1-2 0 0 0,0 2 0 0 0,1-2 0 0 0,0 0 0 0 0,1 1 0 0 0,-2-1 0 0 0,3 0 0 0 0,3 7 0 0 0,-7-10 1 0 0,1-2 1 0 0,-1 1-1 0 0,0 0 1 0 0,2-1 0 0 0,-2 2-1 0 0,1-2 1 0 0,-1 1 0 0 0,1-1-1 0 0,-1 0 1 0 0,2 1-1 0 0,-2-1 1 0 0,1 2 0 0 0,-1-2-1 0 0,1 0 1 0 0,1 0 0 0 0,-2 1-1 0 0,1-1 1 0 0,0 0-1 0 0,-1 0 1 0 0,2 0 0 0 0,-1 1-1 0 0,-1-1 1 0 0,1 0 0 0 0,1 0-1 0 0,-2 0 1 0 0,1 0 0 0 0,2-1-1 0 0,-2 1-13 0 0,0-1 0 0 0,1 1-1 0 0,0-2 1 0 0,0 1 0 0 0,-1 0 0 0 0,0-1-1 0 0,1 1 1 0 0,-1 1 0 0 0,0-1 0 0 0,1-1-1 0 0,-2 0 1 0 0,4-2 0 0 0,1-6-105 0 0,0 1 0 0 0,-1 0 1 0 0,6-15-1 0 0,23-92-1101 0 0,-25 84 944 0 0,0 0-1 0 0,3 0 1 0 0,14-34-1 0 0,-20 54-118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0.067"/>
    </inkml:context>
    <inkml:brush xml:id="br0">
      <inkml:brushProperty name="width" value="0.2" units="cm"/>
      <inkml:brushProperty name="height" value="0.2" units="cm"/>
      <inkml:brushProperty name="color" value="#E71224"/>
    </inkml:brush>
  </inkml:definitions>
  <inkml:trace contextRef="#ctx0" brushRef="#br0">47 0 1400 0 0,'-8'19'278'0'0,"0"-1"-1"0"0,1 2 1 0 0,2-1-1 0 0,-1 1 1 0 0,2 0-1 0 0,-1 21 1 0 0,2-1 66 0 0,2-1 1 0 0,5 45 0 0 0,-4-73-393 0 0,5 34 38 0 0,-5-44-43 0 0,2 2 1 0 0,-2-2 0 0 0,1 2 0 0 0,-1-2-1 0 0,1 1 1 0 0,-1 0 0 0 0,2 0 0 0 0,-1-1-1 0 0,0 2 1 0 0,-1-2 0 0 0,2 0 0 0 0,-1 1-1 0 0,0-1 1 0 0,1 0 0 0 0,-1 1 0 0 0,2-1 0 0 0,-2 0-1 0 0,3 3 1 0 0,5-2-425 0 0,-1-9-3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0.220"/>
    </inkml:context>
    <inkml:brush xml:id="br0">
      <inkml:brushProperty name="width" value="0.2" units="cm"/>
      <inkml:brushProperty name="height" value="0.2" units="cm"/>
      <inkml:brushProperty name="color" value="#E71224"/>
    </inkml:brush>
  </inkml:definitions>
  <inkml:trace contextRef="#ctx0" brushRef="#br0">28 321 88 0 0,'-3'-49'512'0'0,"-8"-50"1"0"0,5 52 55 0 0,-1-51-1 0 0,7 96-562 0 0,0 1 0 0 0,0 1 0 0 0,0-1 0 0 0,0-1 0 0 0,0 1 0 0 0,0 0 0 0 0,0 1 0 0 0,0-2 0 0 0,0 1-1 0 0,0 0 1 0 0,0 1 0 0 0,0-2 0 0 0,1 1 0 0 0,-1 0 0 0 0,0 1 0 0 0,2-2 0 0 0,-2 1 0 0 0,1 1 0 0 0,-1-1-1 0 0,0-1 1 0 0,1 2 0 0 0,-1-1 0 0 0,2 1 0 0 0,-1-1 0 0 0,-1 1 0 0 0,1-2 0 0 0,1 1 0 0 0,0 1-1 0 0,0 0 1 0 0,0 0 0 0 0,1 0-1 0 0,-2 0 1 0 0,2 0-1 0 0,-2 0 1 0 0,2 0 0 0 0,0 1-1 0 0,-2-1 1 0 0,4 2 0 0 0,9 2-1 0 0,-2-2-4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7.448"/>
    </inkml:context>
    <inkml:brush xml:id="br0">
      <inkml:brushProperty name="width" value="0.2" units="cm"/>
      <inkml:brushProperty name="height" value="0.2" units="cm"/>
      <inkml:brushProperty name="color" value="#E71224"/>
    </inkml:brush>
  </inkml:definitions>
  <inkml:trace contextRef="#ctx0" brushRef="#br0">105 0 1560 0 0,'-4'7'12'0'0,"-7"7"53"0"0,11-14-64 0 0,0 0 0 0 0,0 0 0 0 0,0 0 0 0 0,0 2 0 0 0,-1-2 0 0 0,1 0 0 0 0,0 0 0 0 0,0 0 0 0 0,0 0-1 0 0,0 0 1 0 0,0 0 0 0 0,0 0 0 0 0,-1 0 0 0 0,1 0 0 0 0,0 0 0 0 0,0 1 0 0 0,0-1 0 0 0,0 0 0 0 0,0 0 0 0 0,-2 0 0 0 0,2 0 0 0 0,0 0 0 0 0,0 0 0 0 0,0 0 0 0 0,0 0 0 0 0,0 0 0 0 0,-1 0 0 0 0,1 0 0 0 0,0 0 0 0 0,0-1 0 0 0,0 1 0 0 0,0 0 0 0 0,0 0 0 0 0,-1 0 0 0 0,1 0 0 0 0,0 0 0 0 0,0 0 0 0 0,0 0 0 0 0,0 0 0 0 0,0 0 0 0 0,0 0 0 0 0,0-2 0 0 0,-2 2 0 0 0,2 0 0 0 0,0 0 0 0 0,0 0 0 0 0,0 0 0 0 0,0 0 0 0 0,0 0 0 0 0,0-1 0 0 0,0 1 0 0 0,0 0 0 0 0,0 0 0 0 0,0 0 0 0 0,0 0 0 0 0,0 0 0 0 0,0-1 0 0 0,0 1 0 0 0,0 0 0 0 0,0 0 0 0 0,0 0 0 0 0,-4-10 16 0 0,3 20-17 0 0,0 2-3 0 0,-21 97 715 0 0,2-13 110 0 0,12-43-360 0 0,-14 105 929 0 0,20-129-1013 0 0,1 0 1 0 0,1 1-1 0 0,5 38 0 0 0,6-26-214 0 0,-11-40-240 0 0,0-1 1 0 0,1 2-1 0 0,-1-2 1 0 0,2 2-1 0 0,-1-2 1 0 0,0 0-1 0 0,-1 2 1 0 0,2-2-1 0 0,-1 1 1 0 0,0-1-1 0 0,1 0 1 0 0,-1 1-1 0 0,0-1 1 0 0,1 0-1 0 0,0 1 1 0 0,0-1-1 0 0,-1 0 1 0 0,4 2-1 0 0,1-3-827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0.417"/>
    </inkml:context>
    <inkml:brush xml:id="br0">
      <inkml:brushProperty name="width" value="0.2" units="cm"/>
      <inkml:brushProperty name="height" value="0.2" units="cm"/>
      <inkml:brushProperty name="color" value="#E71224"/>
    </inkml:brush>
  </inkml:definitions>
  <inkml:trace contextRef="#ctx0" brushRef="#br0">10 0 1056 0 0,'-1'3'77'0'0,"0"-2"-1"0"0,-1 0 1 0 0,1 1-1 0 0,1 0 1 0 0,-1 0-1 0 0,1-1 1 0 0,-2 2-1 0 0,2-2 1 0 0,-1 2-1 0 0,1-2 1 0 0,0 2-1 0 0,0-2 1 0 0,0 0-1 0 0,0 5 1 0 0,1 34 891 0 0,2-20-665 0 0,26 565 3178 0 0,-25-513-3309 0 0,-2-56-193 0 0,-1 8-114 0 0,0 0 0 0 0,2 0 0 0 0,0 0 0 0 0,2 0 0 0 0,11 35 0 0 0,-15-57-19 0 0,1 0 0 0 0,-2 0-1 0 0,1 0 1 0 0,0 0 0 0 0,1 0 0 0 0,-1 0-1 0 0,0 0 1 0 0,1-1 0 0 0,2 3-1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0.820"/>
    </inkml:context>
    <inkml:brush xml:id="br0">
      <inkml:brushProperty name="width" value="0.2" units="cm"/>
      <inkml:brushProperty name="height" value="0.2" units="cm"/>
      <inkml:brushProperty name="color" value="#E71224"/>
    </inkml:brush>
  </inkml:definitions>
  <inkml:trace contextRef="#ctx0" brushRef="#br0">17 0 312 0 0,'-2'7'186'0'0,"-1"-1"0"0"0,0 1 0 0 0,1 0 0 0 0,0-1 0 0 0,1 1-1 0 0,0 0 1 0 0,-1 1 0 0 0,2-2 0 0 0,-1 1 0 0 0,1 0 0 0 0,0 1 0 0 0,3 8 0 0 0,-2 4 184 0 0,18 225 2235 0 0,-10-145-1970 0 0,-4-31-515 0 0,1-1-71 0 0,0-1-1 0 0,25 93 1 0 0,-30-153-314 0 0,2-1 0 0 0,-2 1 0 0 0,2 0 0 0 0,0-2-1 0 0,-1 2 1 0 0,9 9 0 0 0,2-3-1787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4.553"/>
    </inkml:context>
    <inkml:brush xml:id="br0">
      <inkml:brushProperty name="width" value="0.2" units="cm"/>
      <inkml:brushProperty name="height" value="0.2" units="cm"/>
      <inkml:brushProperty name="color" value="#E71224"/>
    </inkml:brush>
  </inkml:definitions>
  <inkml:trace contextRef="#ctx0" brushRef="#br0">7 121 144 0 0,'-6'12'81'0'0,"8"-32"390"0"0,0-93 6231 0 0,-3 662-3866 0 0,0-505-2796 0 0,-1-22-78 0 0,1-2-157 0 0,1 0 0 0 0,0 0 1 0 0,1-2-1 0 0,7 33 0 0 0,-8-50 151 0 0,0-1 0 0 0,0 0 0 0 0,0 2 0 0 0,0-2-1 0 0,0 1 1 0 0,0-1 0 0 0,2 0 0 0 0,-2 1 0 0 0,0-1 0 0 0,0 0 0 0 0,0 2 0 0 0,0-2 0 0 0,1 0 0 0 0,-1 1-1 0 0,0-1 1 0 0,0 0 0 0 0,1 0 0 0 0,-1 1 0 0 0,0-1 0 0 0,0 0 0 0 0,2 0 0 0 0,-2 2 0 0 0,0-2-1 0 0,1 0 1 0 0,-1 0 0 0 0,0 0 0 0 0,1 0 0 0 0,-1 1 0 0 0,0-1 0 0 0,2 0 0 0 0,-2 0 0 0 0,0 0 0 0 0,1 0-1 0 0,-1 0 1 0 0,1 0 0 0 0,-1 0 0 0 0,0 0 0 0 0,2 0 0 0 0,-2 0 0 0 0,0 0 0 0 0,1 0 0 0 0,-1 0-1 0 0,1 0 1 0 0,-1-1 0 0 0,0 1 0 0 0,2 0 0 0 0,-2 0 0 0 0,0 0 0 0 0,1 0 0 0 0,-1-2 0 0 0,0 2 0 0 0,0 0-1 0 0,1 0 1 0 0,-1-1 0 0 0,2 1 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4.752"/>
    </inkml:context>
    <inkml:brush xml:id="br0">
      <inkml:brushProperty name="width" value="0.2" units="cm"/>
      <inkml:brushProperty name="height" value="0.2" units="cm"/>
      <inkml:brushProperty name="color" value="#E71224"/>
    </inkml:brush>
  </inkml:definitions>
  <inkml:trace contextRef="#ctx0" brushRef="#br0">64 0 768 0 0,'-9'33'1077'0'0,"-1"2"0"0"0,2 0-1 0 0,-5 67 1 0 0,10-76-822 0 0,-9 82 610 0 0,3 125 0 0 0,9-225-1078 0 0,0-1 0 0 0,0 1 0 0 0,1-2 0 0 0,-1 2-1 0 0,2-1 1 0 0,-1 0 0 0 0,2 1 0 0 0,-2-2 0 0 0,2 1 0 0 0,6 12 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5.607"/>
    </inkml:context>
    <inkml:brush xml:id="br0">
      <inkml:brushProperty name="width" value="0.2" units="cm"/>
      <inkml:brushProperty name="height" value="0.2" units="cm"/>
      <inkml:brushProperty name="color" value="#E71224"/>
    </inkml:brush>
  </inkml:definitions>
  <inkml:trace contextRef="#ctx0" brushRef="#br0">80 13 1056 0 0,'0'-1'31'0'0,"-2"1"1"0"0,2-1-1 0 0,0 1 0 0 0,0-2 0 0 0,-1 2 0 0 0,1-1 1 0 0,0 1-1 0 0,-1-1 0 0 0,1 1 0 0 0,-2-2 0 0 0,2 2 1 0 0,-1-1-1 0 0,1 1 0 0 0,-1 0 0 0 0,1-1 0 0 0,-2 1 1 0 0,2 0-1 0 0,-1-2 0 0 0,1 2 0 0 0,-1 0 0 0 0,1 0 1 0 0,-2-1-1 0 0,1 1 0 0 0,1 0 0 0 0,-1 0 0 0 0,1 0 1 0 0,-2 0-1 0 0,1 0 0 0 0,1 0 0 0 0,-1 0 0 0 0,1 0 1 0 0,-2 0-1 0 0,1 0 0 0 0,1 0 0 0 0,-1 1 0 0 0,1-1 1 0 0,-2 0-1 0 0,1 0 0 0 0,0 2 0 0 0,-1-1 51 0 0,0 0 0 0 0,0 1 0 0 0,0-1 0 0 0,0 0 0 0 0,1 1 0 0 0,0-1 0 0 0,-1 2 0 0 0,1-2 0 0 0,0 0 0 0 0,-1 2 0 0 0,1-2 0 0 0,0 2-1 0 0,-2 1 1 0 0,-1 13 123 0 0,0 1 0 0 0,1-1 0 0 0,2 0-1 0 0,0 1 1 0 0,1-1 0 0 0,2 34-1 0 0,0-7 30 0 0,0 84 38 0 0,4 570 175 0 0,-8-548-1975 0 0,1-176 808 0 0,-2 2 0 0 0,-7-32 0 0 0,8 44 595 0 0,-7-32 125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5.833"/>
    </inkml:context>
    <inkml:brush xml:id="br0">
      <inkml:brushProperty name="width" value="0.2" units="cm"/>
      <inkml:brushProperty name="height" value="0.2" units="cm"/>
      <inkml:brushProperty name="color" value="#E71224"/>
    </inkml:brush>
  </inkml:definitions>
  <inkml:trace contextRef="#ctx0" brushRef="#br0">16 104 1960 0 0,'-3'2'-19'0'0,"-9"10"398"0"0,12-12-353 0 0,0 0 1 0 0,0 2 0 0 0,0-2-1 0 0,0 0 1 0 0,0 0-1 0 0,0 1 1 0 0,0-1-1 0 0,0 0 1 0 0,0 1-1 0 0,0-1 1 0 0,0 0 0 0 0,0 2-1 0 0,1-2 1 0 0,-1 0-1 0 0,0 0 1 0 0,0 1-1 0 0,0-1 1 0 0,0 0 0 0 0,2 0-1 0 0,-2 0 1 0 0,0 1-1 0 0,0-1 1 0 0,1 0-1 0 0,-1 0 1 0 0,0 0-1 0 0,0 2 1 0 0,1-2 0 0 0,-1 0-1 0 0,0 0 1 0 0,2 0-1 0 0,-2 0 1 0 0,0 0-1 0 0,0 0 1 0 0,1 0-1 0 0,-1 0 1 0 0,0 0 0 0 0,1 0-1 0 0,-1 0 1 0 0,0 0-1 0 0,2 0 1 0 0,-2 0-1 0 0,18 4 518 0 0,1-2-1 0 0,0 0 1 0 0,-1-1-1 0 0,1 0 1 0 0,0-2-1 0 0,26-3 0 0 0,-6-3-51 0 0,-1-1-1 0 0,40-13 1 0 0,30-20-126 0 0,25-9-821 0 0,-129 49 299 0 0,-1 1 1 0 0,1-1-1 0 0,0-1 1 0 0,-2 2 0 0 0,2-1-1 0 0,0 1 1 0 0,0 0 0 0 0,-1 0-1 0 0,1 0 1 0 0,0 0-1 0 0,0 1 1 0 0,-1-1 0 0 0,6 3-1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6.038"/>
    </inkml:context>
    <inkml:brush xml:id="br0">
      <inkml:brushProperty name="width" value="0.2" units="cm"/>
      <inkml:brushProperty name="height" value="0.2" units="cm"/>
      <inkml:brushProperty name="color" value="#E71224"/>
    </inkml:brush>
  </inkml:definitions>
  <inkml:trace contextRef="#ctx0" brushRef="#br0">0 33 2873 0 0,'1'2'26'0'0,"-1"-2"-1"0"0,0 1 1 0 0,2 0 0 0 0,-2 1 0 0 0,1-2 0 0 0,-1 1 0 0 0,1 0 0 0 0,-1-1 0 0 0,2 2 0 0 0,-1-2 0 0 0,-1 1 0 0 0,1-1 0 0 0,1 1 0 0 0,-1-1 0 0 0,-1 2 0 0 0,1-2-1 0 0,1 1 1 0 0,-1-1 0 0 0,-1 0 0 0 0,1 0 0 0 0,1 1 0 0 0,-1-1 0 0 0,0 0 0 0 0,1 0 0 0 0,-1 0 0 0 0,-1 0 0 0 0,1 0 0 0 0,1 0 0 0 0,-1 0 0 0 0,0 0-1 0 0,1 0 1 0 0,-2 0 0 0 0,2-1 0 0 0,9-2 447 0 0,0 2-1 0 0,17-8 0 0 0,-15 5-258 0 0,19-7 175 0 0,-23 7-356 0 0,-1 0 0 0 0,2 1 0 0 0,-1 1 0 0 0,0 0 0 0 0,2 0 0 0 0,-2 0 0 0 0,1 2 0 0 0,19-1 0 0 0,-28 2-121 0 0,2-1 1 0 0,-2 2 0 0 0,2-2 0 0 0,-2 1 0 0 0,2 0 0 0 0,-2-1-1 0 0,2 2 1 0 0,-2-1 0 0 0,1 0 0 0 0,0 1 0 0 0,0-1-1 0 0,-1 0 1 0 0,0 1 0 0 0,1-1 0 0 0,-1 2 0 0 0,0-2 0 0 0,1 0-1 0 0,-1 2 1 0 0,0-2 0 0 0,1 2 0 0 0,-1 1 0 0 0,0 0-78 0 0,1 0 1 0 0,-1 1-1 0 0,0-1 1 0 0,1 0 0 0 0,-1 2-1 0 0,-1-2 1 0 0,0 0-1 0 0,0 1 1 0 0,0 4 0 0 0,-5 19-65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6.200"/>
    </inkml:context>
    <inkml:brush xml:id="br0">
      <inkml:brushProperty name="width" value="0.2" units="cm"/>
      <inkml:brushProperty name="height" value="0.2" units="cm"/>
      <inkml:brushProperty name="color" value="#E71224"/>
    </inkml:brush>
  </inkml:definitions>
  <inkml:trace contextRef="#ctx0" brushRef="#br0">10 0 1280 0 0,'-1'3'-141'0'0,"0"-1"235"0"0,1 1 1 0 0,-2 0 0 0 0,1-2 0 0 0,0 2 0 0 0,1-1 0 0 0,-2 1 0 0 0,2 0 0 0 0,-1 2 0 0 0,1-4 6 0 0,0 1 0 0 0,0-2 0 0 0,0 1 0 0 0,1 0 0 0 0,-1-1 0 0 0,0 2 0 0 0,2-2 0 0 0,-2 1 0 0 0,0 0 0 0 0,1-1 0 0 0,-1 2 0 0 0,0-2 0 0 0,1 1 0 0 0,-1-1 0 0 0,2 1 0 0 0,-2-1 0 0 0,1 2 0 0 0,-1-2 0 0 0,1 0 0 0 0,1 1 0 0 0,-2-1 0 0 0,1 0 0 0 0,-1 1 0 0 0,1-1 0 0 0,1 0 0 0 0,-2 0 0 0 0,2 2 0 0 0,13 2 454 0 0,-2 0 0 0 0,2 0 0 0 0,0-2 0 0 0,-2 1 0 0 0,2-2 0 0 0,18 1 0 0 0,-16-2-1192 0 0,1-2 1 0 0,-2 0 0 0 0,1-1-1 0 0,-1-1 1 0 0,20-7 0 0 0,-3 1-1491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6.535"/>
    </inkml:context>
    <inkml:brush xml:id="br0">
      <inkml:brushProperty name="width" value="0.2" units="cm"/>
      <inkml:brushProperty name="height" value="0.2" units="cm"/>
      <inkml:brushProperty name="color" value="#E71224"/>
    </inkml:brush>
  </inkml:definitions>
  <inkml:trace contextRef="#ctx0" brushRef="#br0">311 1 680 0 0,'-8'0'243'0'0,"-2"1"-1"0"0,1 2 1 0 0,1-2-1 0 0,-1 2 1 0 0,1 0-1 0 0,0 1 1 0 0,0 0-1 0 0,-2 0 0 0 0,4 0 1 0 0,-2 0-1 0 0,0 1 1 0 0,1 0-1 0 0,0 1 1 0 0,1 0-1 0 0,-1 1 1 0 0,-9 10-1 0 0,8-7-96 0 0,1 0-1 0 0,-1 1 0 0 0,3 1 1 0 0,-2-1-1 0 0,2 1 0 0 0,0 0 0 0 0,1 0 1 0 0,0 1-1 0 0,0-1 0 0 0,1 0 1 0 0,2 1-1 0 0,-3 17 0 0 0,4-14 5 0 0,-2 0 1 0 0,4 0-1 0 0,-2 0 0 0 0,2 0 0 0 0,0 0 1 0 0,2 0-1 0 0,0 0 0 0 0,0 0 0 0 0,9 18 1 0 0,-13-31-151 0 0,1 0 0 0 0,1-2 0 0 0,-1 2 0 0 0,-1-2 0 0 0,1 2 1 0 0,1-2-1 0 0,-1 2 0 0 0,0-2 0 0 0,2 2 0 0 0,-2-2 0 0 0,1 0 1 0 0,-1 1-1 0 0,2 0 0 0 0,-2 0 0 0 0,2-1 0 0 0,-2 0 0 0 0,2-1 0 0 0,-2 2 1 0 0,2-1-1 0 0,-2 0 0 0 0,2-1 0 0 0,-1 2 0 0 0,1-2 0 0 0,-2 1 0 0 0,2-1 1 0 0,2 0-1 0 0,-1 0-1 0 0,-1-1 0 0 0,1 1 0 0 0,-1-2 0 0 0,-1 1-1 0 0,2 0 1 0 0,-1-1 0 0 0,0 1 0 0 0,1 0 0 0 0,-2-1 0 0 0,1 0 0 0 0,0 0 0 0 0,-1 0 0 0 0,1-1 0 0 0,0 2 0 0 0,-2-2 0 0 0,2 0 0 0 0,-1 1 0 0 0,2-5 0 0 0,11-17-67 0 0,0-1 0 0 0,-2-2 0 0 0,-1 2 0 0 0,16-51 0 0 0,-16 41 58 0 0,1 0 0 0 0,22-38 0 0 0,-32 69 66 0 0,-1-1 0 0 0,2 1 0 0 0,-1 0 0 0 0,1 0 0 0 0,0 0 0 0 0,4-4 0 0 0,-8 8-36 0 0,0-2-1 0 0,1 2 1 0 0,-1 0-1 0 0,2 0 0 0 0,-2-1 1 0 0,1 1-1 0 0,-1 0 1 0 0,0 0-1 0 0,1 0 1 0 0,-1-1-1 0 0,2 1 0 0 0,-2 0 1 0 0,1 0-1 0 0,-1 0 1 0 0,1 0-1 0 0,-1 0 0 0 0,2 0 1 0 0,-2 0-1 0 0,1 0 1 0 0,-1 0-1 0 0,1 0 0 0 0,1 0 1 0 0,-1 1 6 0 0,-1-1 0 0 0,1 1 1 0 0,-1 1-1 0 0,2-2 0 0 0,-2 1 1 0 0,1-1-1 0 0,-1 1 0 0 0,1 1 0 0 0,-1-2 1 0 0,0 1-1 0 0,2 0 0 0 0,-2 1 1 0 0,0-2-1 0 0,1 1 0 0 0,-1 0 0 0 0,0 1 1 0 0,0-1-1 0 0,0-1 0 0 0,0 3 1 0 0,0 13 106 0 0,0-2 1 0 0,0 1-1 0 0,-1 1 1 0 0,-2-1-1 0 0,0-1 1 0 0,-7 25 0 0 0,0 0 39 0 0,-68 246 295 0 0,58-229-375 0 0,-2-3 1 0 0,-2 1-1 0 0,-33 52 0 0 0,52-96-150 0 0,-1-2 0 0 0,0 1-1 0 0,0-1 1 0 0,0 0 0 0 0,-2 0-1 0 0,-10 8 1 0 0,16-13 27 0 0,-1-2 1 0 0,0 0-1 0 0,1 2 1 0 0,-1-2-1 0 0,0 1 1 0 0,1-1-1 0 0,-2-1 1 0 0,1 1-1 0 0,0 1 1 0 0,1-2-1 0 0,-2 1 1 0 0,1-1-1 0 0,0 0 1 0 0,-1 0-1 0 0,2 0 1 0 0,-1 0-1 0 0,-1 0 1 0 0,1 0-1 0 0,1-1 1 0 0,-2 1-1 0 0,1-2 1 0 0,0 2-1 0 0,1-1 1 0 0,-6-3-1 0 0,2 1-219 0 0,2 1-1 0 0,-1-1 0 0 0,1 0 0 0 0,0 1 0 0 0,0-2 0 0 0,0 1 1 0 0,1-1-1 0 0,-1 0 0 0 0,0 0 0 0 0,2 0 0 0 0,-1 0 0 0 0,0 0 1 0 0,1-1-1 0 0,-4-6 0 0 0,-7-20-2233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7.297"/>
    </inkml:context>
    <inkml:brush xml:id="br0">
      <inkml:brushProperty name="width" value="0.2" units="cm"/>
      <inkml:brushProperty name="height" value="0.2" units="cm"/>
      <inkml:brushProperty name="color" value="#E71224"/>
    </inkml:brush>
  </inkml:definitions>
  <inkml:trace contextRef="#ctx0" brushRef="#br0">9 1 1520 0 0,'-3'13'238'0'0,"1"2"-1"0"0,0 0 0 0 0,1-1 1 0 0,1 0-1 0 0,0 0 0 0 0,4 28 1 0 0,0-1 126 0 0,24 282 1449 0 0,-20-254-1616 0 0,-5-38-158 0 0,1 9-6 0 0,1 0 1 0 0,14 50 0 0 0,-18-88-81 0 0,-1 0 0 0 0,1 0 0 0 0,-1-1 0 0 0,2 2 0 0 0,-2-2 0 0 0,1 0 1 0 0,0 1-1 0 0,1 0 0 0 0,-1 0 0 0 0,0-1 0 0 0,-1 0 0 0 0,6 3 0 0 0,-6-4 14 0 0,0 0 0 0 0,0 0 1 0 0,0 0-1 0 0,0 0 0 0 0,1 0 0 0 0,-1 0 0 0 0,0 2 0 0 0,0-2 1 0 0,0 0-1 0 0,1 0 0 0 0,-1 0 0 0 0,0 0 0 0 0,0 0 0 0 0,0 0 0 0 0,0 0 1 0 0,2 0-1 0 0,-2 0 0 0 0,0 0 0 0 0,0 0 0 0 0,0 0 0 0 0,1 0 0 0 0,-1-2 1 0 0,0 2-1 0 0,0 0 0 0 0,0 0 0 0 0,1 0 0 0 0,-1 0 0 0 0,0 0 1 0 0,0 0-1 0 0,0 0 0 0 0,2-1 0 0 0,2-14-959 0 0,-4 10 792 0 0,1 0 0 0 0,-1-1 0 0 0,-1 1 0 0 0,1 0 0 0 0,0-1 0 0 0,-2 1 0 0 0,1 1 0 0 0,0-1 0 0 0,-5-10 0 0 0,0 2 29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7.626"/>
    </inkml:context>
    <inkml:brush xml:id="br0">
      <inkml:brushProperty name="width" value="0.2" units="cm"/>
      <inkml:brushProperty name="height" value="0.2" units="cm"/>
      <inkml:brushProperty name="color" value="#E71224"/>
    </inkml:brush>
  </inkml:definitions>
  <inkml:trace contextRef="#ctx0" brushRef="#br0">3 4 1160 0 0,'0'0'40'0'0,"0"0"-20"0"0,0 0 0 0 0,0 1 0 0 0,0-1-1 0 0,0 0 1 0 0,0 0 0 0 0,0 0 0 0 0,0 0 0 0 0,1 0 0 0 0,-1 0 0 0 0,0 0-1 0 0,0 1 1 0 0,0-1 0 0 0,0 0 0 0 0,0 0 0 0 0,0 0 0 0 0,0 0-1 0 0,0 0 1 0 0,0 0 0 0 0,0 2 0 0 0,0-2 0 0 0,0 0 0 0 0,0 0 0 0 0,0 0-1 0 0,0 0 1 0 0,0 0 0 0 0,-1 0 0 0 0,1 1 0 0 0,0-1 0 0 0,0 0 0 0 0,0 0-1 0 0,0 0 1 0 0,0 0 0 0 0,0 0 0 0 0,0 0 20 0 0,0 0-20 0 0,0 1-1 0 0,0-1 1 0 0,-2 0 0 0 0,2 0 0 0 0,0 0 0 0 0,0 0 0 0 0,0 0 0 0 0,0 0-1 0 0,0 0 1 0 0,-1 0 0 0 0,16 8 1261 0 0,-2-6-722 0 0,-1-2 0 0 0,0 1 0 0 0,1-2-1 0 0,-1 1 1 0 0,0-2 0 0 0,15-2 0 0 0,-11 2-889 0 0,12-4-305 0 0,1 1-1669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7.481"/>
    </inkml:context>
    <inkml:brush xml:id="br0">
      <inkml:brushProperty name="width" value="0.2" units="cm"/>
      <inkml:brushProperty name="height" value="0.2" units="cm"/>
      <inkml:brushProperty name="color" value="#E71224"/>
    </inkml:brush>
  </inkml:definitions>
  <inkml:trace contextRef="#ctx0" brushRef="#br0">0 68 768 0 0,'21'12'2673'0'0,"9"-6"-1667"0"0,-1-2 1 0 0,-1 0 0 0 0,1-2-1 0 0,1-1 1 0 0,38-4 0 0 0,-60 3-990 0 0,20-2-407 0 0,0-1 1 0 0,1-1-1 0 0,-1-1 1 0 0,0-2-1 0 0,-1-1 1 0 0,1-1-1 0 0,-2-1 1 0 0,40-20-1 0 0,-40 15-617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7.861"/>
    </inkml:context>
    <inkml:brush xml:id="br0">
      <inkml:brushProperty name="width" value="0.2" units="cm"/>
      <inkml:brushProperty name="height" value="0.2" units="cm"/>
      <inkml:brushProperty name="color" value="#E71224"/>
    </inkml:brush>
  </inkml:definitions>
  <inkml:trace contextRef="#ctx0" brushRef="#br0">48 0 768 0 0,'-3'4'81'0'0,"0"-1"0"0"0,1 1 0 0 0,-1 0 0 0 0,2 0 0 0 0,-2 0 0 0 0,2 0 0 0 0,-2 0 0 0 0,2 0 1 0 0,-2 6-1 0 0,-8 44 682 0 0,9-37-638 0 0,-4 26 292 0 0,2-1 1 0 0,3 2-1 0 0,5 75 0 0 0,32 129-64 0 0,-33-229-353 0 0,26 115 0 0 0,-25-119 0 0 0,1 0 0 0 0,1-1 0 0 0,0 0 0 0 0,1-1 0 0 0,0 0 0 0 0,17 23 0 0 0,-22-32-4 0 0,0-1 0 0 0,0 0 1 0 0,1-1-1 0 0,0 1 0 0 0,1 0 1 0 0,-2-2-1 0 0,1 2 0 0 0,1-1 0 0 0,-1 0 1 0 0,1-1-1 0 0,-2 2 0 0 0,2-2 0 0 0,0 0 1 0 0,-1 1-1 0 0,1-2 0 0 0,0 1 0 0 0,7 0 1 0 0,-6-1-11 0 0,0 0 0 0 0,2-1 1 0 0,-2 1-1 0 0,1-1 1 0 0,0-1-1 0 0,0 1 0 0 0,-1 0 1 0 0,0-2-1 0 0,1 2 1 0 0,8-6-1 0 0,-3 0-10 0 0,0-1 1 0 0,-1 2-1 0 0,1-2 1 0 0,-2-2-1 0 0,1 2 1 0 0,-1-1-1 0 0,0-2 1 0 0,-1 2-1 0 0,14-20 1 0 0,-14 14 0 0 0,-2 0 0 0 0,2 1 1 0 0,4-18-1 0 0,-10 29 20 0 0,-2 0-1 0 0,1-1 1 0 0,0 2 0 0 0,-1-1 0 0 0,2-1 0 0 0,-2 1 0 0 0,1-1-1 0 0,-1 2 1 0 0,0-2 0 0 0,0 1 0 0 0,-1-1 0 0 0,1 1 0 0 0,0 1-1 0 0,-2-2 1 0 0,2 1 0 0 0,-1-1 0 0 0,0 1 0 0 0,-1 1 0 0 0,1-1-1 0 0,0-1 1 0 0,-1 1 0 0 0,-3-3 0 0 0,5 4 14 0 0,-1 1 0 0 0,1 1-1 0 0,-2-1 1 0 0,1 1 0 0 0,1-2 0 0 0,-1 2 0 0 0,1-1 0 0 0,-2 1 0 0 0,1 0 0 0 0,1-1 0 0 0,-1 1-1 0 0,-1 0 1 0 0,2 0 0 0 0,-1-2 0 0 0,0 2 0 0 0,-1 0 0 0 0,2 0 0 0 0,-1 0 0 0 0,0 0 0 0 0,-1 0-1 0 0,2 0 1 0 0,-1 0 0 0 0,0 0 0 0 0,-1 0 0 0 0,2 0 0 0 0,-1 0 0 0 0,-2 2 0 0 0,2-1 48 0 0,-2 0-1 0 0,2-1 1 0 0,0 3 0 0 0,-2-2 0 0 0,2 1 0 0 0,-1-1 0 0 0,1 0 0 0 0,0 1-1 0 0,-2 0 1 0 0,2 0 0 0 0,-2 3 0 0 0,-2 6 283 0 0,-1 1 1 0 0,1-2-1 0 0,-4 17 0 0 0,5-10 35 0 0,-2-1-1 0 0,4 0 1 0 0,-1 2-1 0 0,2-2 1 0 0,-1 1-1 0 0,2 0 1 0 0,0-1 0 0 0,3 20-1 0 0,-3-33-370 0 0,1-2 1 0 0,-1 2-1 0 0,0 0 0 0 0,2-2 1 0 0,-2 2-1 0 0,1-1 0 0 0,-1 0 0 0 0,1 0 1 0 0,1 1-1 0 0,-1-2 0 0 0,-1 2 1 0 0,1-2-1 0 0,1 1 0 0 0,0 0 0 0 0,0 0 1 0 0,-1-1-1 0 0,0 2 0 0 0,1-2 1 0 0,0 0-1 0 0,0 1 0 0 0,0-1 1 0 0,0 0-1 0 0,0 1 0 0 0,0-2 0 0 0,0 1 1 0 0,0 0-1 0 0,4 1 0 0 0,0-1-133 0 0,-1-1 0 0 0,0 0-1 0 0,1 0 1 0 0,-1 0 0 0 0,0-1 0 0 0,1 1-1 0 0,-1-2 1 0 0,0 1 0 0 0,1 0 0 0 0,-1-1-1 0 0,6-3 1 0 0,22-10-2907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8.439"/>
    </inkml:context>
    <inkml:brush xml:id="br0">
      <inkml:brushProperty name="width" value="0.2" units="cm"/>
      <inkml:brushProperty name="height" value="0.2" units="cm"/>
      <inkml:brushProperty name="color" value="#E71224"/>
    </inkml:brush>
  </inkml:definitions>
  <inkml:trace contextRef="#ctx0" brushRef="#br0">11 1 768 0 0,'-3'5'41'0'0,"2"2"-1"0"0,-2 0 0 0 0,2-2 1 0 0,1 2-1 0 0,-2-1 0 0 0,2 1 1 0 0,-1 0-1 0 0,2 6 0 0 0,-2 14 127 0 0,1 278 564 0 0,25 0-175 0 0,-22-266-412 0 0,-2-14 111 0 0,2-1 0 0 0,1 2 1 0 0,13 46-1 0 0,-17-71-243 0 0,0-1 0 0 0,0 0 1 0 0,0 1-1 0 0,0-1 0 0 0,0 0 0 0 0,0 2 0 0 0,0-2 0 0 0,0 0 1 0 0,0 0-1 0 0,2 1 0 0 0,-2-1 0 0 0,0 0 0 0 0,0 1 0 0 0,0-1 0 0 0,1 0 1 0 0,-1 0-1 0 0,0 2 0 0 0,0-2 0 0 0,0 0 0 0 0,1 0 0 0 0,-1 1 1 0 0,0-1-1 0 0,2 0 0 0 0,-2 0 0 0 0,0 0 0 0 0,0 0 0 0 0,1 1 0 0 0,-1-1 1 0 0,0 0-1 0 0,1 0 0 0 0,-1 0 0 0 0,8-12 154 0 0,-1-22-142 0 0,-3-121-103 0 0,-3 54 87 0 0,29-199 0 0 0,-30 297 2 0 0,1-5 31 0 0,0-1 1 0 0,2 1 0 0 0,-2-2-1 0 0,2 2 1 0 0,1 0-1 0 0,-1 0 1 0 0,1 0 0 0 0,6-10-1 0 0,-10 16-34 0 0,0 2-1 0 0,0 0 1 0 0,0 0-1 0 0,0 0 1 0 0,0 0-1 0 0,2 0 1 0 0,-2 0-1 0 0,0-1 1 0 0,0 1-1 0 0,0 0 1 0 0,0 0-1 0 0,0 0 0 0 0,0 0 1 0 0,1 0-1 0 0,-1 0 1 0 0,0 0-1 0 0,0 0 1 0 0,0-1-1 0 0,0 1 1 0 0,1 0-1 0 0,-1 0 1 0 0,0 0-1 0 0,0 0 1 0 0,0 0-1 0 0,0 0 1 0 0,2 0-1 0 0,-2 0 1 0 0,0 0-1 0 0,0 0 0 0 0,0 0 1 0 0,0 0-1 0 0,1 0 1 0 0,-1 1-1 0 0,0-1 1 0 0,0 0-1 0 0,0 0 1 0 0,0 0-1 0 0,1 0 1 0 0,-1 0-1 0 0,0 0 1 0 0,0 0-1 0 0,0 0 1 0 0,0 0-1 0 0,0 1 1 0 0,0-1-1 0 0,2 0 1 0 0,-2 0-1 0 0,0 0 0 0 0,0 2 1 0 0,6 15 187 0 0,0 22 32 0 0,-10 31 260 0 0,-4 0 0 0 0,-26 114 0 0 0,16-91 94 0 0,16-85-577 0 0,1-1 0 0 0,-2 1-1 0 0,-3 12 1 0 0,15-67-2896 0 0,12-2 1076 0 0,-6 22 1172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8.704"/>
    </inkml:context>
    <inkml:brush xml:id="br0">
      <inkml:brushProperty name="width" value="0.2" units="cm"/>
      <inkml:brushProperty name="height" value="0.2" units="cm"/>
      <inkml:brushProperty name="color" value="#E71224"/>
    </inkml:brush>
  </inkml:definitions>
  <inkml:trace contextRef="#ctx0" brushRef="#br0">183 31 256 0 0,'0'-2'31'0'0,"0"1"1"0"0,0 0-1 0 0,0-1 0 0 0,0 1 0 0 0,0 1 0 0 0,-2-1 1 0 0,2-1-1 0 0,0 1 0 0 0,0 0 0 0 0,-1-1 1 0 0,1 2-1 0 0,0-1 0 0 0,-1 0 0 0 0,1-1 1 0 0,-2 2-1 0 0,2-1 0 0 0,-1 0 0 0 0,1 1 0 0 0,-1-2 1 0 0,-1 1-1 0 0,2 1 0 0 0,-1-1 0 0 0,0 1 1 0 0,-1-2-1 0 0,0 1 52 0 0,0 1 0 0 0,0-1 0 0 0,-1-1-1 0 0,0 2 1 0 0,2 0 0 0 0,-2-1 0 0 0,1 1 0 0 0,-1 0 0 0 0,0 0 0 0 0,2 0 0 0 0,-6 0 0 0 0,2 1 131 0 0,0 1 0 0 0,-2-1 0 0 0,2 0 0 0 0,-1 1 0 0 0,1-1 0 0 0,0 2 0 0 0,-1-1 0 0 0,1 1 0 0 0,-7 4 0 0 0,5-1 86 0 0,1 1 1 0 0,-1-2 0 0 0,2 2 0 0 0,-1 1-1 0 0,1-1 1 0 0,0 1 0 0 0,1-2 0 0 0,0 2-1 0 0,0 0 1 0 0,1 0 0 0 0,-5 15 0 0 0,5-12-134 0 0,1-1 1 0 0,-1 2-1 0 0,2-1 0 0 0,-1 1 1 0 0,1 0-1 0 0,1-1 1 0 0,1 1-1 0 0,2 16 0 0 0,-3-27-162 0 0,0 2-1 0 0,0-2 0 0 0,0 0 0 0 0,1 1 0 0 0,-1-1 1 0 0,0 2-1 0 0,2-2 0 0 0,-2 0 0 0 0,1 1 1 0 0,0-1-1 0 0,-1 0 0 0 0,2 1 0 0 0,-1-1 0 0 0,-1 0 1 0 0,1 1-1 0 0,1-1 0 0 0,-1 0 0 0 0,0 1 1 0 0,1-2-1 0 0,-1 1 0 0 0,0 0 0 0 0,1 1 1 0 0,0-1-1 0 0,1-1-1 0 0,-2 0 1 0 0,2 0 0 0 0,-2 0-1 0 0,2 0 1 0 0,-2 0 0 0 0,2 0 0 0 0,-2 0-1 0 0,2 0 1 0 0,-2-1 0 0 0,1 1-1 0 0,0 0 1 0 0,0-2 0 0 0,0 1-1 0 0,0 1 1 0 0,-1-1 0 0 0,2-1-1 0 0,-2 2 1 0 0,0-1 0 0 0,1 0-1 0 0,0-2 1 0 0,10-8-86 0 0,0-1 1 0 0,-1 0-1 0 0,0 0 0 0 0,-2-1 1 0 0,0 1-1 0 0,10-21 0 0 0,-12 21-1 0 0,1-2-1 0 0,1 1 1 0 0,-1 1-1 0 0,1 0 0 0 0,2 1 1 0 0,0 1-1 0 0,15-16 1 0 0,-26 26 82 0 0,2-1-1 0 0,-1 1 1 0 0,-1-1 0 0 0,1-1 0 0 0,1 2 0 0 0,-2-1-1 0 0,1 1 1 0 0,0 0 0 0 0,1-1 0 0 0,-1 1-1 0 0,0 0 1 0 0,1-2 0 0 0,-2 2 0 0 0,1 0 0 0 0,0 0-1 0 0,1 0 1 0 0,-1 0 0 0 0,0 0 0 0 0,1 0 0 0 0,-1 0-1 0 0,0 0 1 0 0,1 0 0 0 0,-2 0 0 0 0,1 0 0 0 0,0 2-1 0 0,1-2 1 0 0,-1 0 0 0 0,0 1 0 0 0,1-1 0 0 0,-2 0-1 0 0,1 1 1 0 0,0-1 0 0 0,1 2 0 0 0,-2-2 0 0 0,1 1-1 0 0,0 0 1 0 0,-1-1 0 0 0,2 2 0 0 0,-1-1-1 0 0,-1 0 1 0 0,1-1 0 0 0,-1 2 0 0 0,2-1 0 0 0,-2 0-1 0 0,0-1 1 0 0,1 2 0 0 0,-1-1 0 0 0,0 0 0 0 0,0 1-1 0 0,1 0 1 0 0,2 9-20 0 0,0 1 0 0 0,-1 0 1 0 0,0-1-1 0 0,-1 14 0 0 0,0-13 7 0 0,1 35-163 0 0,-2-35 0 0 0,-2 0 0 0 0,4-2-1 0 0,-1 2 1 0 0,0 0 0 0 0,1-1-1 0 0,4 14 1 0 0,-6-25 154 0 0,0 2 0 0 0,0-2 0 0 0,0 0 0 0 0,0 0 0 0 0,0 0-1 0 0,0 0 1 0 0,0 0 0 0 0,2 1 0 0 0,-2-1 0 0 0,0 0 0 0 0,0 0 0 0 0,0 0 0 0 0,0 0 0 0 0,0 0-1 0 0,0 0 1 0 0,0 0 0 0 0,1 1 0 0 0,-1-1 0 0 0,0 0 0 0 0,0 0 0 0 0,0 0 0 0 0,0 0 0 0 0,0 0 0 0 0,1 0-1 0 0,-1 0 1 0 0,0 0 0 0 0,0 0 0 0 0,0 0 0 0 0,0 0 0 0 0,2 0 0 0 0,-2 0 0 0 0,0 0 0 0 0,0 0-1 0 0,0 0 1 0 0,0 0 0 0 0,0 0 0 0 0,1 0 0 0 0,-1 0 0 0 0,0 0 0 0 0,0 0 0 0 0,0 0 0 0 0,0 0 0 0 0,0-1-1 0 0,1 1 1 0 0,-1 0 0 0 0,8-5-733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8.963"/>
    </inkml:context>
    <inkml:brush xml:id="br0">
      <inkml:brushProperty name="width" value="0.2" units="cm"/>
      <inkml:brushProperty name="height" value="0.2" units="cm"/>
      <inkml:brushProperty name="color" value="#E71224"/>
    </inkml:brush>
  </inkml:definitions>
  <inkml:trace contextRef="#ctx0" brushRef="#br0">9 77 448 0 0,'-1'3'129'0'0,"0"-1"0"0"0,-1 1 0 0 0,1 0 0 0 0,1-1 0 0 0,-1 1-1 0 0,1 0 1 0 0,-2-1 0 0 0,2 1 0 0 0,-1 0 0 0 0,1-1 0 0 0,0 1 0 0 0,0 0 0 0 0,0-1-1 0 0,1 1 1 0 0,-1 2 0 0 0,2 6 335 0 0,-2 17 414 0 0,1 0 1 0 0,2 0-1 0 0,-1 0 0 0 0,4-1 0 0 0,0-1 1 0 0,12 33-1 0 0,-18-58-840 0 0,1 2 1 0 0,0 0-1 0 0,1-1 1 0 0,-1 1-1 0 0,0 0 0 0 0,1-2 1 0 0,-1 2-1 0 0,0-1 1 0 0,1 0-1 0 0,0 0 1 0 0,0 0-1 0 0,-1-1 0 0 0,2 2 1 0 0,-1-2-1 0 0,0 0 1 0 0,4 3-1 0 0,-4-4-34 0 0,0 2 0 0 0,0-2 0 0 0,-1 0 0 0 0,2 0 0 0 0,-2 0 0 0 0,0 0 0 0 0,2 0 0 0 0,-2 0 0 0 0,1-2 0 0 0,-1 2 0 0 0,2 0 0 0 0,-2-1 0 0 0,0 1 0 0 0,1 0 0 0 0,0-1 0 0 0,0-1-1 0 0,-1 2 1 0 0,0-1 0 0 0,1 0 0 0 0,-1-1 0 0 0,0 2 0 0 0,1-1 0 0 0,-1 0 0 0 0,0-1 0 0 0,1 1 0 0 0,-1-2 0 0 0,16-18-124 0 0,-2 0 0 0 0,0-1 0 0 0,-2 0 1 0 0,0-1-1 0 0,11-30 0 0 0,-13 27 6 0 0,1 2 0 0 0,1 0 0 0 0,2 0 1 0 0,26-34-1 0 0,-37 52-116 0 0,0 1 1 0 0,2 1-1 0 0,-2-1 0 0 0,1 1 1 0 0,0 0-1 0 0,1 0 1 0 0,-1 0-1 0 0,2 1 1 0 0,-2-1-1 0 0,2 1 0 0 0,-2 1 1 0 0,2 0-1 0 0,-2 0 1 0 0,2 0-1 0 0,-1 0 0 0 0,1 2 1 0 0,0-2-1 0 0,-1 1 1 0 0,1 1-1 0 0,0 0 0 0 0,-1 0 1 0 0,1 0-1 0 0,0 1 1 0 0,-1 1-1 0 0,13 2 1 0 0,-4 0 197 0 0,1-3 32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19.153"/>
    </inkml:context>
    <inkml:brush xml:id="br0">
      <inkml:brushProperty name="width" value="0.2" units="cm"/>
      <inkml:brushProperty name="height" value="0.2" units="cm"/>
      <inkml:brushProperty name="color" value="#E71224"/>
    </inkml:brush>
  </inkml:definitions>
  <inkml:trace contextRef="#ctx0" brushRef="#br0">297 0 2120 0 0,'-41'15'480'0'0,"22"-9"326"0"0,0 1 0 0 0,-21 12 0 0 0,26-10-331 0 0,-1 0-1 0 0,2 1 1 0 0,-1 0-1 0 0,1 2 1 0 0,0 0-1 0 0,2 0 1 0 0,-1 0-1 0 0,-15 26 1 0 0,21-30-375 0 0,0 1-1 0 0,1 0 1 0 0,1 1-1 0 0,-1-1 1 0 0,1 0-1 0 0,1 1 1 0 0,-1 0 0 0 0,3 1-1 0 0,-2-2 1 0 0,2 2-1 0 0,-1 0 1 0 0,1-1 0 0 0,1 1-1 0 0,0-2 1 0 0,3 18-1 0 0,-3-24-103 0 0,0 1 0 0 0,1-2 0 0 0,-1 2 0 0 0,1-1 0 0 0,1 0 0 0 0,-1 1 0 0 0,0-2 0 0 0,1 1 0 0 0,-1 0 0 0 0,0-1 0 0 0,2 2 0 0 0,-2-1 0 0 0,2-2 0 0 0,-2 2 0 0 0,2 0 0 0 0,0-1 0 0 0,-1 0 0 0 0,1 0 0 0 0,0 1 0 0 0,-1-2 0 0 0,1 1 0 0 0,0-1 0 0 0,-1 0 0 0 0,1 1 0 0 0,1-1 0 0 0,-1 0 0 0 0,-1 1 0 0 0,2-2 0 0 0,-1 1 0 0 0,1-1 0 0 0,-1 1 0 0 0,1-1 0 0 0,4 0 0 0 0,4-1-232 0 0,-2 0-1 0 0,1-1 1 0 0,1 0-1 0 0,-1-1 1 0 0,-1-1-1 0 0,1 1 1 0 0,0-2-1 0 0,15-7 1 0 0,8-9-2941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1.555"/>
    </inkml:context>
    <inkml:brush xml:id="br0">
      <inkml:brushProperty name="width" value="0.2" units="cm"/>
      <inkml:brushProperty name="height" value="0.2" units="cm"/>
      <inkml:brushProperty name="color" value="#E71224"/>
    </inkml:brush>
  </inkml:definitions>
  <inkml:trace contextRef="#ctx0" brushRef="#br0">330 0 1656 0 0,'-70'28'1886'0'0,"51"-17"-1635"0"0,0-1 0 0 0,2 2 1 0 0,0 2-1 0 0,1-1 0 0 0,0 0 0 0 0,1 2 0 0 0,0 1 0 0 0,1 0 0 0 0,0 0 1 0 0,2 1-1 0 0,0 2 0 0 0,2-2 0 0 0,-17 39 0 0 0,20-40-73 0 0,1 0 0 0 0,0 2 0 0 0,1-2-1 0 0,1 1 1 0 0,1 0 0 0 0,1 1 0 0 0,-1 0-1 0 0,3 0 1 0 0,0-1 0 0 0,0 0 0 0 0,1 2 0 0 0,1-2-1 0 0,2 1 1 0 0,-2-1 0 0 0,4 0 0 0 0,-2-1-1 0 0,10 20 1 0 0,-11-26-249 0 0,2-2 0 0 0,-1 0 0 0 0,2 1 0 0 0,-1-2-1 0 0,0 1 1 0 0,1 0 0 0 0,0-2 0 0 0,1 1 0 0 0,0 0 0 0 0,1-1 0 0 0,-2 0 0 0 0,2 0-1 0 0,0 0 1 0 0,0-2 0 0 0,0 1 0 0 0,2-1 0 0 0,-2 0 0 0 0,1-1 0 0 0,0 1-1 0 0,1-2 1 0 0,-1 0 0 0 0,0 0 0 0 0,1 0 0 0 0,-1-2 0 0 0,0 1 0 0 0,1-1-1 0 0,-1 0 1 0 0,0-1 0 0 0,1 1 0 0 0,-1-2 0 0 0,12-3 0 0 0,15-8-1976 0 0,2-3-519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1.805"/>
    </inkml:context>
    <inkml:brush xml:id="br0">
      <inkml:brushProperty name="width" value="0.2" units="cm"/>
      <inkml:brushProperty name="height" value="0.2" units="cm"/>
      <inkml:brushProperty name="color" value="#E71224"/>
    </inkml:brush>
  </inkml:definitions>
  <inkml:trace contextRef="#ctx0" brushRef="#br0">29 0 2473 0 0,'-4'7'68'0'0,"0"-1"0"0"0,2 0 0 0 0,-1 0 0 0 0,0 1 0 0 0,1 0 0 0 0,-1-1 0 0 0,2 1 0 0 0,-2 1 0 0 0,0 12 0 0 0,2 4 485 0 0,2 40 1 0 0,1-36-384 0 0,8 135 937 0 0,6-2 0 0 0,42 168 0 0 0,-53-305-1053 0 0,-1-1 208 0 0,11 28 0 0 0,-14-46-298 0 0,2 0 1 0 0,-2 1 0 0 0,2-1 0 0 0,-1 0 0 0 0,2-1 0 0 0,-1 2-1 0 0,1-2 1 0 0,-1 1 0 0 0,1-1 0 0 0,6 7 0 0 0,-10-11-89 0 0,2 1 1 0 0,-1-1-1 0 0,0 1 0 0 0,-1-1 1 0 0,2 2-1 0 0,-1-2 1 0 0,0 0-1 0 0,1 1 1 0 0,-2-1-1 0 0,1 0 1 0 0,0 1-1 0 0,1-1 0 0 0,-1 0 1 0 0,0 0-1 0 0,1 0 1 0 0,-1 0-1 0 0,-1 0 1 0 0,1 0-1 0 0,2 0 1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2.103"/>
    </inkml:context>
    <inkml:brush xml:id="br0">
      <inkml:brushProperty name="width" value="0.2" units="cm"/>
      <inkml:brushProperty name="height" value="0.2" units="cm"/>
      <inkml:brushProperty name="color" value="#E71224"/>
    </inkml:brush>
  </inkml:definitions>
  <inkml:trace contextRef="#ctx0" brushRef="#br0">145 1 600 0 0,'-5'3'208'0'0,"-2"-1"-1"0"0,2 1 1 0 0,0 1-1 0 0,-2 0 1 0 0,2-1 0 0 0,1 1-1 0 0,-2 1 1 0 0,1-1-1 0 0,1 1 1 0 0,-8 9-1 0 0,3-2 302 0 0,1 1 0 0 0,-2-1 0 0 0,-7 23-1 0 0,10-18-319 0 0,1 0-1 0 0,0 1 1 0 0,1 0 0 0 0,1 1-1 0 0,1-2 1 0 0,1 2-1 0 0,0 0 1 0 0,1-1-1 0 0,1 1 1 0 0,1 0-1 0 0,1-1 1 0 0,0 1-1 0 0,1 0 1 0 0,1-2-1 0 0,11 30 1 0 0,-14-43-208 0 0,2 1-1 0 0,-2-1 1 0 0,2 0 0 0 0,-2 0-1 0 0,2 0 1 0 0,-1 0 0 0 0,1 0 0 0 0,1 0-1 0 0,-1-1 1 0 0,-1 1 0 0 0,2-2-1 0 0,0 1 1 0 0,-1 1 0 0 0,1-1-1 0 0,0-1 1 0 0,0 0 0 0 0,7 3-1 0 0,-7-4-14 0 0,-2 1-1 0 0,2-2 0 0 0,-1 1 0 0 0,1-1 0 0 0,-1 0 0 0 0,1 0 0 0 0,0 0 0 0 0,-2 0 0 0 0,2 0 0 0 0,-1-1 0 0 0,1 1 1 0 0,-1-2-1 0 0,1 1 0 0 0,-2 1 0 0 0,2-1 0 0 0,-1-1 0 0 0,0 1 0 0 0,1-2 0 0 0,-2 2 0 0 0,1 0 0 0 0,0-2 0 0 0,-1 2 1 0 0,1-2-1 0 0,2-2 0 0 0,5-6-33 0 0,-1 2 1 0 0,-1-2 0 0 0,0 0 0 0 0,-1-1-1 0 0,-1 2 1 0 0,1-2 0 0 0,0 0 0 0 0,-2-2-1 0 0,-1 2 1 0 0,0-1 0 0 0,5-23-1 0 0,-5 15 247 0 0,-1-2-1 0 0,0 2 1 0 0,-2-2-1 0 0,-1 0 0 0 0,-1 2 1 0 0,-5-32-1 0 0,4 39 179 0 0,-1 1 1 0 0,-1 0-1 0 0,-7-19 0 0 0,10 29-294 0 0,0 0 1 0 0,-1-1-1 0 0,1 2 0 0 0,0-1 0 0 0,-2-1 0 0 0,2 1 1 0 0,-2 1-1 0 0,2-1 0 0 0,-2 0 0 0 0,0 1 0 0 0,1 0 1 0 0,-1 0-1 0 0,0-1 0 0 0,1 2 0 0 0,-1-2 0 0 0,0 2 1 0 0,-1-1-1 0 0,-5-2 0 0 0,6 3-202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2.468"/>
    </inkml:context>
    <inkml:brush xml:id="br0">
      <inkml:brushProperty name="width" value="0.2" units="cm"/>
      <inkml:brushProperty name="height" value="0.2" units="cm"/>
      <inkml:brushProperty name="color" value="#E71224"/>
    </inkml:brush>
  </inkml:definitions>
  <inkml:trace contextRef="#ctx0" brushRef="#br0">159 1 2120 0 0,'-12'5'552'0'0,"1"2"0"0"0,-1 1-1 0 0,1 0 1 0 0,1 0 0 0 0,0 0-1 0 0,0 1 1 0 0,0 1 0 0 0,2-1-1 0 0,-1 2 1 0 0,1-1-1 0 0,-9 17 1 0 0,13-19-432 0 0,-2 1 1 0 0,2 1-1 0 0,2-2 1 0 0,-2 1-1 0 0,1 0 0 0 0,0 1 1 0 0,2-1-1 0 0,0 0 0 0 0,-1 1 1 0 0,1 0-1 0 0,1 0 0 0 0,0-1 1 0 0,1 0-1 0 0,-1 2 1 0 0,2-2-1 0 0,3 15 0 0 0,-4-21-116 0 0,1 0 1 0 0,-2 1-1 0 0,1-2 0 0 0,0 1 0 0 0,1 0 0 0 0,-1-1 0 0 0,0 1 0 0 0,2 0 0 0 0,-2-1 0 0 0,2 1 1 0 0,-2-2-1 0 0,2 2 0 0 0,-2 0 0 0 0,2-2 0 0 0,0 2 0 0 0,-1-2 0 0 0,1 0 0 0 0,0 1 1 0 0,-1 0-1 0 0,1 0 0 0 0,0-1 0 0 0,-1-1 0 0 0,1 1 0 0 0,1 1 0 0 0,-1-2 0 0 0,-1 1 0 0 0,8-1 1 0 0,3 1-37 0 0,0-2 0 0 0,1 0 0 0 0,-1-1 1 0 0,0 0-1 0 0,17-5 0 0 0,0 0-173 0 0,-12 5 102 0 0,-2-2-102 0 0,29-2-1 0 0,-41 5 169 0 0,0 1 0 0 0,1 1 0 0 0,-1-1 0 0 0,0 0-1 0 0,0 2 1 0 0,0-2 0 0 0,2 1 0 0 0,-2 0 0 0 0,0 1-1 0 0,0-1 1 0 0,6 4 0 0 0,-8-3 32 0 0,-1-1 0 0 0,0 0 0 0 0,1 1 0 0 0,-1-1 0 0 0,0 2-1 0 0,1-2 1 0 0,-1 0 0 0 0,-1 1 0 0 0,1-1 0 0 0,1 2 0 0 0,-2-2 0 0 0,1 0 0 0 0,-1 2 0 0 0,1-2-1 0 0,-1 2 1 0 0,0-2 0 0 0,2 1 0 0 0,-2 0 0 0 0,0 0 0 0 0,0 0 0 0 0,0 0 0 0 0,0 0 0 0 0,0 0 0 0 0,-2 0-1 0 0,2 0 1 0 0,-1 3 0 0 0,-2 4 25 0 0,1 1-1 0 0,-1-1 1 0 0,-8 15-1 0 0,-15 32 186 0 0,-2-1 0 0 0,-66 91 0 0 0,89-139-197 0 0,0 1-3 0 0,-1-1 1 0 0,1-2 0 0 0,0 2-1 0 0,-1-1 1 0 0,0 0 0 0 0,0-1-1 0 0,-10 6 1 0 0,16-10-7 0 0,0-1-1 0 0,0 0 0 0 0,0 0 1 0 0,-1 0-1 0 0,1 0 0 0 0,0 0 1 0 0,0 0-1 0 0,0 0 0 0 0,0 0 1 0 0,-1 0-1 0 0,1 0 1 0 0,0 0-1 0 0,0 1 0 0 0,0-1 1 0 0,-2 0-1 0 0,2 0 0 0 0,0 0 1 0 0,0 0-1 0 0,0-1 1 0 0,0 1-1 0 0,-1 0 0 0 0,1 0 1 0 0,0 0-1 0 0,0 0 0 0 0,0 0 1 0 0,-1 0-1 0 0,1 0 0 0 0,0 0 1 0 0,0 0-1 0 0,0 0 1 0 0,0 0-1 0 0,0-1 0 0 0,-2 1 1 0 0,2 0-1 0 0,0 0 0 0 0,0 0 1 0 0,0 0-1 0 0,0 0 0 0 0,0-2 1 0 0,-1 2-1 0 0,2-13-173 0 0,7-14-350 0 0,-2 21-64 0 0,-2-1-1 0 0,0 0 1 0 0,12-10-1 0 0,-10 9-583 0 0,10-11-1362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8.169"/>
    </inkml:context>
    <inkml:brush xml:id="br0">
      <inkml:brushProperty name="width" value="0.2" units="cm"/>
      <inkml:brushProperty name="height" value="0.2" units="cm"/>
      <inkml:brushProperty name="color" value="#E71224"/>
    </inkml:brush>
  </inkml:definitions>
  <inkml:trace contextRef="#ctx0" brushRef="#br0">52 20 40 0 0,'0'-1'0'0'0,"-2"1"1"0"0,2 0-1 0 0,-1-2 0 0 0,1 2 0 0 0,0 0 1 0 0,0-1-1 0 0,-1 1 0 0 0,1 0 0 0 0,0-1 1 0 0,0 1-1 0 0,-2 0 0 0 0,2-2 1 0 0,0 2-1 0 0,0-1 0 0 0,0 1 0 0 0,0-1 1 0 0,0 1-1 0 0,0-2 0 0 0,0 2 0 0 0,-1 0 1 0 0,1-1-1 0 0,0 1 0 0 0,1-1 0 0 0,-1 1 1 0 0,0-2-1 0 0,0 2 0 0 0,0-1 1 0 0,0-3 128 0 0,-16 31 3681 0 0,16-25-3668 0 0,-9 40 805 0 0,1-1 1 0 0,3 2-1 0 0,-2 83 1 0 0,7-126-951 0 0,0 6-154 0 0,0-1 0 0 0,0 0 0 0 0,0 1-1 0 0,1-1 1 0 0,3 10 0 0 0,4-41-2765 0 0,-6 25 2745 0 0,0-14-488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2.786"/>
    </inkml:context>
    <inkml:brush xml:id="br0">
      <inkml:brushProperty name="width" value="0.2" units="cm"/>
      <inkml:brushProperty name="height" value="0.2" units="cm"/>
      <inkml:brushProperty name="color" value="#E71224"/>
    </inkml:brush>
  </inkml:definitions>
  <inkml:trace contextRef="#ctx0" brushRef="#br0">1 511 256 0 0,'0'0'4'0'0,"0"0"1"0"0,0 0-1 0 0,0 0 0 0 0,0 0 1 0 0,1 0-1 0 0,-1 0 1 0 0,0 0-1 0 0,0 0 0 0 0,0 0 1 0 0,0 0-1 0 0,2 0 0 0 0,-2 0 1 0 0,0 0-1 0 0,0 0 0 0 0,0 0 1 0 0,0 0-1 0 0,1 0 1 0 0,-1 0-1 0 0,0 0 0 0 0,0 0 1 0 0,0 0-1 0 0,0 0 0 0 0,1 0 1 0 0,-1 0-1 0 0,0 0 0 0 0,0 0 1 0 0,0-2-1 0 0,0 2 0 0 0,2 0 1 0 0,-2 0-1 0 0,0 0 1 0 0,0 0-1 0 0,0 0 0 0 0,0 0 1 0 0,0-1-1 0 0,0 1 0 0 0,0 0 1 0 0,1 0-1 0 0,8-8 364 0 0,2-5-63 0 0,0 1 0 0 0,-1-2 0 0 0,0 0 0 0 0,-2 0 0 0 0,12-23 0 0 0,26-80 2052 0 0,-39 94-1885 0 0,0 0 0 0 0,-2 1 0 0 0,3-38 0 0 0,-7 50-396 0 0,-1 2-1 0 0,0-1 0 0 0,0 1 1 0 0,0-1-1 0 0,-1 1 1 0 0,0 0-1 0 0,-1-2 1 0 0,0 2-1 0 0,-1 0 0 0 0,0-1 1 0 0,1 1-1 0 0,-10-13 1 0 0,12 18-49 0 0,-2 2 1 0 0,1-1 0 0 0,1 1 0 0 0,-1-2 0 0 0,-1 2 0 0 0,1 0-1 0 0,0-1 1 0 0,-1 1 0 0 0,1 0 0 0 0,0-1 0 0 0,-1 2 0 0 0,1-1-1 0 0,0 0 1 0 0,-1-1 0 0 0,0 2 0 0 0,0-1 0 0 0,1 0-1 0 0,0 1 1 0 0,-2-2 0 0 0,2 2 0 0 0,-1 0 0 0 0,0 0 0 0 0,0-1-1 0 0,0 1 1 0 0,0 0 0 0 0,1 0 0 0 0,-2 0 0 0 0,2 0-1 0 0,-2 0 1 0 0,-1 1 0 0 0,2 1 43 0 0,-2 0 0 0 0,1 0 0 0 0,0-1 0 0 0,1 2-1 0 0,-1-1 1 0 0,0 0 0 0 0,1 0 0 0 0,-1 1 0 0 0,0 0 0 0 0,2-1 0 0 0,-2 1 0 0 0,2 1-1 0 0,-2-1 1 0 0,2-1 0 0 0,-2 6 0 0 0,-5 12 115 0 0,0-1 1 0 0,3 1-1 0 0,0 1 0 0 0,1-1 1 0 0,0 2-1 0 0,1-2 0 0 0,2 1 0 0 0,-1 0 1 0 0,2 1-1 0 0,2-2 0 0 0,0 1 1 0 0,1 0-1 0 0,1-1 0 0 0,0 0 0 0 0,9 24 1 0 0,-10-36-158 0 0,1 0 1 0 0,0 0 0 0 0,0-1-1 0 0,0 1 1 0 0,1-1 0 0 0,1-1-1 0 0,-1 1 1 0 0,11 10 0 0 0,-12-13-31 0 0,0-1 0 0 0,0 1 0 0 0,1-1 0 0 0,-1-1 0 0 0,2 1 0 0 0,-2 0 0 0 0,1-1 0 0 0,0 0 0 0 0,-1-1 0 0 0,2 2 0 0 0,-1-2 0 0 0,0-1 0 0 0,1 1 0 0 0,10 1 0 0 0,2-2-231 0 0,1-3 0 0 0,-2 2 1 0 0,2-3-1 0 0,0 0 0 0 0,-2 0 0 0 0,0-2 1 0 0,1 0-1 0 0,-1-1 0 0 0,0-1 0 0 0,-1 0 1 0 0,0-1-1 0 0,22-17 0 0 0,-12 5-3473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3.340"/>
    </inkml:context>
    <inkml:brush xml:id="br0">
      <inkml:brushProperty name="width" value="0.2" units="cm"/>
      <inkml:brushProperty name="height" value="0.2" units="cm"/>
      <inkml:brushProperty name="color" value="#E71224"/>
    </inkml:brush>
  </inkml:definitions>
  <inkml:trace contextRef="#ctx0" brushRef="#br0">0 596 1656 0 0,'1'-3'79'0'0,"-1"1"1"0"0,2-1-1 0 0,-2 0 0 0 0,1 1 0 0 0,0 0 0 0 0,1 0 0 0 0,-1-1 0 0 0,0 2 0 0 0,1-2 0 0 0,-1 0 0 0 0,0 2 0 0 0,1-2 0 0 0,0 2 0 0 0,0 0 0 0 0,0-2 1 0 0,0 2-1 0 0,0-1 0 0 0,0 1 0 0 0,0 0 0 0 0,4-2 0 0 0,6-4 328 0 0,0 2-1 0 0,18-8 1 0 0,-2 5 156 0 0,2 2 1 0 0,-2 1-1 0 0,1 1 1 0 0,34-1-1 0 0,-11 1-6 0 0,441-67 2329 0 0,-5-30-1543 0 0,-467 97-1279 0 0,251-75 726 0 0,-9-22 213 0 0,-259 99-986 0 0,263-88 659 0 0,-211 75-713 0 0,1 3 0 0 0,104-7 0 0 0,-79 18-2491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5.742"/>
    </inkml:context>
    <inkml:brush xml:id="br0">
      <inkml:brushProperty name="width" value="0.2" units="cm"/>
      <inkml:brushProperty name="height" value="0.2" units="cm"/>
      <inkml:brushProperty name="color" value="#E71224"/>
    </inkml:brush>
  </inkml:definitions>
  <inkml:trace contextRef="#ctx0" brushRef="#br0">98 0 1160 0 0,'-1'13'150'0'0,"0"1"-1"0"0,-2-1 0 0 0,-5 22 1 0 0,0 1 24 0 0,4-23-138 0 0,-4 32 168 0 0,-3 1-1 0 0,-25 66 1 0 0,36-111-219 0 0,-1-1-1 0 0,1 1 1 0 0,0 1-1 0 0,0-2 1 0 0,0 1 0 0 0,-1 0-1 0 0,1-1 1 0 0,0 2-1 0 0,-2-2 1 0 0,2 1-1 0 0,0-1 1 0 0,-1 1-1 0 0,1-1 1 0 0,-1 2-1 0 0,1-2 1 0 0,-2 1 0 0 0,2-1-1 0 0,-1 1 1 0 0,1-1-1 0 0,-1 0 1 0 0,-1 2-1 0 0,2-2 1 0 0,-1 0-1 0 0,0 0-21 0 0,1-2 0 0 0,0 2 0 0 0,-2-1-1 0 0,2 1 1 0 0,0-1 0 0 0,0-1-1 0 0,-1 2 1 0 0,1-1 0 0 0,0 1 0 0 0,0-1-1 0 0,0-1 1 0 0,0 2 0 0 0,0-1-1 0 0,0 0 1 0 0,0 1 0 0 0,0-2 0 0 0,0 1-1 0 0,0 1 1 0 0,0-1 0 0 0,0 1-1 0 0,1-2 1 0 0,-1 1 0 0 0,2 0 0 0 0,2-15-373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6.462"/>
    </inkml:context>
    <inkml:brush xml:id="br0">
      <inkml:brushProperty name="width" value="0.2" units="cm"/>
      <inkml:brushProperty name="height" value="0.2" units="cm"/>
      <inkml:brushProperty name="color" value="#E71224"/>
    </inkml:brush>
  </inkml:definitions>
  <inkml:trace contextRef="#ctx0" brushRef="#br0">13 169 1400 0 0,'-1'1'36'0'0,"-2"2"-1"0"0,2 0 0 0 0,0-2 0 0 0,-1 2 1 0 0,2-1-1 0 0,-1 1 0 0 0,0 0 0 0 0,1-1 1 0 0,-2 1-1 0 0,2 0 0 0 0,-1-1 0 0 0,1 1 1 0 0,0 0-1 0 0,0 2 0 0 0,3 44 599 0 0,-2-38-579 0 0,-1-6-7 0 0,3 35 494 0 0,11 54 0 0 0,-11-84-506 0 0,0 1 1 0 0,-1-2 0 0 0,2 2-1 0 0,0-2 1 0 0,0 2 0 0 0,2-2-1 0 0,-1 1 1 0 0,0-2 0 0 0,1 1-1 0 0,11 12 1 0 0,-16-19-40 0 0,-1-2 0 0 0,2 1 1 0 0,-1 0-1 0 0,0 1 0 0 0,-1-2 0 0 0,2 1 1 0 0,-1-1-1 0 0,0 1 0 0 0,1-1 0 0 0,-1 2 0 0 0,0-2 1 0 0,1 1-1 0 0,-1-1 0 0 0,0 0 0 0 0,1 0 1 0 0,-1 1-1 0 0,0-1 0 0 0,1 0 0 0 0,-1 0 0 0 0,0 0 1 0 0,1 0-1 0 0,2 0 0 0 0,-3-1-9 0 0,0 1 0 0 0,2-1 0 0 0,-2-1 0 0 0,1 2 0 0 0,0-1 0 0 0,0 0 0 0 0,-1-1 0 0 0,0 1-1 0 0,1 0 1 0 0,0-1 0 0 0,0 1 0 0 0,-1 0 0 0 0,2-5 0 0 0,2-3-49 0 0,0 0-1 0 0,1-1 1 0 0,-2 0-1 0 0,5-16 1 0 0,8-36-14 0 0,-14 46 96 0 0,1 0-1 0 0,0 0 0 0 0,1 1 1 0 0,1-1-1 0 0,0 1 0 0 0,2 1 0 0 0,11-20 1 0 0,-16 32 9 0 0,-2-2 1 0 0,2 1 0 0 0,1 0-1 0 0,-2 1 1 0 0,1-1-1 0 0,0 0 1 0 0,1 1-1 0 0,-2-1 1 0 0,2 2 0 0 0,0-2-1 0 0,-1 2 1 0 0,6-3-1 0 0,-6 4-11 0 0,-2-2 0 0 0,2 2 0 0 0,-2 0 0 0 0,2 0 0 0 0,-2 0 0 0 0,1 0 0 0 0,0 2 0 0 0,0-2 0 0 0,0 0-1 0 0,0 0 1 0 0,0 1 0 0 0,0-1 0 0 0,-1 1 0 0 0,2-1 0 0 0,-2 2 0 0 0,0-1 0 0 0,1 0 0 0 0,0-1 0 0 0,0 2-1 0 0,-1-1 1 0 0,0 0 0 0 0,1 1 0 0 0,-1-1 0 0 0,0 0 0 0 0,1 1 0 0 0,-1 0 0 0 0,2 2 0 0 0,2 6 76 0 0,0 0 0 0 0,-1 0 1 0 0,0 0-1 0 0,0 0 1 0 0,-1 0-1 0 0,0 1 0 0 0,-1 0 1 0 0,2 19-1 0 0,-2-18 55 0 0,-1 2-1 0 0,2-1 0 0 0,1-1 1 0 0,-2 1-1 0 0,9 15 1 0 0,-11-26-143 0 0,0-2 0 0 0,1 0 0 0 0,-1 1 0 0 0,0-1 1 0 0,0 1-1 0 0,2-1 0 0 0,-2 2 0 0 0,0-2 0 0 0,0 0 0 0 0,1 1 0 0 0,-1-1 1 0 0,0 1-1 0 0,1-1 0 0 0,-1 0 0 0 0,2 2 0 0 0,-2-2 0 0 0,0 0 1 0 0,1 0-1 0 0,-1 1 0 0 0,1-1 0 0 0,-1 0 0 0 0,2 0 0 0 0,-2 0 1 0 0,1 0-1 0 0,-1 0 0 0 0,1 1 0 0 0,-1-1 0 0 0,2 0 0 0 0,-1 0 1 0 0,0-1-7 0 0,1 1 0 0 0,-1-1 0 0 0,0 1 0 0 0,1-2 0 0 0,-1 2 0 0 0,0-1 0 0 0,1 0 0 0 0,-1 1 0 0 0,0-2 0 0 0,1 1 0 0 0,-2 0 0 0 0,2-2 0 0 0,5-6-114 0 0,0-1-1 0 0,7-18 1 0 0,-12 24 50 0 0,0-1 12 0 0,2-2 0 0 0,-1 2 0 0 0,1 0 0 0 0,0-1 1 0 0,0 1-1 0 0,0 1 0 0 0,0-1 0 0 0,1 1 0 0 0,1-2 0 0 0,-2 2 0 0 0,1 0 0 0 0,7-4 1 0 0,-8 7 41 0 0,0 0 0 0 0,-1-1 0 0 0,1 1 0 0 0,0 0 1 0 0,0-1-1 0 0,0 2 0 0 0,0-1 0 0 0,0 1 0 0 0,0 0 1 0 0,0 0-1 0 0,0 0 0 0 0,-2 0 0 0 0,2 1 0 0 0,0-1 1 0 0,0 2-1 0 0,0-2 0 0 0,0 1 0 0 0,0 0 1 0 0,-1 1-1 0 0,1-1 0 0 0,5 4 0 0 0,3 3 12 0 0,-8-5 8 0 0,-1 0 0 0 0,0-2-1 0 0,1 0 1 0 0,-2 2 0 0 0,2-2 0 0 0,7 3 0 0 0,-11-4 3 0 0,1 0 0 0 0,1 0 0 0 0,-1 0 0 0 0,-1 0 1 0 0,1 0-1 0 0,1 0 0 0 0,-2 0 0 0 0,1 0 1 0 0,0-1-1 0 0,-1 1 0 0 0,2 0 0 0 0,-1 0 0 0 0,-1-1 1 0 0,1 1-1 0 0,-1 0 0 0 0,2-2 0 0 0,-1 2 1 0 0,-1 0-1 0 0,1-1 0 0 0,-1 1 0 0 0,2-1 0 0 0,-2 1 1 0 0,1-2-1 0 0,-1 2 0 0 0,0-1 0 0 0,1 0 1 0 0,-1 1-1 0 0,0-2 0 0 0,2 2 0 0 0,-2-1 0 0 0,0 0 1 0 0,0 1-1 0 0,1-2 0 0 0,-1 0 0 0 0,3-10 82 0 0,1 0 0 0 0,-3 0 0 0 0,2 0-1 0 0,-2 0 1 0 0,-1 0 0 0 0,0-14 0 0 0,-8-72 137 0 0,8 95-229 0 0,-4-26 60 0 0,-1 2 0 0 0,-10-33 1 0 0,15 59-62 0 0,0 1 0 0 0,0-2 0 0 0,0 2 1 0 0,0-1-1 0 0,0 1 0 0 0,0-1 1 0 0,-1 1-1 0 0,1-2 0 0 0,0 2 0 0 0,0-1 1 0 0,-2 1-1 0 0,2-1 0 0 0,0 1 1 0 0,0-2-1 0 0,-1 2 0 0 0,1-1 0 0 0,-1 1 1 0 0,1 0-1 0 0,0-1 0 0 0,-2 1 1 0 0,2 0-1 0 0,-1 0 0 0 0,1-2 0 0 0,-1 2 1 0 0,1 0-1 0 0,-2 0 0 0 0,2-1 1 0 0,-1 1-1 0 0,1 0 0 0 0,-1 0 0 0 0,1 0 1 0 0,-2 0-1 0 0,2 0 0 0 0,-1 0 1 0 0,1 0-1 0 0,-1 0 0 0 0,1 0 0 0 0,-2 0 1 0 0,2 0-1 0 0,-1 0 0 0 0,0 1 1 0 0,-2-1 14 0 0,2 2 0 0 0,-1-1 0 0 0,1 0 1 0 0,0 1-1 0 0,-1-1 0 0 0,1 0 0 0 0,0 1 1 0 0,-1-1-1 0 0,1 0 0 0 0,0 1 1 0 0,-1-1-1 0 0,1 2 0 0 0,1-2 0 0 0,-3 3 1 0 0,-1 11 110 0 0,0-1 1 0 0,0 2-1 0 0,2-1 1 0 0,-1 1 0 0 0,2-1-1 0 0,-1 1 1 0 0,2-2-1 0 0,2 2 1 0 0,-2-1 0 0 0,2 1-1 0 0,1-1 1 0 0,0 1-1 0 0,1-2 1 0 0,0 1 0 0 0,1 0-1 0 0,10 18 1 0 0,-13-29-131 0 0,0 0 0 0 0,0 0 0 0 0,1 0 0 0 0,0 0 0 0 0,-1-1 0 0 0,2 1 1 0 0,-1-2-1 0 0,1 2 0 0 0,-1-1 0 0 0,1 0 0 0 0,0-1 0 0 0,-2 1 0 0 0,2 0 0 0 0,0-2 0 0 0,0 2 1 0 0,2-2-1 0 0,-2 0 0 0 0,0 1 0 0 0,0-1 0 0 0,6 2 0 0 0,-2-3-99 0 0,-1 0-1 0 0,1 0 0 0 0,-1 0 1 0 0,1-2-1 0 0,-2 1 1 0 0,2 0-1 0 0,-1-1 0 0 0,0 0 1 0 0,-1 0-1 0 0,1 0 1 0 0,13-9-1 0 0,-3 2-474 0 0,1-2-1 0 0,-2 0 1 0 0,17-15-1 0 0,-2 0-1748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7.115"/>
    </inkml:context>
    <inkml:brush xml:id="br0">
      <inkml:brushProperty name="width" value="0.2" units="cm"/>
      <inkml:brushProperty name="height" value="0.2" units="cm"/>
      <inkml:brushProperty name="color" value="#E71224"/>
    </inkml:brush>
  </inkml:definitions>
  <inkml:trace contextRef="#ctx0" brushRef="#br0">2 1 520 0 0,'-1'0'27'0'0,"5"21"864"0"0,45 199 819 0 0,-17-88-977 0 0,-30-124-744 0 0,-1 0 1 0 0,0 0 0 0 0,2-1-1 0 0,0 1 1 0 0,-1-1-1 0 0,2 1 1 0 0,-1-2 0 0 0,1 1-1 0 0,7 8 1 0 0,-11-14 0 0 0,0-1 1 0 0,0 0 0 0 0,1 0-1 0 0,-1 1 1 0 0,0-1 0 0 0,1 0-1 0 0,-1 0 1 0 0,0 2 0 0 0,2-2-1 0 0,-2 0 1 0 0,1 0 0 0 0,-1 0-1 0 0,0 0 1 0 0,1 0 0 0 0,-1 0-1 0 0,2 1 1 0 0,-2-1 0 0 0,0 0-1 0 0,1 0 1 0 0,-1 0 0 0 0,1 0-1 0 0,-1 0 1 0 0,0-1 0 0 0,2 1-1 0 0,-2 0 1 0 0,0 0-1 0 0,1 0 1 0 0,-1 0 0 0 0,1 0-1 0 0,-1 0 1 0 0,0-2 0 0 0,2 2-1 0 0,-2 0 1 0 0,0 0 0 0 0,1-1-1 0 0,-1 1 1 0 0,0 0 0 0 0,1 0-1 0 0,-1-1 1 0 0,0 1 0 0 0,0 0-1 0 0,0-2 1 0 0,2 2 0 0 0,-2 0-1 0 0,0-1 1 0 0,0 1 0 0 0,0 0-1 0 0,0-1 1 0 0,1 1 0 0 0,-1-2-1 0 0,9-28-433 0 0,10-80-321 0 0,-15 76 740 0 0,1-1 1 0 0,18-54-1 0 0,-4 50 240 0 0,-18 38-181 0 0,-1-1 0 0 0,1 1 0 0 0,1 0 0 0 0,-2-1 0 0 0,1 1 0 0 0,0 0 0 0 0,1-1 0 0 0,-1 2 0 0 0,-1-1 0 0 0,1 0 0 0 0,1-1 0 0 0,-1 2 0 0 0,0-1 0 0 0,1 0 0 0 0,-1 1 0 0 0,0-2 0 0 0,1 2 0 0 0,0 0 0 0 0,0-1 0 0 0,-1 1 0 0 0,0 0 0 0 0,1 0 0 0 0,-1-1 0 0 0,3 1 0 0 0,-3 1-5 0 0,1-1 1 0 0,-1 1 0 0 0,-1 1-1 0 0,1-2 1 0 0,1 1 0 0 0,-1 0 0 0 0,-1-1-1 0 0,1 2 1 0 0,1-1 0 0 0,-2 0-1 0 0,1 1 1 0 0,-1-1 0 0 0,1 0-1 0 0,-1 1 1 0 0,2-2 0 0 0,-2 1 0 0 0,0 0-1 0 0,0 1 1 0 0,1 2 0 0 0,4 26 379 0 0,1 8-1 0 0,-5-18-179 0 0,2 0 0 0 0,1 0 0 0 0,0 0 0 0 0,8 22 0 0 0,-12-40-221 0 0,0-2 1 0 0,1 1 0 0 0,-1 0-1 0 0,0 1 1 0 0,1-1-1 0 0,-1-1 1 0 0,0 1-1 0 0,2 1 1 0 0,-2-1-1 0 0,1-1 1 0 0,-1 1-1 0 0,1-1 1 0 0,1 2-1 0 0,-2-1 1 0 0,1-1 0 0 0,0 1-1 0 0,-1-1 1 0 0,2 2-1 0 0,-1-2 1 0 0,2 1-1 0 0,-3-1-13 0 0,1 0-1 0 0,0 0 1 0 0,-1 0 0 0 0,2 0-1 0 0,-2 0 1 0 0,1-1-1 0 0,-1 1 1 0 0,1 0-1 0 0,1 0 1 0 0,-2-2-1 0 0,1 2 1 0 0,-1 0 0 0 0,1-1-1 0 0,-1 1 1 0 0,2 0-1 0 0,-2-1 1 0 0,0 1-1 0 0,1-2 1 0 0,-1 2 0 0 0,1-1-1 0 0,-1 0 1 0 0,6-7-145 0 0,-1 0 1 0 0,-1 0-1 0 0,5-16 1 0 0,-6 17 33 0 0,8-18-179 0 0,-6 6-17 0 0,16-28-1 0 0,-19 43 292 0 0,0 2 0 0 0,0-2 0 0 0,0 1 0 0 0,1-1 0 0 0,0 1 0 0 0,-1-1 0 0 0,1 2 1 0 0,0-1-1 0 0,1 0 0 0 0,-2 1 0 0 0,2-1 0 0 0,-1 0 0 0 0,6-1 0 0 0,-7 3 22 0 0,-1 1 1 0 0,0-1-1 0 0,1 1 0 0 0,-1 0 0 0 0,0 0 0 0 0,1-2 1 0 0,0 2-1 0 0,0 0 0 0 0,-1 0 0 0 0,0 0 1 0 0,1 0-1 0 0,-1 0 0 0 0,0 0 0 0 0,1 2 0 0 0,0-2 1 0 0,0 0-1 0 0,-1 0 0 0 0,0 1 0 0 0,1-1 1 0 0,-1 1-1 0 0,2 1 0 0 0,-1-1 23 0 0,0 2 0 0 0,0-2 0 0 0,0 2 0 0 0,0-2 0 0 0,0 2 0 0 0,-1-2 0 0 0,0 2 0 0 0,1-1 0 0 0,-1 1 0 0 0,3 4 0 0 0,0 5 140 0 0,0 0 0 0 0,-1 0 0 0 0,-1 0 1 0 0,2 12-1 0 0,-2-10 45 0 0,7 45 417 0 0,-8-54-618 0 0,1 1 0 0 0,-1-1 0 0 0,2 0-1 0 0,-1 1 1 0 0,0-1 0 0 0,0 0 0 0 0,8 9 0 0 0,-10-14-61 0 0,0 1 0 0 0,0-1 0 0 0,1 0 0 0 0,-1 1 0 0 0,0-1 0 0 0,0 0 0 0 0,1 0 0 0 0,-1 2 0 0 0,0-2-1 0 0,0 0 1 0 0,2 0 0 0 0,-2 1 0 0 0,0-1 0 0 0,1 0 0 0 0,-1 0 0 0 0,0 0 0 0 0,1 0 0 0 0,-1 1 0 0 0,0-1 0 0 0,2 0 0 0 0,-2 0 0 0 0,1 0 0 0 0,-1 0 0 0 0,0 0 0 0 0,1 0 0 0 0,-1 0 0 0 0,0 0 0 0 0,2 0 0 0 0,-2 0 0 0 0,1 0 0 0 0,-1 0-1 0 0,0 0 1 0 0,1-1 0 0 0,-1 1 0 0 0,0 0 0 0 0,2 0 0 0 0,-1-1 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7.434"/>
    </inkml:context>
    <inkml:brush xml:id="br0">
      <inkml:brushProperty name="width" value="0.2" units="cm"/>
      <inkml:brushProperty name="height" value="0.2" units="cm"/>
      <inkml:brushProperty name="color" value="#E71224"/>
    </inkml:brush>
  </inkml:definitions>
  <inkml:trace contextRef="#ctx0" brushRef="#br0">29 1 1800 0 0,'0'0'23'0'0,"-1"0"-1"0"0,-1 0 0 0 0,1 0 0 0 0,0 0 1 0 0,-1 0-1 0 0,1 0 0 0 0,1 0 0 0 0,-1 1 1 0 0,-1-1-1 0 0,1 0 0 0 0,0 0 0 0 0,1 2 1 0 0,-2-2-1 0 0,1 0 0 0 0,0 1 0 0 0,1-1 0 0 0,-2 1 1 0 0,1-1-1 0 0,0 3 0 0 0,-1-2 85 0 0,1 1-1 0 0,1 0 1 0 0,-1 0-1 0 0,1 0 1 0 0,-2 0-1 0 0,2 0 1 0 0,0 0-1 0 0,-1 0 1 0 0,1 0-1 0 0,0 3 1 0 0,0 12 178 0 0,0 2 0 0 0,0-2 0 0 0,1 1 0 0 0,2-1 1 0 0,0 0-1 0 0,1 1 0 0 0,0-1 0 0 0,1 0 0 0 0,2-1 1 0 0,-1 2-1 0 0,2-2 0 0 0,10 17 0 0 0,-17-32-297 0 0,-1 1 0 0 0,1-1-1 0 0,1 0 1 0 0,-1 1 0 0 0,-1-1-1 0 0,1 0 1 0 0,1 1 0 0 0,-1-1-1 0 0,0 0 1 0 0,1 1 0 0 0,-1-2-1 0 0,0 1 1 0 0,1 0 0 0 0,-1-1-1 0 0,0 2 1 0 0,1-2 0 0 0,-1 1-1 0 0,2-1 1 0 0,-2 1 0 0 0,0-1-1 0 0,1 0 1 0 0,-1 2 0 0 0,2-2-1 0 0,-2 0 1 0 0,0 0 0 0 0,1 0-1 0 0,0 0 1 0 0,0 0 0 0 0,-1 0-1 0 0,0-2 1 0 0,2 2 0 0 0,-2 0-1 0 0,1-1 1 0 0,-1 1 0 0 0,0-1-1 0 0,2 1 1 0 0,-2-2 0 0 0,1 2-1 0 0,-1-1 1 0 0,0 0 0 0 0,1-1-1 0 0,-1 2 1 0 0,0-1 0 0 0,1 0-1 0 0,-2-1 1 0 0,2 0 0 0 0,5-6-181 0 0,-2 1 0 0 0,2-1 0 0 0,-2 0 0 0 0,-1 0 0 0 0,2 0 0 0 0,4-16 0 0 0,2-13-54 0 0,-9 26 185 0 0,1 0-1 0 0,-1 2 1 0 0,1 0-1 0 0,0-1 1 0 0,1 1-1 0 0,-1 0 1 0 0,1-1-1 0 0,11-11 1 0 0,-16 20 84 0 0,2 1 0 0 0,-2-2 1 0 0,0 2-1 0 0,1-1 0 0 0,-1 1 0 0 0,1 0 1 0 0,-1-1-1 0 0,2 1 0 0 0,-2-2 0 0 0,1 2 1 0 0,-1 0-1 0 0,1-1 0 0 0,1 1 0 0 0,-2 0 1 0 0,1 0-1 0 0,-1-1 0 0 0,1 1 0 0 0,1 0 1 0 0,-2 0-1 0 0,1 0 0 0 0,-1 0 0 0 0,1 0 1 0 0,1 0-1 0 0,-2 0 0 0 0,1 0 0 0 0,0 0 1 0 0,-1 0-1 0 0,2 0 0 0 0,-1 0 0 0 0,-1 0 1 0 0,1 1-1 0 0,-1-1 0 0 0,2 0 0 0 0,-1 0 1 0 0,-1 1-1 0 0,1-1 0 0 0,-1 2 0 0 0,2-2 1 0 0,-2 0-1 0 0,1 1 0 0 0,-1-1 0 0 0,1 1 1 0 0,-1-1-1 0 0,0 2 0 0 0,2-2 0 0 0,-2 1 1 0 0,0-1-1 0 0,1 1 0 0 0,-1-1 0 0 0,0 2 1 0 0,0-1-1 0 0,1-1 0 0 0,-1 1 0 0 0,0 2 1 0 0,4 6 428 0 0,-1 2 1 0 0,0 0-1 0 0,2 15 1 0 0,-2-12-208 0 0,14 52 639 0 0,-14-60-913 0 0,-2-1 0 0 0,2 0 0 0 0,-1 1-1 0 0,1-1 1 0 0,1 0 0 0 0,-1 1 0 0 0,1-2 0 0 0,0 1 0 0 0,6 6-1 0 0,-8-11-112 0 0,-1 1 0 0 0,0 0-1 0 0,1-1 1 0 0,-1 2 0 0 0,0-2-1 0 0,1 1 1 0 0,-1-1 0 0 0,0 1-1 0 0,1-1 1 0 0,-1 0 0 0 0,0 0-1 0 0,1 0 1 0 0,-1 2 0 0 0,2-2-1 0 0,-2 0 1 0 0,0 0 0 0 0,1 0 0 0 0,2-2-1 0 0,9-2-2004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7.731"/>
    </inkml:context>
    <inkml:brush xml:id="br0">
      <inkml:brushProperty name="width" value="0.2" units="cm"/>
      <inkml:brushProperty name="height" value="0.2" units="cm"/>
      <inkml:brushProperty name="color" value="#E71224"/>
    </inkml:brush>
  </inkml:definitions>
  <inkml:trace contextRef="#ctx0" brushRef="#br0">111 1 1280 0 0,'-6'3'190'0'0,"1"1"-1"0"0,1 0 1 0 0,-1 0-1 0 0,1 0 1 0 0,0 1-1 0 0,0-1 1 0 0,0 1-1 0 0,0-1 1 0 0,1 2-1 0 0,-5 7 1 0 0,-3 8 402 0 0,2 1 0 0 0,1-1 0 0 0,0 2 0 0 0,1-1 0 0 0,2 1 0 0 0,-6 44 1 0 0,10-65-552 0 0,1 1 0 0 0,0 0 1 0 0,0-1-1 0 0,1 1 0 0 0,-1-2 1 0 0,0 2-1 0 0,2 0 0 0 0,-2-1 1 0 0,2 5-1 0 0,-2-7-35 0 0,0 0 1 0 0,0 0-1 0 0,0 1 1 0 0,0-1-1 0 0,2 0 0 0 0,-2 0 1 0 0,0 2-1 0 0,0-2 1 0 0,1 0-1 0 0,-1 0 0 0 0,0 0 1 0 0,0 1-1 0 0,1-1 1 0 0,-1 0-1 0 0,0 0 0 0 0,0 0 1 0 0,2 0-1 0 0,-2 0 1 0 0,0 0-1 0 0,1 1 0 0 0,-1-1 1 0 0,0 0-1 0 0,1 0 1 0 0,1 0-11 0 0,-2-1 0 0 0,1 1-1 0 0,0 0 1 0 0,1 0 0 0 0,-2-1 0 0 0,1 1 0 0 0,0 0 0 0 0,1-2 0 0 0,-2 2 0 0 0,1 0 0 0 0,-1-1 0 0 0,1 1 0 0 0,2-3 0 0 0,53-54-675 0 0,-45 44 482 0 0,1 1 0 0 0,-2 0 0 0 0,2 1 0 0 0,2 0 0 0 0,-1 1 0 0 0,0 0 0 0 0,26-12 0 0 0,-38 20 185 0 0,1 2 0 0 0,0-1 0 0 0,0 0 0 0 0,-1 1 0 0 0,2 0 0 0 0,-2-2 0 0 0,2 2 0 0 0,-2 0 0 0 0,2-1-1 0 0,-2 1 1 0 0,2 0 0 0 0,-2 0 0 0 0,2 0 0 0 0,-2 1 0 0 0,0-1 0 0 0,2 0 0 0 0,-2 0 0 0 0,2 2 0 0 0,2-1 0 0 0,-3 0 11 0 0,-1 1 0 0 0,0-1 0 0 0,1 0 0 0 0,-1 1 0 0 0,0-1 1 0 0,1 0-1 0 0,-2 1 0 0 0,1-1 0 0 0,0 0 0 0 0,-1 2 0 0 0,2-2 1 0 0,-1 1-1 0 0,-1-1 0 0 0,0 2 0 0 0,1-2 0 0 0,-1 0 0 0 0,2 5 0 0 0,-2 2 60 0 0,1 0 0 0 0,-1 0 0 0 0,0 1 0 0 0,-1-1 0 0 0,-1 0 0 0 0,1 1 0 0 0,-4 14 0 0 0,-25 58 1130 0 0,25-70-1073 0 0,1-2 1 0 0,-1 1-1 0 0,-1-1 1 0 0,0-1-1 0 0,0 1 1 0 0,-8 9-1 0 0,3-14-491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8.007"/>
    </inkml:context>
    <inkml:brush xml:id="br0">
      <inkml:brushProperty name="width" value="0.2" units="cm"/>
      <inkml:brushProperty name="height" value="0.2" units="cm"/>
      <inkml:brushProperty name="color" value="#E71224"/>
    </inkml:brush>
  </inkml:definitions>
  <inkml:trace contextRef="#ctx0" brushRef="#br0">34 0 952 0 0,'-1'3'74'0'0,"-2"-2"0"0"0,2 0 0 0 0,0 2-1 0 0,-1-2 1 0 0,1 2 0 0 0,0-2 0 0 0,-1 2-1 0 0,2 0 1 0 0,-1-2 0 0 0,0 2 0 0 0,1-1 0 0 0,-2 1-1 0 0,2-2 1 0 0,0 2 0 0 0,-1 0 0 0 0,1-1-1 0 0,0 4 1 0 0,-3 8 111 0 0,-2 20 293 0 0,1-1 0 0 0,1 0 1 0 0,2 1-1 0 0,5 55 0 0 0,27 135 314 0 0,-29-204-775 0 0,6 24-13 0 0,6 44-485 0 0,30 99-1 0 0,-43-182 364 0 0,0 0-1 0 0,2 1 0 0 0,0-1 1 0 0,-1-1-1 0 0,1 1 0 0 0,4 7 0 0 0,1-2-395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8.152"/>
    </inkml:context>
    <inkml:brush xml:id="br0">
      <inkml:brushProperty name="width" value="0.2" units="cm"/>
      <inkml:brushProperty name="height" value="0.2" units="cm"/>
      <inkml:brushProperty name="color" value="#E71224"/>
    </inkml:brush>
  </inkml:definitions>
  <inkml:trace contextRef="#ctx0" brushRef="#br0">43 89 376 0 0,'-2'-1'121'0'0,"1"-1"-1"0"0,0 1 1 0 0,-2-2-1 0 0,2 2 1 0 0,-1 0-1 0 0,1 1 1 0 0,-2-2-1 0 0,2 1 1 0 0,0 0-1 0 0,-2-1 1 0 0,2 2-1 0 0,-5-2 1 0 0,-11-8 2429 0 0,20 9-2156 0 0,-1 1 0 0 0,1-1 0 0 0,0-1 0 0 0,-1 2 1 0 0,1-1-1 0 0,0 1 0 0 0,1-1 0 0 0,1 1 0 0 0,-4 0-259 0 0,54-7 893 0 0,-14 2-1681 0 0,-1-2 1 0 0,64-18 0 0 0,-70 14-2057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8.986"/>
    </inkml:context>
    <inkml:brush xml:id="br0">
      <inkml:brushProperty name="width" value="0.2" units="cm"/>
      <inkml:brushProperty name="height" value="0.2" units="cm"/>
      <inkml:brushProperty name="color" value="#E71224"/>
    </inkml:brush>
  </inkml:definitions>
  <inkml:trace contextRef="#ctx0" brushRef="#br0">213 60 2296 0 0,'-52'-9'1665'0'0,"44"9"-1538"0"0,0-2-1 0 0,2 4 1 0 0,-2-2 0 0 0,0 1 0 0 0,0 0 0 0 0,0 1-1 0 0,0 0 1 0 0,1 0 0 0 0,-10 4 0 0 0,13-3-81 0 0,-2 0 0 0 0,2-2-1 0 0,0 2 1 0 0,0-1 0 0 0,0 2 0 0 0,2-1 0 0 0,-2 0-1 0 0,0 1 1 0 0,1 0 0 0 0,0-2 0 0 0,-1 2 0 0 0,2 0 0 0 0,-1 0-1 0 0,2 0 1 0 0,-2 2 0 0 0,-2 4 0 0 0,1 4-1 0 0,1-2-1 0 0,0 1 1 0 0,1 0-1 0 0,0-1 1 0 0,2 2-1 0 0,-1-1 1 0 0,2 0-1 0 0,-1 1 1 0 0,2-2-1 0 0,3 18 1 0 0,-1-16-51 0 0,0 0 1 0 0,0 1-1 0 0,1-2 1 0 0,1 2-1 0 0,0-2 1 0 0,1 1-1 0 0,1-2 1 0 0,17 24-1 0 0,-21-32-33 0 0,-1 1 1 0 0,2-1-1 0 0,-1 0 1 0 0,0-1-1 0 0,0 1 0 0 0,2-2 1 0 0,-1 2-1 0 0,-1-1 0 0 0,1 0 1 0 0,1-1-1 0 0,-1 0 1 0 0,11 3-1 0 0,-13-5 11 0 0,-1 1-1 0 0,1-1 1 0 0,0 0 0 0 0,-1 0-1 0 0,1 0 1 0 0,1 0 0 0 0,-1 0-1 0 0,-1 0 1 0 0,1-1 0 0 0,0 1-1 0 0,-1-1 1 0 0,1-1 0 0 0,0 2-1 0 0,-1-1 1 0 0,1 0 0 0 0,0-1 0 0 0,-1 1-1 0 0,1 0 1 0 0,0-2 0 0 0,-2 2-1 0 0,2-1 1 0 0,-1 0 0 0 0,0 0-1 0 0,0 0 1 0 0,0-1 0 0 0,-1 2-1 0 0,3-6 1 0 0,4-5-10 0 0,-3-1 0 0 0,2-1-1 0 0,-2 1 1 0 0,-1 0 0 0 0,2-1 0 0 0,-4 0-1 0 0,1 0 1 0 0,0 0 0 0 0,-2-1 0 0 0,2-26-1 0 0,-5 17 135 0 0,1-2 0 0 0,-2 2 0 0 0,-1 0 0 0 0,-1 2 0 0 0,-12-42 0 0 0,14 58-43 0 0,-14-38 365 0 0,15 40-354 0 0,1 2-1 0 0,-2-1 0 0 0,2 0 0 0 0,0 1 1 0 0,-2-1-1 0 0,0 0 0 0 0,2 1 1 0 0,-2-1-1 0 0,1 0 0 0 0,-1 2 0 0 0,-2-3 1 0 0,5 3-39 0 0,-2 1 0 0 0,2 0 0 0 0,-1 0 0 0 0,1-2 0 0 0,-1 2 0 0 0,1 0-1 0 0,0 0 1 0 0,-2 0 0 0 0,2 0 0 0 0,-1-1 0 0 0,0 1 0 0 0,1 0 0 0 0,-2 0 0 0 0,2 0 0 0 0,-1 0 0 0 0,1 0 0 0 0,-1 1 0 0 0,1-1 0 0 0,-2 0 0 0 0,2 0 0 0 0,-1 0 0 0 0,1 0 0 0 0,0 0 0 0 0,-1 2 0 0 0,1-2 0 0 0,-2 0 0 0 0,2 0 0 0 0,-1 1 0 0 0,0 0 0 0 0,-1 1 23 0 0,1-1-1 0 0,0 0 1 0 0,-1 2 0 0 0,2-2 0 0 0,-1 1 0 0 0,0 0 0 0 0,1 0 0 0 0,-2 0-1 0 0,1 4 1 0 0,-2 3 123 0 0,2-1-1 0 0,0 1 0 0 0,-1 14 0 0 0,2-20-188 0 0,0-2 1 0 0,0 2-1 0 0,0-2 0 0 0,0 0 1 0 0,0 2-1 0 0,2-2 1 0 0,-2 2-1 0 0,0-2 0 0 0,1 1 1 0 0,0 0-1 0 0,-1 0 0 0 0,2-1 1 0 0,-2 0-1 0 0,1 1 0 0 0,0 0 1 0 0,2 1-1 0 0,-3-3-42 0 0,1 1 0 0 0,-1-1 0 0 0,0 0 0 0 0,2 0 0 0 0,-2 2 0 0 0,0-2-1 0 0,1 0 1 0 0,-1 0 0 0 0,1 0 0 0 0,-1 0 0 0 0,0 0 0 0 0,2 0 0 0 0,-2 0 0 0 0,0 0 0 0 0,1 1 0 0 0,-1-1 0 0 0,1-1 0 0 0,-1 1 0 0 0,0 0 0 0 0,2 0 0 0 0,-2 0-1 0 0,1 0 1 0 0,0 0-130 0 0,1-2-1 0 0,-1 2 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2:20:27.018"/>
    </inkml:context>
    <inkml:brush xml:id="br0">
      <inkml:brushProperty name="width" value="0.2" units="cm"/>
      <inkml:brushProperty name="height" value="0.2" units="cm"/>
      <inkml:brushProperty name="color" value="#FFFFFF"/>
      <inkml:brushProperty name="ignorePressure" value="1"/>
    </inkml:brush>
  </inkml:definitions>
  <inkml:trace contextRef="#ctx0" brushRef="#br0">3646 173,'-1'2,"0"0,0-1,-1 1,1-1,-1 1,1-1,-1 1,0-1,1 0,-1 1,0-1,0 0,0 0,0-1,0 1,0 0,-3 0,-46 10,32-7,-11 3,-44 17,65-21,1 1,0-1,0 2,0-1,0 1,1 0,0 1,0 0,-12 12,9 12,10-28,-1 0,1 1,-1-1,1 0,-1 1,0-1,0 0,0 0,0 0,0 0,-3 3,19-34,17 4,-32 25,0 0,1-1,-1 1,0 0,1 0,-1 0,0 0,1 0,-1-1,1 1,-1 0,0 0,1 0,-1 0,1 0,-1 0,1 0,-1 0,0 0,1 1,-1-1,1 0,-1 0,0 0,1 0,-1 1,0-1,1 0,-1 0,1 1,-1 0,0 0,0 0,1 1,-1-1,0 0,0 0,0 1,0-1,0 0,-1 0,1 1,0-1,-1 0,1 0,-1 0,0 2,-35 71,17-38,7-17,10-26,3 3,0 0,0 0,0 0,1 0,0 0,-1 1,1-1,4-5,26-28,-11 12,0 0,17-31,-38 56,0 0,1 0,-1 0,0-1,0 1,0 0,0 0,1-1,-1 1,0 0,0 0,0-1,0 1,0 0,0 0,0-1,0 1,0 0,0 0,0-1,0 1,0 0,0 0,0-1,0 1,0 0,0 0,0-1,0 1,-1 0,1 0,0-1,0 1,0 0,0 0,0 0,-1-1,1 1,0 0,0 0,0 0,-1-1,1 1,0 0,0 0,-1 0,1 0,0 0,-1 0,-20 0,-23 12,-50 48,69-45,-29 15,53-29,-1-1,0 1,0 0,1-1,-1 1,0-1,0 0,0 0,0 0,1 0,-1 0,0 0,0 0,0 0,0-1,0 1,1-1,-1 1,0-1,0 0,1 0,-1 0,1 0,-1 0,1 0,-3-2,4 2,-1 0,1 0,-1 0,1 0,-1 0,1 0,0 0,0 0,0-1,-1 1,1 0,0 0,0 0,1 0,-1-1,0 1,0 0,0 0,1 0,-1 0,1 0,-1 0,1 0,-1 0,1 0,0 0,-1 0,2-2,27-29,-23 25,25-35,-27 35,0 1,1-1,0 0,0 1,1 0,0 0,0 1,0 0,9-6,2 1,-15 8,1 0,-1 1,1-1,-1 1,1-1,0 1,0 0,-1 0,7-1,-1 10,-7 17,-3-17,0 1,0-1,0 0,-1-1,0 1,0 0,-1-1,0 0,-8 11,-53 59,20-26,33-32,10-15,-1 1,1-1,-1 0,0 0,0 0,0-1,-1 1,-5 4,7-12,7-9,9-11,33-51,14-18,-46 72,-1-1,14-29,-10 15,-23 42,0-1,0 1,-1-1,0-1,-7 5,-23 20,20-13,0-2,-1 0,-32 19,7 2,-5 3,-81 43,122-79,14-16,16-16,78-77,-55 62,-27 25,2 1,25-19,-46 37,0 0,0 0,1 0,-1 0,0 0,0 1,1-1,-1 0,1 1,-1-1,1 1,-1-1,1 1,-1 0,1-1,-1 1,1 0,0 0,-1 0,2 0,-2 2,0-1,-1 0,1 0,-1 1,0-1,1 0,-1 1,0-1,0 1,0-1,0 0,0 1,0-1,0 0,-1 1,1-1,0 0,-1 1,1-1,-1 0,1 0,-1 1,-1 1,-10 19,0 0,-2-1,0-1,-1 0,-2-1,1-1,-26 22,19-19,-1-1,0-1,-2-1,-41 22,63-37,-2 0,1 0,-1 0,1-1,-1 1,0-1,0 0,0-1,0 0,-12 2,18-6,1 1,0 0,0-1,0 1,0 0,1 0,-1 0,0 0,1 0,0 0,1-1,0-1,19-29,-14 20,1 0,0 0,17-17,214-189,-307 282,50-48,-1 0,0-2,-24 14,-20 14,48-33,1 0,-1 0,0-2,-26 9,24-9,1 0,0 1,0 0,-15 10,270-219,-188 140,-121 138,12-18,39-39,0-1,-35 27,16-15,27-21,-1 0,0-1,-19 12,25-22,6-7,7-9,46-53,-37 50,29-45,106-175,-140 228,-14 29,-13 28,0-11,3-5,-1-1,-1-1,-1 0,-28 34,12-17,24-33,0 0,0 0,-1-1,0 0,-10 8,-74 76,81-88,11-17,13-20,-13 31,145-280,-133 253,-10 21,1-1,0 1,1 0,0 1,7-11,-24 75,-2-22,-2-1,-2-1,-1-1,-1 0,-30 33,-21 18,72-83,0 0,-1 0,1-1,-1 1,1 0,-1 0,1-1,-1 1,1 0,-1-1,0 1,1-1,-1 1,0-1,0 1,1-1,-1 1,0-1,0 0,0 1,0-1,0 0,-4-15,11-38,-5 44,4-11,0 1,2 0,0 0,1 0,0 1,2 0,14-20,19-40,-38 68,1 0,1 1,-1-1,2 1,-1 1,1-1,10-7,-18 15,0 1,1 0,-1 0,0 0,0-1,0 1,0 0,0 0,1 0,-1-1,0 1,0 0,0 0,1 0,-1 0,0 0,0-1,1 1,-1 0,0 0,0 0,1 0,-1 0,0 0,0 0,1 0,-1 0,0 0,0 0,1 0,-1 0,0 0,0 0,1 0,-1 0,0 0,0 1,1-1,-1 0,0 0,0 0,0 0,1 0,-1 1,0-1,0 0,0 0,1 1,-3 15,-10 18,-65 139,65-150,-1-1,-1 0,-26 32,16-22,24-32,0 1,0-1,-1 0,1 0,0 0,0 1,0-1,0 0,0 0,0 0,0 1,0-1,-1 0,1 0,0 0,0 1,0-1,0 0,0 0,-1 0,1 0,0 0,0 0,0 1,-1-1,1 0,0 0,0 0,-1 0,1 0,0 0,0 0,0 0,-1 0,1 0,0 0,0 0,-1 0,1 0,0 0,0 0,0 0,-1 0,1-1,0 1,0 0,0 0,-1 0,1 0,0 0,0 0,0-1,0 1,-1 0,1 0,-3-19,5-25,38-70,-42 110,-5 11,-6 11,4-3,-1 0,-1 0,0-2,-1 1,-24 20,5-4,26-32,3-11,2-14,0 24,0 0,1 0,0 0,-1 0,1 0,0 0,0 1,0-1,3-4,-4 7,0 0,0 0,1 0,-1-1,0 1,0 0,0 0,0 0,0 0,0 0,0 0,1 0,-1 0,0 0,0 0,0 0,0 0,0 0,1 0,-1 0,0 0,0 0,0 0,0 0,0 0,0 0,1 0,-1 0,0 0,0 0,0 0,0 0,0 0,0 0,1 0,-1 0,0 1,0-1,0 0,0 0,0 0,0 0,0 0,0 0,0 0,0 1,1-1,-1 0,0 0,0 0,0 0,0 0,0 0,0 1,3 20,-3-10,-1-1,0 1,0-1,-1 1,-1-1,0 0,0 0,-1 0,0 0,0-1,-1 1,-1-1,0 0,0-1,0 1,-1-1,0-1,-1 1,-12 9,20-17,-1-1,0 1,1 0,-1 0,1 0,-1 0,1 0,-1 0,1 0,-1-1,1 1,0 0,-1 0,1-1,-1 1,1 0,-1-1,1 1,0-1,-1 1,1 0,0-1,-1 1,1-1,0 1,0-1,0 1,-1-1,1 1,0-1,0 1,0-1,0 1,0-1,0 1,0-1,0 1,0-1,0 1,0-1,0 1,0-1,0 1,1-2,-1-26,4 5,1 1,1 0,13-31,-4 8,-4 15,27-55,-36 82,-1 1,1 0,0-1,0 1,0 0,0 0,0 0,0 1,1-1,-1 1,1-1,-1 1,1 0,-1 0,1 0,0 0,-1 0,1 0,0 1,0-1,0 1,0 0,-1 0,1 0,0 0,0 1,0-1,0 1,-1 0,4 1,10 2,1 2,-2 0,28 15,-32-15,13 4,-18-7,-28-3,-530-1,548 1,-1 0,1 1,0-1,-1 1,1 0,0 0,-6 3,10-4,0 0,0 0,0 0,0 0,0 0,-1 0,1 0,0 0,0 0,0 0,0 0,0 0,0 0,-1 0,1 0,0 0,0 0,0 0,0 0,0 1,0-1,0 0,0 0,-1 0,1 0,0 0,0 0,0 1,0-1,0 0,0 0,0 0,0 0,0 0,0 0,0 1,0-1,0 0,0 0,0 0,0 0,0 0,0 1,0-1,0 0,0 0,0 0,0 0,0 0,0 0,1 1,-1-1,0 0,0 0,0 0,0 0,0 0,0 0,1 0,22 4,144-1,-84-3,94 12,-121-10,-44-2,-1 0,1 1,-1 0,0 0,1 1,14 5,-86 0,-123 12,51-11,-11 0,734-7,-406-2,-640-12,121-5,199 12,74 5,-79-12,224 22,-49-4,1-2,43 0,-36-3,43 7,-34-2,82-3,-154-2,-202 13,149-8,-104-5,127-1,441 1,-1022 0,675-16,273 12,-169 7,-70-3,-72 0,-9 0,-41 0,-199-19,94 11,-13-1,135 10,18 0,-1 0,1-1,-1 0,1-1,-17-3,25 4,1 0,0 0,0 0,0 0,0 0,-1 0,1 0,0 0,0 0,0 0,0 0,-1 0,1 0,0 0,0 0,0 0,0 0,-1 0,1 0,0 0,0 0,0 0,0-1,-1 1,1 0,0 0,0 0,0 0,0 0,0 0,0 0,-1-1,1 1,0 0,0 0,0 0,0 0,0-1,0 1,0 0,0 0,0 0,0 0,0-1,0 1,0 0,0 0,0 0,0 0,0-1,0 1,0 0,0 0,0 0,0 0,0-1,0 1,0 0,0 0,1 0,13-5,21 0,449 6,-738-1,683-18,-383 18,-16 2,1-3,-1 0,52-10,-61 9,14-6,-35 3,-10 1,-17-3,23 6,-46-8,0 3,0 1,0 3,-68 6,5-1,78-3,30 0,19 0,-2 0,37 2,62 10,52 8,202-1,-327-19,-34 0,-25 0,-128-9,-8 0,-55 10,254-1,44 0,125-14,-174 10,69 3,-64 2,-113-10,-29-1,-112 11,466-1,-288 2,0 1,0 2,-40 12,41-9,0-2,0 0,-52 1,-136-8,264-15,-11 4,-35 7,-18 2,-66 3,-123 15,166-12,-68-3,-22 1,115 4,27 1,33 0,24-15,17 0,-2 9,-73 1,-9-1,-43 0,-332 0,825 0,-949 0,369-19,174 3,219 14,-199 3,-563-1,694 0,-253 17,6-9,0-2,-73-1,122-5,1 0,-1 1,0-1,1 1,-1 0,1 0,-5 2,9-3,-1 0,1 0,0 0,0 0,0 0,0 0,0 0,0 0,-1 0,1 0,0 0,0 0,0 1,0-1,0 0,0 0,-1 0,1 0,0 0,0 0,0 0,0 0,0 0,0 0,0 1,0-1,0 0,0 0,0 0,0 0,-1 0,1 0,0 0,0 1,0-1,0 0,0 0,0 0,0 0,0 0,0 1,0-1,0 0,0 0,0 0,0 0,1 0,-1 0,0 0,0 1,0-1,0 0,0 0,0 0,0 0,0 0,0 0,0 0,0 0,1 1,-1-1,0 0,0 0,0 0,24 3,257-2,-205-1,-820 0,1223 0,-472 0,0 0,0 0,0 1,-1 0,1 1,0-1,9 5,-76 2,-660-9,1455 1,-870 1,-316-13,98-11,315 23,29 0,0 1,0-2,0 1,0-1,-10-3,19 4,0 0,0 0,0 0,-1 0,1 0,0 1,0-1,0 0,0 0,-1 0,1 0,0 0,0 0,0 0,0 0,0 0,-1 0,1-1,0 1,0 0,0 0,0 0,-1 0,1 0,0 0,0 0,0 0,0 0,0 0,0 0,0-1,-1 1,1 0,0 0,0 0,0 0,0 0,0-1,0 1,0 0,0 0,0 0,0 0,0 0,0-1,0 1,0 0,0 0,0 0,0 0,0-1,0 1,0 0,0 0,0 0,0 0,0 0,0-1,0 1,0 0,0 0,0 0,0 0,1 0,13-5,21 0,369 5,-254 1,-348 13,-2 3,73-13,620-3,-231-2,-231 7,-27-1,-20 0,-36 3,18-3,-64 2,-464-7,555 0,0 0,0 1,-1-1,1 2,0-1,-13 5,83 1,730-7,-792 0,3-1,0 1,1 0,-1 0,0 1,1-1,-1 1,0 0,1 0,-1 0,0 1,6 3,-12-4,-1 0,1 0,-1 0,0 0,1 0,-1-1,0 1,0-1,1 0,-5 0,-145 18,104-11,-75 4,-170 6,144-17,293-9,9-1,-74 9,86-11,-118 8,55 3,-91 2,-132 7,-17 2,-110 8,225-17,-9-1,26 0,13-2,169-37,-85 29,1 4,130 6,-80 3,-20-1,130-5,-147-15,-69 13,6-1,57 0,-42 6,98-13,-122 9,-23 3,-31 1,-176-2,-138 5,257 6,40-4,-44-1,40-2,-58 9,73-8,83-6,77 4,-38 2,600-3,-786 17,-46-16,79-2,-109 12,90-4,-128-6,147-2,609 1,-534 1,1 1,-1 0,0 2,18 5,-18-4,0-1,0 0,1-1,20 0,-13-3,-36-1,-42 1,-245-14,-94-22,160 35,-8-2,239 3,0 1,0-1,0 0,0 0,0 0,1 0,-1 0,0 0,0-1,0 1,0 0,0 0,1-1,-1 1,0 0,0-1,0 1,1-1,-1 1,0-1,0 1,1-1,-1 1,0-2,17-8,35-5,36-1,102-7,-114 16,72-3,-93 11,-29-1,-60 0,-94 2,-137-5,155-15,83 12,-1 1,-51-2,73 7,-1-1,1 1,0-1,-1-1,1 1,0-1,-8-4,79 2,127 3,144 3,-235 6,73 1,-150-9,-21 0,-4 0,-35 0,13 0,-628 0,637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8.352"/>
    </inkml:context>
    <inkml:brush xml:id="br0">
      <inkml:brushProperty name="width" value="0.2" units="cm"/>
      <inkml:brushProperty name="height" value="0.2" units="cm"/>
      <inkml:brushProperty name="color" value="#E71224"/>
    </inkml:brush>
  </inkml:definitions>
  <inkml:trace contextRef="#ctx0" brushRef="#br0">5 145 320 0 0,'-2'-17'530'0'0,"0"-1"-1"0"0,1 1 0 0 0,1-2 1 0 0,0 2-1 0 0,1 0 1 0 0,11-22 3449 0 0,-6 48-5586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9.405"/>
    </inkml:context>
    <inkml:brush xml:id="br0">
      <inkml:brushProperty name="width" value="0.2" units="cm"/>
      <inkml:brushProperty name="height" value="0.2" units="cm"/>
      <inkml:brushProperty name="color" value="#E71224"/>
    </inkml:brush>
  </inkml:definitions>
  <inkml:trace contextRef="#ctx0" brushRef="#br0">110 5 376 0 0,'0'0'41'0'0,"-1"-1"-1"0"0,0 1 1 0 0,-1-1-1 0 0,1 1 1 0 0,1 0-1 0 0,-1-2 1 0 0,-1 2-1 0 0,1 0 1 0 0,0 0-1 0 0,-1 0 1 0 0,1-1-1 0 0,0 1 1 0 0,1 0-1 0 0,-2 0 1 0 0,1 0-1 0 0,0 1 1 0 0,-1-1-1 0 0,1 0 1 0 0,0 0-1 0 0,-1 0 1 0 0,2 2-1 0 0,-1-2 1 0 0,0 0-1 0 0,-1 1 1 0 0,1-1-1 0 0,1 0 1 0 0,-1 1-1 0 0,-1-1 1 0 0,1 2-1 0 0,1-1 1 0 0,-1-1-1 0 0,-1 1 1 0 0,2 1-1 0 0,-1-2 1 0 0,1 1 0 0 0,-1 0-1 0 0,1-1 1 0 0,-2 2-1 0 0,2-1 1 0 0,-1 0-1 0 0,1 1 1 0 0,0-1-1 0 0,0-1 1 0 0,-1 1-1 0 0,1 1 1 0 0,0-1-1 0 0,0 0 1 0 0,0 1-1 0 0,0-1 1 0 0,0 0-1 0 0,0-1 1 0 0,0 3-1 0 0,4 12 328 0 0,1-1 0 0 0,2 1 0 0 0,-2-2 0 0 0,11 17 0 0 0,13 31 335 0 0,-6 0 93 0 0,-4 2 0 0 0,17 98 0 0 0,-31-123-646 0 0,-1-2 1 0 0,-3 1-1 0 0,1 0 0 0 0,-4 1 0 0 0,-10 68 0 0 0,11-94-100 0 0,-2 0 0 0 0,-1-1 0 0 0,2 1 0 0 0,-4-1 0 0 0,2-1 0 0 0,-1 1 0 0 0,0 0 0 0 0,-11 14 0 0 0,14-22-99 0 0,0-1 1 0 0,-1 1 0 0 0,2 0 0 0 0,-2-2 0 0 0,0 2-1 0 0,1-1 1 0 0,-1 0 0 0 0,-1 0 0 0 0,1 0 0 0 0,1-1-1 0 0,-1 2 1 0 0,-1-2 0 0 0,1 0 0 0 0,-1-1-1 0 0,2 2 1 0 0,-2-1 0 0 0,1-1 0 0 0,-1 1 0 0 0,1-1-1 0 0,-1 0 1 0 0,0 0 0 0 0,2 0 0 0 0,-2 0-1 0 0,0 0 1 0 0,1-1 0 0 0,-1 1 0 0 0,1-1 0 0 0,-1-1-1 0 0,2 2 1 0 0,-2-1 0 0 0,1 0 0 0 0,-5-5 0 0 0,4 5-79 0 0,0-2 1 0 0,0 1-1 0 0,1-1 1 0 0,-1 0 0 0 0,2-1-1 0 0,-2 2 1 0 0,1-1 0 0 0,0-1-1 0 0,1 0 1 0 0,-1 1 0 0 0,0-1-1 0 0,1 0 1 0 0,0 0-1 0 0,0 0 1 0 0,-1-5 0 0 0,-5-18-577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29.761"/>
    </inkml:context>
    <inkml:brush xml:id="br0">
      <inkml:brushProperty name="width" value="0.2" units="cm"/>
      <inkml:brushProperty name="height" value="0.2" units="cm"/>
      <inkml:brushProperty name="color" value="#E71224"/>
    </inkml:brush>
  </inkml:definitions>
  <inkml:trace contextRef="#ctx0" brushRef="#br0">220 18 88 0 0,'-6'3'97'0'0,"1"-2"-1"0"0,0 1 1 0 0,-1 0 0 0 0,1-2-1 0 0,0 2 1 0 0,-2-1-1 0 0,2-1 1 0 0,-1 0 0 0 0,1 0-1 0 0,-7-1 1 0 0,4 1 53 0 0,0 0 1 0 0,0 0-1 0 0,0 0 1 0 0,0 1-1 0 0,-9 2 1 0 0,11-2-57 0 0,2 0-1 0 0,0 1 1 0 0,-1 0 0 0 0,1 0 0 0 0,0 0 0 0 0,0 1-1 0 0,0 0 1 0 0,0-1 0 0 0,0 1 0 0 0,0 0-1 0 0,0 1 1 0 0,1-2 0 0 0,-1 2 0 0 0,-4 7 0 0 0,4-4 81 0 0,0 1 0 0 0,2-2 0 0 0,-2 2 0 0 0,1-1 0 0 0,0 1 0 0 0,1 0 0 0 0,0 0 0 0 0,0 9 0 0 0,-1 5 163 0 0,3-2-1 0 0,0 1 1 0 0,0-1-1 0 0,3 1 1 0 0,-1-1-1 0 0,6 24 1 0 0,-6-37-290 0 0,0-2-1 0 0,0 2 1 0 0,0 0 0 0 0,1-1 0 0 0,0 0-1 0 0,-1 0 1 0 0,2 0 0 0 0,0 0-1 0 0,7 8 1 0 0,-10-12-54 0 0,2 0 0 0 0,0 0 0 0 0,-2 0 0 0 0,2 0 0 0 0,-1 0 0 0 0,1-1 0 0 0,0 0 0 0 0,-1 1 0 0 0,1-1 0 0 0,1 0 0 0 0,-1 1 0 0 0,-1-1 0 0 0,1-1 0 0 0,1 1 0 0 0,-1-1 0 0 0,-1 0 0 0 0,2 0 0 0 0,-1 0 0 0 0,0 0 0 0 0,-1 0 0 0 0,2 0 0 0 0,-1 0 0 0 0,4-2 0 0 0,-1 0-67 0 0,2 0 1 0 0,-1-1-1 0 0,0 0 0 0 0,-2-1 0 0 0,2 0 0 0 0,-1 2 0 0 0,0-4 0 0 0,0 2 1 0 0,0 0-1 0 0,-1-1 0 0 0,0 0 0 0 0,1-1 0 0 0,7-11 0 0 0,-1 1-58 0 0,-1-1 0 0 0,-1-2 0 0 0,14-32 0 0 0,-18 37 134 0 0,-1-1 0 0 0,0 0 0 0 0,-1 1 0 0 0,-1-2 0 0 0,2-16 0 0 0,-5 24 17 0 0,2 1-1 0 0,-2 0 1 0 0,0-1-1 0 0,-2 2 1 0 0,2-2-1 0 0,-1 1 0 0 0,0 0 1 0 0,-2 1-1 0 0,2-1 1 0 0,-2-1-1 0 0,0 1 1 0 0,1 1-1 0 0,-6-9 1 0 0,5 12-43 0 0,0 1 0 0 0,1-1 1 0 0,-1 2-1 0 0,0-2 0 0 0,1 2 0 0 0,-1-2 1 0 0,0 2-1 0 0,1-1 0 0 0,-2 0 0 0 0,1 0 1 0 0,0 2-1 0 0,-1-1 0 0 0,2 0 1 0 0,-2-1-1 0 0,1 2 0 0 0,-1-1 0 0 0,1 1 1 0 0,-1 0-1 0 0,2 0 0 0 0,-2 0 0 0 0,0 0 1 0 0,-4 1-1 0 0,0 2-556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30.082"/>
    </inkml:context>
    <inkml:brush xml:id="br0">
      <inkml:brushProperty name="width" value="0.2" units="cm"/>
      <inkml:brushProperty name="height" value="0.2" units="cm"/>
      <inkml:brushProperty name="color" value="#E71224"/>
    </inkml:brush>
  </inkml:definitions>
  <inkml:trace contextRef="#ctx0" brushRef="#br0">1 0 600 0 0,'0'3'12'0'0,"0"-1"-1"0"0,-1 1 1 0 0,1-2 0 0 0,0 2-1 0 0,0 0 1 0 0,0-1 0 0 0,0 1-1 0 0,1-2 1 0 0,-1 2 0 0 0,0 0-1 0 0,2-1 1 0 0,-1 4 0 0 0,15 30 551 0 0,-5-15-339 0 0,10 39 465 0 0,-1 1 1 0 0,-4 1-1 0 0,15 104 1 0 0,-26-147-874 0 0,-1-14-253 0 0,-1-13-285 0 0,-3-4 265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9:30.205"/>
    </inkml:context>
    <inkml:brush xml:id="br0">
      <inkml:brushProperty name="width" value="0.2" units="cm"/>
      <inkml:brushProperty name="height" value="0.2" units="cm"/>
      <inkml:brushProperty name="color" value="#E71224"/>
    </inkml:brush>
  </inkml:definitions>
  <inkml:trace contextRef="#ctx0" brushRef="#br0">0 40 200 0 0,'8'-9'0'0'0,"-5"6"0"0"0,-2 0 0 0 0,2-1 0 0 0,-1 2 0 0 0,1-1 0 0 0,0 0 0 0 0,-1 1 0 0 0,1-1 0 0 0,0 2 0 0 0,1-2 0 0 0,1-1 0 0 0,0 5 94 0 0,-1 1 0 0 0,0-1 0 0 0,0 0 0 0 0,0 1 0 0 0,0-1 0 0 0,0 2 0 0 0,7 3 0 0 0,-10-6-58 0 0,6 6 121 0 0,0-2 1 0 0,-1 1-1 0 0,0 0 0 0 0,0 1 0 0 0,0 0 0 0 0,-1 0 0 0 0,0 0 1 0 0,-1 1-1 0 0,2 0 0 0 0,4 11 0 0 0,4 12 334 0 0,14 40 1 0 0,-19-42-314 0 0,30 74-486 0 0,-27-69 155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26.889"/>
    </inkml:context>
    <inkml:brush xml:id="br0">
      <inkml:brushProperty name="width" value="0.2" units="cm"/>
      <inkml:brushProperty name="height" value="0.2" units="cm"/>
      <inkml:brushProperty name="color" value="#E71224"/>
    </inkml:brush>
  </inkml:definitions>
  <inkml:trace contextRef="#ctx0" brushRef="#br0">49 16 448 0 0,'-5'5'131'0'0,"0"-1"-1"0"0,-1 0 1 0 0,1 2-1 0 0,0-1 1 0 0,1 0-1 0 0,0 1 1 0 0,-2-1-1 0 0,-3 10 1 0 0,26-22 1103 0 0,-15 6-1095 0 0,-2-1 0 0 0,1 2 0 0 0,0-1 0 0 0,1 0 0 0 0,-1-1 0 0 0,0 2 0 0 0,1-1 0 0 0,-1 1 0 0 0,0-1 0 0 0,1 1 0 0 0,0 0 0 0 0,0-2 0 0 0,-1 2 0 0 0,0 0 0 0 0,1 0 0 0 0,-1-1 0 0 0,0 1 0 0 0,2 0 0 0 0,-2 0 0 0 0,1 0 0 0 0,-1 1 0 0 0,3-1 0 0 0,-3 0-144 0 0,1 0-1 0 0,0 2 1 0 0,0-2 0 0 0,0 0-1 0 0,0 0 1 0 0,0 0-1 0 0,0-2 1 0 0,-1 2 0 0 0,2 0-1 0 0,-2-1 1 0 0,0 1-1 0 0,2 0 1 0 0,-2-1 0 0 0,1-1-1 0 0,3 0 1 0 0,0-1 79 0 0,1 0 1 0 0,-1 2-1 0 0,0-2 0 0 0,1 2 0 0 0,-1-2 1 0 0,0 2-1 0 0,1 0 0 0 0,8-1 1 0 0,48 0-123 0 0,-56 2 68 0 0,21 1 51 0 0,0 2-1 0 0,-1 1 0 0 0,41 10 0 0 0,-7 0 1 0 0,-47-12-46 0 0,1 0-1 0 0,-1-1 1 0 0,0-1-1 0 0,2 0 1 0 0,-2 0-1 0 0,22-5 0 0 0,77-25 303 0 0,-4 1-128 0 0,-97 28-157 0 0,1-1 0 0 0,0 2 0 0 0,-2-1 0 0 0,2 2 1 0 0,0-1-1 0 0,0 2 0 0 0,-1-1 0 0 0,1 2 0 0 0,-1-1 1 0 0,22 9-1 0 0,-21-7-42 0 0,1-1 0 0 0,1-1 0 0 0,-2 0 0 0 0,1-1 0 0 0,15 0 0 0 0,-11-1 0 0 0,-1 2 0 0 0,30 4 0 0 0,124 26 350 0 0,-148-28-340 0 0,0-1-10 0 0,2 0 0 0 0,-1-2 0 0 0,32-4 0 0 0,69-11 0 0 0,-86 8 0 0 0,-11 2 0 0 0,-2 2 0 0 0,1-1 0 0 0,0 3 0 0 0,1 0 0 0 0,-2 3 0 0 0,2-1 0 0 0,-2 2 0 0 0,41 11 0 0 0,-37-6 2 0 0,4 3 1 0 0,2-2 0 0 0,0-1 0 0 0,-1-2 1 0 0,2-2-1 0 0,39 2 0 0 0,-20-10 260 0 0,-2-2 0 0 0,-1-3 0 0 0,91-26 0 0 0,-137 33-272 0 0,25-6-12 0 0,1 2-1 0 0,-1 1 1 0 0,1 1 0 0 0,0 2-1 0 0,44 4 1 0 0,-74-3-22 0 0,1 0-1 0 0,0 0 0 0 0,-1 1 1 0 0,1 0-1 0 0,0-1 1 0 0,-1 2-1 0 0,1-1 1 0 0,0 0-1 0 0,3 2 1 0 0,-6-2-36 0 0,0-1 0 0 0,6 7-1030 0 0,-6-7 1029 0 0,0 1 1 0 0,0-1 0 0 0,0 2 0 0 0,0-2 0 0 0,0 1-1 0 0,0-1 1 0 0,0 1 0 0 0,0-1 0 0 0,0 2 0 0 0,0-2-1 0 0,0 0 1 0 0,0 1 0 0 0,0-1 0 0 0,0 1 0 0 0,0-1-1 0 0,0 2 1 0 0,-2-2 0 0 0,2 0 0 0 0,0 1 0 0 0,0-1-1 0 0,-1 1 1 0 0,-4 3-713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28.311"/>
    </inkml:context>
    <inkml:brush xml:id="br0">
      <inkml:brushProperty name="width" value="0.2" units="cm"/>
      <inkml:brushProperty name="height" value="0.2" units="cm"/>
      <inkml:brushProperty name="color" value="#E71224"/>
    </inkml:brush>
  </inkml:definitions>
  <inkml:trace contextRef="#ctx0" brushRef="#br0">136 146 144 0 0,'-21'6'193'0'0,"-2"-2"0"0"0,2 0 0 0 0,-45 0 0 0 0,68-4-184 0 0,-2 0 0 0 0,0-2 0 0 0,0 2-1 0 0,0 0 1 0 0,0 0 0 0 0,0 0 0 0 0,0 0-1 0 0,0 0 1 0 0,1 0 0 0 0,-1-1 0 0 0,0 1 0 0 0,0 0-1 0 0,0 0 1 0 0,0 0 0 0 0,0 0 0 0 0,0 0 0 0 0,0-1-1 0 0,0 1 1 0 0,0 0 0 0 0,0 0 0 0 0,0 0-1 0 0,0 0 1 0 0,0-2 0 0 0,0 2 0 0 0,0 0 0 0 0,0 0-1 0 0,0 0 1 0 0,0 0 0 0 0,0-1 0 0 0,0 1-1 0 0,0 0 1 0 0,0 0 0 0 0,0 0 0 0 0,0 0 0 0 0,0-1-1 0 0,-1 1 1 0 0,1 0 0 0 0,0 0 0 0 0,0 0 0 0 0,0 0-1 0 0,0 0 1 0 0,0 0 0 0 0,0 0 0 0 0,-2-2-1 0 0,2 2 1 0 0,0 0 0 0 0,0 0 0 0 0,0 0 0 0 0,0 0-1 0 0,0 0 1 0 0,-1 0 0 0 0,1 0 0 0 0,0 0-1 0 0,0 0 1 0 0,0 0 0 0 0,0 0 0 0 0,-1 0 0 0 0,1 0-1 0 0,0 0 1 0 0,0 0 0 0 0,0 0 0 0 0,0 0 0 0 0,-2 0-1 0 0,2 0 1 0 0,0 0 0 0 0,0 0 0 0 0,0 0-1 0 0,0 0 1 0 0,-1 0 0 0 0,4-1 115 0 0,-1-2-1 0 0,0 2 1 0 0,0 0 0 0 0,1-2-1 0 0,0 2 1 0 0,-2-1 0 0 0,6 0 0 0 0,-6 2-118 0 0,28-15 76 0 0,2 3 1 0 0,45-12-1 0 0,120-8 1041 0 0,248-20 197 0 0,-353 48-1202 0 0,-2 4 1 0 0,103 13-1 0 0,100 1-129 0 0,-211-17 114 0 0,87 0 106 0 0,-100 5-199 0 0,0-1 364 0 0,70 10 0 0 0,-29-3-114 0 0,-80-8-76 0 0,-1 1 0 0 0,0 2 0 0 0,42 10 0 0 0,-58-10 33 0 0,13 3-27 0 0,2 2 0 0 0,-1 0 0 0 0,0 3 0 0 0,32 17 0 0 0,-35-16-182 0 0,1-1 0 0 0,0-1 0 0 0,1 0 0 0 0,1-2 0 0 0,-1 0 0 0 0,2-3 0 0 0,31 4 0 0 0,109-1 120 0 0,-44-4-48 0 0,-109-1-80 0 0,1 0 0 0 0,26 7 0 0 0,-11-2 0 0 0,0-6-2909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36.159"/>
    </inkml:context>
    <inkml:brush xml:id="br0">
      <inkml:brushProperty name="width" value="0.2" units="cm"/>
      <inkml:brushProperty name="height" value="0.2" units="cm"/>
      <inkml:brushProperty name="color" value="#E71224"/>
    </inkml:brush>
  </inkml:definitions>
  <inkml:trace contextRef="#ctx0" brushRef="#br0">975 1 520 0 0,'0'15'492'0'0,"1"-13"-265"0"0,-1 1 0 0 0,0 0 0 0 0,0-1 0 0 0,0 1 0 0 0,0 0 0 0 0,0-1 0 0 0,-1 1 0 0 0,-1 4 0 0 0,2-7-163 0 0,0 1 0 0 0,-1-1 0 0 0,1 1 1 0 0,-1-1-1 0 0,1 0 0 0 0,-2 2 0 0 0,2-2 0 0 0,-1 0 0 0 0,1 1 0 0 0,-1-1 0 0 0,1 0 0 0 0,-2 1 0 0 0,2-1 0 0 0,-1 0 0 0 0,0 0 0 0 0,1 0 0 0 0,-2 0 0 0 0,2 0 0 0 0,-1 0 0 0 0,0 2 0 0 0,1-2 0 0 0,-2 0 1 0 0,2-2-1 0 0,-1 2 0 0 0,0 0 0 0 0,1 0 0 0 0,-2 0 0 0 0,2 0 0 0 0,-1 0 0 0 0,0-1 0 0 0,1 1 0 0 0,-2 0 0 0 0,2 0 0 0 0,-1-1 0 0 0,-8-2 273 0 0,-2 0 0 0 0,2 1 0 0 0,-1 0 0 0 0,0 1 0 0 0,0 1 0 0 0,0 0 0 0 0,0 0 0 0 0,0 0 0 0 0,-14 4 0 0 0,-6 3 304 0 0,-50 18 1 0 0,50-14-513 0 0,-41 7 0 0 0,-33-2-63 0 0,-31 7 113 0 0,93-11-6 0 0,-45 9 214 0 0,76-19-374 0 0,2-1 1 0 0,0 0-1 0 0,-2-1 0 0 0,2 0 1 0 0,-1 0-1 0 0,-16-4 0 0 0,3-4-34 0 0,20 7 13 0 0,1 0 0 0 0,-1-1 0 0 0,-1 1 0 0 0,1 1 0 0 0,1-1 0 0 0,-1-1 0 0 0,-1 2 0 0 0,-4 0 0 0 0,8 0 7 0 0,-1 0 0 0 0,1 0-1 0 0,0 0 1 0 0,-2 0-1 0 0,2 0 1 0 0,-1 0-1 0 0,1 0 1 0 0,0 2-1 0 0,-1-2 1 0 0,1 0-1 0 0,0 0 1 0 0,-2 1 0 0 0,2-1-1 0 0,0 0 1 0 0,-1 1-1 0 0,1-1 1 0 0,0 0-1 0 0,-1 2 1 0 0,1-2-1 0 0,0 1 1 0 0,-4 19-12 0 0,5 28-13 0 0,2 24-20 0 0,-19 273 464 0 0,16-318-412 0 0,0 272 28 0 0,1-15-4 0 0,-34 172-30 0 0,17-284 0 0 0,-20 662 0 0 0,32-536 0 0 0,1 119 0 0 0,31 94 0 0 0,-1 70 0 0 0,-39 58-400 0 0,12-638 400 0 0,1 91-105 0 0,-20 153 0 0 0,18-241 99 0 0,0 2 0 0 0,1-2 0 0 0,0 1 0 0 0,-2-1 1 0 0,4 1-1 0 0,-2 1 0 0 0,0-2 0 0 0,1 1 0 0 0,0 4 1 0 0,1-6 5 0 0,-1-2 0 0 0,-1 2 0 0 0,1 0 1 0 0,1-2-1 0 0,-1 0 0 0 0,0 2 0 0 0,1-2 0 0 0,0 2 1 0 0,0-2-1 0 0,-1 1 0 0 0,0-1 0 0 0,2 0 1 0 0,-2 1-1 0 0,2-1 0 0 0,-2 0 0 0 0,2 1 0 0 0,-2-1 1 0 0,2-1-1 0 0,0 1 0 0 0,2 1 0 0 0,28 8 0 0 0,2-2 0 0 0,1 0 0 0 0,44 2 0 0 0,109-4 0 0 0,-161-4 0 0 0,-1-1 0 0 0,0 2 0 0 0,-1-1 0 0 0,1 4 0 0 0,0 0 0 0 0,26 10 0 0 0,-40-10 0 0 0,1 0 0 0 0,-1 2 0 0 0,16 12 0 0 0,22 11 0 0 0,-51-31 2 0 0,0 1 0 0 0,0-1 0 0 0,0 0 0 0 0,0 0 0 0 0,1 0 0 0 0,-1 0 0 0 0,0 0 0 0 0,0 0 0 0 0,0 0 0 0 0,2 0 0 0 0,-2 0 0 0 0,0 2 0 0 0,0-2 0 0 0,1 0-1 0 0,-1 0 1 0 0,0 0 0 0 0,0 0 0 0 0,0 0 0 0 0,1 0 0 0 0,-1 0 0 0 0,0 0 0 0 0,0 0 0 0 0,0-2 0 0 0,2 2 0 0 0,-2 0 0 0 0,0 0 0 0 0,0 0 0 0 0,0 0 0 0 0,1 0 0 0 0,-1 0 0 0 0,0 0 0 0 0,0 0-1 0 0,0 0 1 0 0,1-1 0 0 0,-1 1 0 0 0,0 0 0 0 0,0 0 0 0 0,0-13 39 0 0,0 10-34 0 0,-1 0 1 0 0,1 2-1 0 0,-1-2 0 0 0,-1 1 1 0 0,2 0-1 0 0,-1 0 0 0 0,0 0 1 0 0,-1 0-1 0 0,1 0 0 0 0,0 0 1 0 0,-3-1-1 0 0,4 2-2 0 0,-2 1 0 0 0,2 0 0 0 0,-1-2-1 0 0,0 2 1 0 0,1-1 0 0 0,-2 1 0 0 0,2 0 0 0 0,-1-1 0 0 0,1 1-1 0 0,0-2 1 0 0,-1 2 0 0 0,1-1 0 0 0,-2 0 0 0 0,2 1 0 0 0,0-2 0 0 0,-1 2-1 0 0,1-1 1 0 0,0 0 0 0 0,0 1 0 0 0,0-2 0 0 0,-1 1 0 0 0,1 1 0 0 0,0-1-1 0 0,0 1 1 0 0,0-2 0 0 0,0 1 0 0 0,0 0 0 0 0,0 1 0 0 0,0-2-1 0 0,0 2 1 0 0,1-1 0 0 0,-1 0 0 0 0,0 1 0 0 0,0-2 0 0 0,0 1 0 0 0,1 1-1 0 0,-1-1 1 0 0,0 1 0 0 0,2-3 0 0 0,-1 0-2 0 0,2-2-3 0 0,-11 1 0 0 0,-15-12 59 0 0,2 0-1 0 0,-1 0 0 0 0,2-1 0 0 0,0-2 0 0 0,-21-26 0 0 0,20 18 34 0 0,-1-1 0 0 0,4-1 0 0 0,-32-57 0 0 0,18 16-32 0 0,60 98 161 0 0,-18-19-219 0 0,-1 0 0 0 0,2 1 0 0 0,-1-2 0 0 0,1 0 0 0 0,18 9 0 0 0,65 28-4 0 0,-57-29 3 0 0,-36-14-1 0 0,14 3 0 0 0,0 2 0 0 0,-2 1 0 0 0,0 0 0 0 0,1 0 0 0 0,15 14 0 0 0,-26-19 0 0 0,-2-2 0 0 0,2 2 0 0 0,-2-2 0 0 0,2 2 0 0 0,-2 0 0 0 0,0-1 0 0 0,2 0 0 0 0,-2 0 0 0 0,1 1 0 0 0,-2 0 0 0 0,1-1 0 0 0,0 1 0 0 0,1 0 0 0 0,-2-1 0 0 0,1 2 0 0 0,-1-1 0 0 0,0 0 0 0 0,0-1 0 0 0,1 1 0 0 0,-1 0 0 0 0,-1-1 0 0 0,1 2 0 0 0,0-1 0 0 0,0 0 0 0 0,-1-1 0 0 0,-1 1 0 0 0,2 0 0 0 0,-1-1 0 0 0,0 1 0 0 0,-1 0 0 0 0,1-1 0 0 0,0 1 0 0 0,-1 0 0 0 0,1-1 0 0 0,-2 0 0 0 0,-2 4 0 0 0,-78 98 5 0 0,-114 188 0 0 0,154-218-1590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39.331"/>
    </inkml:context>
    <inkml:brush xml:id="br0">
      <inkml:brushProperty name="width" value="0.2" units="cm"/>
      <inkml:brushProperty name="height" value="0.2" units="cm"/>
      <inkml:brushProperty name="color" value="#E71224"/>
    </inkml:brush>
  </inkml:definitions>
  <inkml:trace contextRef="#ctx0" brushRef="#br0">57 67 88 0 0,'0'-10'7'0'0,"0"0"26"0"0,0-1-1 0 0,0 0 1 0 0,-4-14-1 0 0,4 25-13 0 0,-1 1-1 0 0,1-1 0 0 0,0 0 1 0 0,-1 2-1 0 0,1-2 0 0 0,-2 0 0 0 0,2 1 1 0 0,0-1-1 0 0,-1 0 0 0 0,1 1 1 0 0,0-1-1 0 0,-1 2 0 0 0,1-2 0 0 0,0 1 1 0 0,0-1-1 0 0,-2 1 0 0 0,2-1 1 0 0,0 2-1 0 0,0-2 0 0 0,0 1 0 0 0,0-1 1 0 0,0 1-1 0 0,0-1 0 0 0,-1 2 1 0 0,1-2-1 0 0,0 17 2582 0 0,9 84-2096 0 0,-5-27-432 0 0,23 250 895 0 0,-26-312-926 0 0,1 0 0 0 0,-1 0 1 0 0,-1 0-1 0 0,-1 0 0 0 0,1 0 1 0 0,-3 0-1 0 0,-2 17 0 0 0,5-29-36 0 0,0 0-1 0 0,0 0 1 0 0,0 0-1 0 0,0 0 1 0 0,-2 1-1 0 0,2-1 1 0 0,0 0-1 0 0,0 0 1 0 0,0 0-1 0 0,0 0 1 0 0,0 0-1 0 0,0 0 1 0 0,0 0-1 0 0,0 0 1 0 0,-1 0-1 0 0,1 2 1 0 0,0-2-1 0 0,0 0 1 0 0,0 0-1 0 0,0 0 1 0 0,0 0-1 0 0,0 0 1 0 0,-1 0-1 0 0,1 0 1 0 0,0 0-1 0 0,0 0 1 0 0,0 0-1 0 0,0 0 1 0 0,0 0-1 0 0,-2 0 1 0 0,2 0-1 0 0,0 0 1 0 0,0 0-1 0 0,0 0 1 0 0,0 0-1 0 0,-1-2 1 0 0,1 2 1 0 0,0 0-1 0 0,0 0 1 0 0,0 0 0 0 0,0 0-1 0 0,0 0 1 0 0,-1 0-1 0 0,1 0 1 0 0,0 0 0 0 0,0 0-1 0 0,0 0 1 0 0,0 0 0 0 0,0 0-1 0 0,-2 0 1 0 0,2 0 0 0 0,0 0-1 0 0,0 0 1 0 0,0 0 0 0 0,0 0-1 0 0,0 0 1 0 0,-1 0 0 0 0,1 0-1 0 0,0 2 1 0 0,0-2 0 0 0,0 0-1 0 0,0 0 1 0 0,0 0 0 0 0,0 0-1 0 0,-1 0 1 0 0,1 0 0 0 0,0 0-1 0 0,0 0 1 0 0,0 1 0 0 0,0-1-1 0 0,0 0 1 0 0,0 0 0 0 0,0 0-1 0 0,0 0 1 0 0,-2 4 7 0 0,1-1 0 0 0,0 1 0 0 0,-1 0 0 0 0,2-2 0 0 0,-1 2 0 0 0,1-1 0 0 0,0 1 0 0 0,0 5 0 0 0,0 1-5 0 0,0-5 47 0 0,1-8-21 0 0,-3-21-189 0 0,-40-80 45 0 0,37 90 111 0 0,1-2 0 0 0,1 0 0 0 0,1 0 0 0 0,-1-23 0 0 0,6-66-53 0 0,-3 89 24 0 0,5-52-76 0 0,-1 46 27 0 0,-3 0 0 0 0,1 0 0 0 0,-2 1 0 0 0,-4-40 0 0 0,2 54 72 0 0,2 2-1 0 0,-1-2 1 0 0,1 0 0 0 0,0 1 0 0 0,1-6-1 0 0,-1 10-7 0 0,0 1-1 0 0,0 0 1 0 0,0-1 0 0 0,2 1-1 0 0,-2 0 1 0 0,0-1 0 0 0,0 1-1 0 0,0 0 1 0 0,1-1-1 0 0,-1 1 1 0 0,0 0 0 0 0,1-1-1 0 0,-1 1 1 0 0,2 1-1 0 0,-2-1 1 0 0,1-1 0 0 0,0 1-1 0 0,-1 1 1 0 0,2-1 0 0 0,-1-1-1 0 0,-1 2 1 0 0,1-1-1 0 0,1 0 1 0 0,-1 1 0 0 0,0-2-1 0 0,1 2 1 0 0,-2 0-1 0 0,1-1 1 0 0,0 1 0 0 0,3-1-1 0 0,-4 1-12 0 0,2 0 0 0 0,-1 1 0 0 0,-1-1 0 0 0,1 0 0 0 0,-1 0 0 0 0,2 1 0 0 0,-2-1 1 0 0,1 0-1 0 0,-1 2 0 0 0,1-2 0 0 0,-1 0 0 0 0,2 1 0 0 0,-2-1 0 0 0,0 1 0 0 0,1-1 0 0 0,-1 2 0 0 0,1-2 0 0 0,-1 2 0 0 0,8 6-478 0 0,-5-6 168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3.053"/>
    </inkml:context>
    <inkml:brush xml:id="br0">
      <inkml:brushProperty name="width" value="0.2" units="cm"/>
      <inkml:brushProperty name="height" value="0.2" units="cm"/>
      <inkml:brushProperty name="color" value="#E71224"/>
    </inkml:brush>
  </inkml:definitions>
  <inkml:trace contextRef="#ctx0" brushRef="#br0">266 128 952 0 0,'-30'-36'776'0'0,"-9"-7"138"0"0,32 36-739 0 0,1 2 0 0 0,-1 1 1 0 0,0-1-1 0 0,-1 1 0 0 0,2-2 0 0 0,-2 4 1 0 0,0-2-1 0 0,-15-4 0 0 0,19 6-104 0 0,1 1-1 0 0,1 1 1 0 0,-1 0 0 0 0,-1 0 0 0 0,1 0-1 0 0,1 0 1 0 0,-2 0 0 0 0,1 0-1 0 0,0 0 1 0 0,1 1 0 0 0,-2-1-1 0 0,1 2 1 0 0,0-2 0 0 0,1 1 0 0 0,-1 0-1 0 0,0 1 1 0 0,1-1 0 0 0,-1 0-1 0 0,0 2 1 0 0,1-2 0 0 0,-1 1-1 0 0,0 0 1 0 0,2 0 0 0 0,-2 0 0 0 0,2 1-1 0 0,-2-2 1 0 0,2 2 0 0 0,-3 2-1 0 0,-1 5 76 0 0,-1 0 0 0 0,2 0 0 0 0,0 0 0 0 0,0 1 0 0 0,2 0 0 0 0,-1-1 0 0 0,0 1 0 0 0,2 0 0 0 0,-2 15 0 0 0,2 8 102 0 0,5 59 1 0 0,-3-69-234 0 0,2-1 1 0 0,1-1-1 0 0,0 1 0 0 0,1-2 1 0 0,2 2-1 0 0,1-2 1 0 0,0 1-1 0 0,15 26 0 0 0,-21-44-22 0 0,0-2-1 0 0,0 2 1 0 0,1-1-1 0 0,0 0 0 0 0,-1-1 1 0 0,1 1-1 0 0,0 0 1 0 0,1-1-1 0 0,-2 1 1 0 0,1 0-1 0 0,1-2 0 0 0,0 2 1 0 0,-1-2-1 0 0,1 0 1 0 0,0 1-1 0 0,-2-1 0 0 0,2 0 1 0 0,0 1-1 0 0,4-1 1 0 0,-5-1 4 0 0,1 0-1 0 0,-1 0 1 0 0,-1 0 0 0 0,1 0 0 0 0,0-1 0 0 0,-1 1 0 0 0,1-2 0 0 0,0 2 0 0 0,-1-1 0 0 0,1 0 0 0 0,0-1 0 0 0,-1 1 0 0 0,1 0 0 0 0,0-1 0 0 0,-1 1-1 0 0,1 0 1 0 0,-2-2 0 0 0,2 2 0 0 0,-2-2 0 0 0,2 2 0 0 0,-2-2 0 0 0,2 0 0 0 0,-2 2 0 0 0,1-2 0 0 0,-1 1 0 0 0,3-6 0 0 0,1-4 39 0 0,-1 0-1 0 0,0 0 1 0 0,0 0 0 0 0,-1-2 0 0 0,0 2 0 0 0,-2-1 0 0 0,0 0 0 0 0,1-1-1 0 0,-4-19 1 0 0,-2-14 342 0 0,-13-59 0 0 0,12 78-276 0 0,-2 9-124 0 0,6 16-93 0 0,-1-1-1 0 0,2 2 1 0 0,-1-2 0 0 0,0 1 0 0 0,1 0 0 0 0,-2-1 0 0 0,2 2-1 0 0,0-2 1 0 0,0 1 0 0 0,0-1 0 0 0,0-3 0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3.553"/>
    </inkml:context>
    <inkml:brush xml:id="br0">
      <inkml:brushProperty name="width" value="0.2" units="cm"/>
      <inkml:brushProperty name="height" value="0.2" units="cm"/>
      <inkml:brushProperty name="color" value="#E71224"/>
    </inkml:brush>
  </inkml:definitions>
  <inkml:trace contextRef="#ctx0" brushRef="#br0">23 0 376 0 0,'-3'4'47'0'0,"0"0"0"0"0,1 1 0 0 0,-1-1 0 0 0,2 2 0 0 0,-2-2 0 0 0,2 1 0 0 0,-1-1 0 0 0,1 1 0 0 0,0 1 0 0 0,1-2 0 0 0,-2 10 1 0 0,1 8 287 0 0,5 32 0 0 0,-1-20-162 0 0,61 524 1245 0 0,-18-288-659 0 0,-47-288-793 0 0,1 0 1 0 0,1 0 0 0 0,1 1-1 0 0,0-2 1 0 0,2 2-1 0 0,7-23 1 0 0,-3 9 37 0 0,3-1 1 0 0,1 3-1 0 0,18-36 1 0 0,-30 63-5 0 0,32-47 0 0 0,-30 46 0 0 0,-1 2 0 0 0,0-2 0 0 0,2 2 0 0 0,-2-2 0 0 0,1 2 0 0 0,0 0 0 0 0,0-2 0 0 0,0 2 0 0 0,0-1 0 0 0,0 1 0 0 0,1 0 0 0 0,-2-1 0 0 0,2 1 0 0 0,0 0 0 0 0,-1 1 0 0 0,1-2 0 0 0,0 1 0 0 0,-1 1 0 0 0,4-1 0 0 0,-5 2-1 0 0,0-1 1 0 0,1 0-1 0 0,-1 0 0 0 0,0 1 1 0 0,1-1-1 0 0,-1 2 1 0 0,0-2-1 0 0,1 1 1 0 0,-1-1-1 0 0,0 1 0 0 0,-1 1 1 0 0,2-2-1 0 0,-1 1 1 0 0,0 0-1 0 0,1 1 0 0 0,-2-2 1 0 0,1 1-1 0 0,0 0 1 0 0,-1 1-1 0 0,2-1 0 0 0,-2 0 1 0 0,1 1-1 0 0,-1-1 1 0 0,1 3-1 0 0,9 36-41 0 0,-9-32 47 0 0,3 36 291 0 0,-1 1-1 0 0,-3-1 1 0 0,-11 87 0 0 0,7-82 73 0 0,-4 2 1 0 0,-24 86-1 0 0,31-131-325 0 0,-1-2 0 0 0,1 0 1 0 0,-2 0-1 0 0,2 0 0 0 0,-2 0 0 0 0,-3 6 1 0 0,4-10-44 0 0,2 2 0 0 0,-1-2 0 0 0,1 0 0 0 0,-1 1 1 0 0,1-1-1 0 0,-2 0 0 0 0,2 1 0 0 0,-1-1 0 0 0,1 0 0 0 0,-1 0 1 0 0,-1 2-1 0 0,2-2 0 0 0,-1 0 0 0 0,1 0 0 0 0,-1 0 0 0 0,-1 0 0 0 0,2 0 1 0 0,-1 0-1 0 0,0 0 0 0 0,1 0 0 0 0,-2 0 0 0 0,2 0 0 0 0,-1 0 1 0 0,0 0-1 0 0,1 0 0 0 0,-2-2 0 0 0,2 2 0 0 0,-1 0 0 0 0,0 0 1 0 0,1-1-1 0 0,-2 1 0 0 0,2 0 0 0 0,-1-1 0 0 0,1 1 0 0 0,-1-2 1 0 0,1 2-1 0 0,-2 0 0 0 0,2-1 0 0 0,0 1 0 0 0,-1-3 0 0 0,-3-1-69 0 0,0-1-1 0 0,0 0 0 0 0,1 1 1 0 0,1-2-1 0 0,-1 1 0 0 0,0 0 1 0 0,1-2-1 0 0,0 2 1 0 0,-2-9-1 0 0,-8-54-1250 0 0,10 35 673 0 0,2 1 37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8.632"/>
    </inkml:context>
    <inkml:brush xml:id="br0">
      <inkml:brushProperty name="width" value="0.2" units="cm"/>
      <inkml:brushProperty name="height" value="0.2" units="cm"/>
      <inkml:brushProperty name="color" value="#E71224"/>
    </inkml:brush>
  </inkml:definitions>
  <inkml:trace contextRef="#ctx0" brushRef="#br0">92 0 952 0 0,'-9'15'329'0'0,"1"1"-1"0"0,0-2 0 0 0,0 2 1 0 0,2 0-1 0 0,0 0 1 0 0,2 0-1 0 0,-7 32 0 0 0,-5 68 1120 0 0,5 2 0 0 0,6 118 0 0 0,10-135-1424 0 0,2-34-4057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3.946"/>
    </inkml:context>
    <inkml:brush xml:id="br0">
      <inkml:brushProperty name="width" value="0.2" units="cm"/>
      <inkml:brushProperty name="height" value="0.2" units="cm"/>
      <inkml:brushProperty name="color" value="#E71224"/>
    </inkml:brush>
  </inkml:definitions>
  <inkml:trace contextRef="#ctx0" brushRef="#br0">195 1 1056 0 0,'-68'45'493'0'0,"46"-30"231"0"0,1 0 1 0 0,-36 30 0 0 0,54-41-631 0 0,-1 0 0 0 0,1-1 0 0 0,1 1 0 0 0,-1 0 0 0 0,0 0 0 0 0,1 0 0 0 0,-2 5 0 0 0,4-8-90 0 0,-2-1 0 0 0,2 2 1 0 0,0-1-1 0 0,0-1 0 0 0,0 1 0 0 0,0-1 0 0 0,-1 2 0 0 0,1-1 0 0 0,0-1 0 0 0,0 1 0 0 0,0-1 1 0 0,0 2-1 0 0,0-1 0 0 0,1-1 0 0 0,-1 1 0 0 0,0-1 0 0 0,0 2 0 0 0,0-1 0 0 0,0-1 0 0 0,2 1 1 0 0,-2-1-1 0 0,0 2 0 0 0,0-2 0 0 0,1 1 0 0 0,-1-1 0 0 0,1 1 0 0 0,-1-1 0 0 0,0 2 1 0 0,2-2-1 0 0,-2 1 0 0 0,1-1 0 0 0,-1 0 0 0 0,1 1 0 0 0,-1-1 0 0 0,2 0 0 0 0,-2 2 0 0 0,1-2 1 0 0,-1 0-1 0 0,1 0 0 0 0,1 0 0 0 0,-2 1 0 0 0,1-1 0 0 0,-1 0 0 0 0,1 0 0 0 0,1 0 1 0 0,-2 0-1 0 0,1 0 0 0 0,-1 0 0 0 0,3 0 0 0 0,7 0-24 0 0,1 0 0 0 0,0-1 0 0 0,-1-1 0 0 0,1 1 0 0 0,10-4 0 0 0,-6 1-35 0 0,-2 1 1 0 0,22-1-1 0 0,-31 4 48 0 0,0 0 1 0 0,0 0-1 0 0,0 1 1 0 0,0-1 0 0 0,0 2-1 0 0,0-2 1 0 0,0 1-1 0 0,0 0 1 0 0,-1 1-1 0 0,1-1 1 0 0,0 2-1 0 0,6 2 1 0 0,-7-2 3 0 0,0-1-1 0 0,-1 1 1 0 0,1 1 0 0 0,0-1-1 0 0,-2-1 1 0 0,2 2 0 0 0,-2-1-1 0 0,2 1 1 0 0,-2 0 0 0 0,0-1-1 0 0,1 1 1 0 0,-1 0 0 0 0,0 0 0 0 0,-1 0-1 0 0,2 0 1 0 0,-2 0 0 0 0,1-2-1 0 0,-1 2 1 0 0,0 0 0 0 0,-1 8-1 0 0,-1 7-20 0 0,0 1-1 0 0,-10 33 0 0 0,12-50 25 0 0,-7 24 161 0 0,-1-1-1 0 0,-1 0 1 0 0,-1-1 0 0 0,0 0 0 0 0,-4 1 0 0 0,-28 43-1 0 0,39-64-84 0 0,-1-1 0 0 0,0 0-1 0 0,0 0 1 0 0,-1 0-1 0 0,1 0 1 0 0,0-1-1 0 0,-11 5 1 0 0,15-7-86 0 0,-1-1-1 0 0,-1 2 1 0 0,1-2 0 0 0,0 0-1 0 0,-1 1 1 0 0,2-1-1 0 0,-1 0 1 0 0,0 0 0 0 0,-1 1-1 0 0,1-1 1 0 0,0 0 0 0 0,-1 0-1 0 0,1 0 1 0 0,0 0-1 0 0,1 0 1 0 0,-2 0 0 0 0,1 0-1 0 0,0-1 1 0 0,-1 1 0 0 0,1 0-1 0 0,0 0 1 0 0,-1-1-1 0 0,2 1 1 0 0,-1-2 0 0 0,0 2-1 0 0,-1 0 1 0 0,1-1 0 0 0,1 0-1 0 0,-1 1 1 0 0,-1-2-1 0 0,2 2 1 0 0,-1-1 0 0 0,1 0-1 0 0,-1 1 1 0 0,-1-2 0 0 0,2 1-1 0 0,-1 0 1 0 0,1-1-1 0 0,0 2 1 0 0,-1-1 0 0 0,1 0-1 0 0,0-1 1 0 0,-2 0-1 0 0,2-1-88 0 0,-1 0 0 0 0,1 1 0 0 0,-1-1 0 0 0,1 0 0 0 0,0 1 0 0 0,0-1 0 0 0,0 0-1 0 0,1-3 1 0 0,2-13-562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4.268"/>
    </inkml:context>
    <inkml:brush xml:id="br0">
      <inkml:brushProperty name="width" value="0.2" units="cm"/>
      <inkml:brushProperty name="height" value="0.2" units="cm"/>
      <inkml:brushProperty name="color" value="#E71224"/>
    </inkml:brush>
  </inkml:definitions>
  <inkml:trace contextRef="#ctx0" brushRef="#br0">1 293 1056 0 0,'0'1'10'0'0,"0"1"0"0"0,1-1-1 0 0,-1 2 1 0 0,2-2 0 0 0,-1 0 0 0 0,-1 1-1 0 0,1-1 1 0 0,1 0 0 0 0,-1 1-1 0 0,-1-1 1 0 0,1 0 0 0 0,1 1 0 0 0,-1-1-1 0 0,0-1 1 0 0,1 1 0 0 0,-1 1-1 0 0,0-2 1 0 0,2 1 0 0 0,-2 0 0 0 0,1-1-1 0 0,-1 2 1 0 0,0-2 0 0 0,1 0-1 0 0,0 1 1 0 0,0-1 0 0 0,-1 0 0 0 0,3 0-1 0 0,0 0 41 0 0,1 0 0 0 0,-1 0 0 0 0,2-1 0 0 0,-2 1 0 0 0,1-2 0 0 0,-1 1 0 0 0,0 0 0 0 0,9-5 0 0 0,-10 5 4 0 0,0 0 0 0 0,1-1 1 0 0,-2 0-1 0 0,1 0 0 0 0,0 0 1 0 0,-1-1-1 0 0,1 2 0 0 0,0-2 1 0 0,-1 0-1 0 0,1 1 0 0 0,-2-1 1 0 0,2 0-1 0 0,-2-1 0 0 0,3-1 1 0 0,-1-2 48 0 0,0 2 1 0 0,-2-2 0 0 0,2 2-1 0 0,-2-2 1 0 0,0 2 0 0 0,1-2-1 0 0,-1-7 1 0 0,-1-5 207 0 0,-1 0-1 0 0,-1 2 1 0 0,0-2 0 0 0,-6-25 0 0 0,5 32-140 0 0,-1 2 1 0 0,0-1-1 0 0,-5-13 0 0 0,7 21-115 0 0,1 1-1 0 0,0-1 1 0 0,-1 0-1 0 0,1 1 0 0 0,0-1 1 0 0,-1 2-1 0 0,0-2 0 0 0,0 0 1 0 0,0 2-1 0 0,0-2 0 0 0,0 2 1 0 0,-1-2-1 0 0,2 2 1 0 0,-2 0-1 0 0,0-1 0 0 0,1 1 1 0 0,-1 0-1 0 0,-4-2 0 0 0,6 3-18 0 0,0 0 0 0 0,-1 0-1 0 0,1 0 1 0 0,0 0 0 0 0,1 0-1 0 0,-2 0 1 0 0,1 1 0 0 0,0-1-1 0 0,-1 0 1 0 0,1 2 0 0 0,0-2-1 0 0,-1 1 1 0 0,2-1 0 0 0,-1 0-1 0 0,0 1 1 0 0,-1 1 0 0 0,2-2-1 0 0,-1 1 1 0 0,0-1 0 0 0,1 1-1 0 0,-2 1 1 0 0,2-1 0 0 0,-1-1-1 0 0,1 1 1 0 0,-1 1 0 0 0,1-1-1 0 0,-2 0 1 0 0,2 2 0 0 0,-14 34 736 0 0,14-33-704 0 0,-6 24 145 0 0,1 2 1 0 0,2-1-1 0 0,2-1 0 0 0,0 1 0 0 0,2 1 0 0 0,0-1 1 0 0,9 34-1 0 0,-9-54-206 0 0,0 0 0 0 0,2 1 1 0 0,-2-1-1 0 0,3-1 0 0 0,-1 1 0 0 0,6 11 0 0 0,-7-18-27 0 0,-1 0 0 0 0,0 0 0 0 0,-1-1 0 0 0,2 2 0 0 0,-1-2 0 0 0,2 0 0 0 0,-2 2 0 0 0,0-2 0 0 0,1 1 0 0 0,-1-1 0 0 0,2 0 0 0 0,-2 1 0 0 0,2-2 0 0 0,-2 1 0 0 0,0 0 0 0 0,2 1 0 0 0,0-2 0 0 0,-2 1 0 0 0,2-1 0 0 0,-2 1 0 0 0,2-1 0 0 0,-1 0 0 0 0,0 0-1 0 0,0 0 1 0 0,0 0 0 0 0,0 0 0 0 0,1 0 0 0 0,-2 0 0 0 0,2 0 0 0 0,0 0 0 0 0,-2-1 0 0 0,4 0 0 0 0,3-2-312 0 0,-1 0 0 0 0,0-1 0 0 0,-1 0 0 0 0,1 0 0 0 0,-2 0 0 0 0,2 0 0 0 0,-2-1 0 0 0,7-6 0 0 0,4-5-2267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4.639"/>
    </inkml:context>
    <inkml:brush xml:id="br0">
      <inkml:brushProperty name="width" value="0.2" units="cm"/>
      <inkml:brushProperty name="height" value="0.2" units="cm"/>
      <inkml:brushProperty name="color" value="#E71224"/>
    </inkml:brush>
  </inkml:definitions>
  <inkml:trace contextRef="#ctx0" brushRef="#br0">152 0 1656 0 0,'-21'27'643'0'0,"2"-1"-1"0"0,0 2 1 0 0,3 2-1 0 0,0-1 1 0 0,2 0-1 0 0,2 2 1 0 0,-11 33-1 0 0,23-61-563 0 0,-11 39 922 0 0,11-40-963 0 0,0-1-1 0 0,0 0 1 0 0,-1 2 0 0 0,1-2 0 0 0,0 1 0 0 0,0-1 0 0 0,0 0-1 0 0,0 2 1 0 0,0-2 0 0 0,1 1 0 0 0,-1-1 0 0 0,0 0 0 0 0,0 2-1 0 0,2-2 1 0 0,-2 1 0 0 0,1-1 0 0 0,-1 0 0 0 0,1 1 0 0 0,1-1-1 0 0,-2 0 1 0 0,1 1 0 0 0,2 0 0 0 0,-2 0-33 0 0,0-2-1 0 0,1 0 1 0 0,-1 0 0 0 0,2 1-1 0 0,-2-1 1 0 0,0 0 0 0 0,1 0 0 0 0,-1 0-1 0 0,0 0 1 0 0,1 0 0 0 0,0-1-1 0 0,0 1 1 0 0,-1 0 0 0 0,0 0 0 0 0,1-2-1 0 0,0 1 1 0 0,30-12 36 0 0,-17 6-34 0 0,-7 3-38 0 0,0 1-1 0 0,0 2 1 0 0,0-2 0 0 0,0 2 0 0 0,1 0 0 0 0,-1-1-1 0 0,0 2 1 0 0,2 0 0 0 0,-2 0 0 0 0,0 0-1 0 0,14 4 1 0 0,-19-4 19 0 0,1 2 0 0 0,-1-1 0 0 0,1 0-1 0 0,-2 1 1 0 0,1-1 0 0 0,1 0 0 0 0,-1 1-1 0 0,-1 0 1 0 0,1 0 0 0 0,0 0 0 0 0,-1 0 0 0 0,1 0-1 0 0,0 1 1 0 0,-1 0 0 0 0,0-1 0 0 0,0 1 0 0 0,0 0-1 0 0,0-1 1 0 0,0 1 0 0 0,-1 1 0 0 0,0-1 0 0 0,1-1-1 0 0,-1 2 1 0 0,0-1 0 0 0,-1 1 0 0 0,2-1-1 0 0,-2 1 1 0 0,1-2 0 0 0,-1 2 0 0 0,0-1 0 0 0,0 5-1 0 0,-1 13 79 0 0,-1 1-1 0 0,0-2 0 0 0,-2 1 0 0 0,-2 0 0 0 0,-7 23 0 0 0,-46 99 1181 0 0,59-140-1218 0 0,-1-2-12 0 0,1 2 0 0 0,-1-2 1 0 0,-1 2-1 0 0,2-2 0 0 0,-1 2 0 0 0,0-2 0 0 0,-1 0 0 0 0,1 2 0 0 0,0-2 1 0 0,-1 1-1 0 0,1-1 0 0 0,0 0 0 0 0,-2 1 0 0 0,2-1 0 0 0,-5 3 0 0 0,6-5-93 0 0,-1-1-1 0 0,1 2 1 0 0,0-1-1 0 0,-1 0 0 0 0,1-1 1 0 0,0 1-1 0 0,-2 1 0 0 0,2-1 1 0 0,0-1-1 0 0,0 1 1 0 0,0 0-1 0 0,0-1 0 0 0,0 1 1 0 0,0 0-1 0 0,0 1 0 0 0,0-2 1 0 0,0 1-1 0 0,0-2 0 0 0,12-38-1574 0 0,-4 16 493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5.001"/>
    </inkml:context>
    <inkml:brush xml:id="br0">
      <inkml:brushProperty name="width" value="0.2" units="cm"/>
      <inkml:brushProperty name="height" value="0.2" units="cm"/>
      <inkml:brushProperty name="color" value="#E71224"/>
    </inkml:brush>
  </inkml:definitions>
  <inkml:trace contextRef="#ctx0" brushRef="#br0">147 0 2120 0 0,'-12'17'298'0'0,"1"1"-1"0"0,0-1 1 0 0,2 2-1 0 0,-14 31 1 0 0,-18 82 2365 0 0,32-100-2389 0 0,3-14 74 0 0,-15 63 998 0 0,20-73-1174 0 0,-1 0 0 0 0,2 0 0 0 0,-1 0 0 0 0,1 0-1 0 0,0 1 1 0 0,1-1 0 0 0,2 12 0 0 0,-3-18-168 0 0,0-2 0 0 0,0 1 0 0 0,0-1-1 0 0,0 1 1 0 0,0-1 0 0 0,0 2 0 0 0,0-2 0 0 0,1 1 0 0 0,-1-1-1 0 0,0 0 1 0 0,0 1 0 0 0,0-1 0 0 0,2 2 0 0 0,-2-2 0 0 0,0 1-1 0 0,1-1 1 0 0,-1 0 0 0 0,0 1 0 0 0,1-1 0 0 0,-1 2-1 0 0,2-2 1 0 0,-2 0 0 0 0,0 0 0 0 0,1 1 0 0 0,-1-1 0 0 0,1 0-1 0 0,-1 0 1 0 0,2 1 0 0 0,-2-1 0 0 0,1 0 0 0 0,-1 0 0 0 0,1 0-1 0 0,-1 0 1 0 0,2 0 0 0 0,-2 0 0 0 0,1 0 0 0 0,-1 0 0 0 0,1 0-1 0 0,-1 0 1 0 0,2 0 0 0 0,-2 0 0 0 0,1 0 0 0 0,-1 0 0 0 0,1-1-1 0 0,-1 1 1 0 0,2 0 0 0 0,-2 0 0 0 0,1 0 0 0 0,-1-1 0 0 0,0 1-1 0 0,1 0 1 0 0,-1-2 0 0 0,2 1 0 0 0,4-3 30 0 0,1-1 0 0 0,-2-2 0 0 0,11-10 0 0 0,-8 7-21 0 0,-5 8-13 0 0,1-1 0 0 0,0-1 0 0 0,0 1 0 0 0,0 1 0 0 0,0-1 0 0 0,1 2 0 0 0,-1-2 0 0 0,0 2 0 0 0,2-2 0 0 0,-2 2 0 0 0,1-1 0 0 0,-1 1 0 0 0,1 1 0 0 0,-1-1 0 0 0,2 1 0 0 0,4-2 0 0 0,-6 4 0 0 0,-1-2 0 0 0,0 0 0 0 0,-1 0 0 0 0,1 1 0 0 0,0-1 0 0 0,-1 1 0 0 0,1 1 0 0 0,0-2 0 0 0,-1 1 0 0 0,1 0 0 0 0,0 1 0 0 0,-1-1 0 0 0,1 2 0 0 0,0-2 0 0 0,-2 0 0 0 0,2 2 0 0 0,-1-2 0 0 0,0 2 0 0 0,0-2 0 0 0,0 2 0 0 0,-1 0 0 0 0,0-1 0 0 0,2 1 0 0 0,-2 0 0 0 0,1-2 0 0 0,-2 2 0 0 0,1 1 0 0 0,2 2 0 0 0,1 10 20 0 0,-2 0-1 0 0,0 2 0 0 0,0-2 1 0 0,-2 1-1 0 0,0-1 1 0 0,0 1-1 0 0,-1-1 1 0 0,-4 19-1 0 0,-38 130 180 0 0,39-150-197 0 0,1-10-117 0 0,3-23-1166 0 0,10-26-549 0 0,7-7-849 0 0,-6 26 743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5.180"/>
    </inkml:context>
    <inkml:brush xml:id="br0">
      <inkml:brushProperty name="width" value="0.2" units="cm"/>
      <inkml:brushProperty name="height" value="0.2" units="cm"/>
      <inkml:brushProperty name="color" value="#E71224"/>
    </inkml:brush>
  </inkml:definitions>
  <inkml:trace contextRef="#ctx0" brushRef="#br0">3 0 1520 0 0,'-2'103'2291'0'0,"1"67"849"0"0,2-164-3100 0 0,-1-1 22 0 0,0-1 0 0 0,0 1 0 0 0,2 1-1 0 0,-2-1 1 0 0,4 7 0 0 0,-4-12-76 0 0,0 1 1 0 0,0-1-1 0 0,0 0 1 0 0,0 0-1 0 0,0 0 1 0 0,0 0-1 0 0,0 0 1 0 0,1 2-1 0 0,-1-2 1 0 0,0 0-1 0 0,0 0 1 0 0,0 0-1 0 0,0 0 1 0 0,0 0-1 0 0,0 0 1 0 0,0 0-1 0 0,1 0 1 0 0,-1 0-1 0 0,0 0 1 0 0,0 1-1 0 0,0-1 1 0 0,0 0-1 0 0,0 0 1 0 0,2 0-1 0 0,-2 0 1 0 0,0 0-1 0 0,0 0 1 0 0,0 0-1 0 0,0 0 1 0 0,1 0-1 0 0,-1 0 1 0 0,0 0-1 0 0,0 0 1 0 0,0 0-1 0 0,0 0 1 0 0,0 0-1 0 0,1-1 0 0 0,-1 1 1 0 0,0 0-1 0 0,0 0 1 0 0,0 0-1 0 0,0 0 1 0 0,0 0-1 0 0,2 0 1 0 0,-2 0-1 0 0,0 0 1 0 0,0 0-1 0 0,0-2 1 0 0,0 2-1 0 0,0 0 1 0 0,0 0-1 0 0,0 0 1 0 0,0 0-1 0 0,0 0 1 0 0,1-1-1 0 0,-1 1 1 0 0,0 0-1 0 0,7-12-777 0 0,1-20-972 0 0,-4 9 172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5.332"/>
    </inkml:context>
    <inkml:brush xml:id="br0">
      <inkml:brushProperty name="width" value="0.2" units="cm"/>
      <inkml:brushProperty name="height" value="0.2" units="cm"/>
      <inkml:brushProperty name="color" value="#E71224"/>
    </inkml:brush>
  </inkml:definitions>
  <inkml:trace contextRef="#ctx0" brushRef="#br0">61 314 520 0 0,'-36'-185'1068'0'0,"12"66"726"0"0,23 110-1654 0 0,4 9-185 0 0,5 13-433 0 0,-6-9 278 0 0,58 96-607 0 0,-48-84 807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5.594"/>
    </inkml:context>
    <inkml:brush xml:id="br0">
      <inkml:brushProperty name="width" value="0.2" units="cm"/>
      <inkml:brushProperty name="height" value="0.2" units="cm"/>
      <inkml:brushProperty name="color" value="#E71224"/>
    </inkml:brush>
  </inkml:definitions>
  <inkml:trace contextRef="#ctx0" brushRef="#br0">174 1 2296 0 0,'-12'19'599'0'0,"0"-1"-1"0"0,-26 34 0 0 0,22-33 333 0 0,-24 40 0 0 0,29-41-564 0 0,3 0-1 0 0,-1 0 0 0 0,2 1 0 0 0,-6 24 1 0 0,10-37-328 0 0,2 1 0 0 0,-1 1 1 0 0,2-1-1 0 0,-1-1 0 0 0,1 1 1 0 0,0 1-1 0 0,0-1 0 0 0,0-1 1 0 0,1 1-1 0 0,1 1 0 0 0,-1-1 1 0 0,0-1-1 0 0,2 1 0 0 0,0 0 0 0 0,3 10 1 0 0,-4-16-63 0 0,-1 2 1 0 0,0-2-1 0 0,1 2 1 0 0,-1-2-1 0 0,0 1 1 0 0,2 0-1 0 0,-2 0 1 0 0,1-1-1 0 0,0 0 1 0 0,0 1-1 0 0,-1-1 1 0 0,2 0-1 0 0,-2 1 1 0 0,2-1-1 0 0,-1 0 1 0 0,0 1-1 0 0,0-2 1 0 0,1 1-1 0 0,2 0 1 0 0,-2-1-50 0 0,1 0-1 0 0,-1 0 1 0 0,1 0 0 0 0,0-1 0 0 0,-2 1 0 0 0,2-1 0 0 0,-1 1 0 0 0,1-2 0 0 0,-1 1 0 0 0,1 0-1 0 0,4-3 1 0 0,4-3-194 0 0,-2 0 1 0 0,1-1-1 0 0,-2 0 0 0 0,2 0 0 0 0,-2-1 0 0 0,9-10 0 0 0,-13 13 190 0 0,0-1-1 0 0,-1 0 0 0 0,2 1 1 0 0,-2-1-1 0 0,0 0 1 0 0,-2-1-1 0 0,2 0 1 0 0,-1 2-1 0 0,0-2 1 0 0,-1 0-1 0 0,1-10 1 0 0,0 2 182 0 0,-3 0 0 0 0,1 2 1 0 0,-2-2-1 0 0,-3-31 0 0 0,-2 20-51 0 0,1 1 0 0 0,-14-37-1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5.881"/>
    </inkml:context>
    <inkml:brush xml:id="br0">
      <inkml:brushProperty name="width" value="0.2" units="cm"/>
      <inkml:brushProperty name="height" value="0.2" units="cm"/>
      <inkml:brushProperty name="color" value="#E71224"/>
    </inkml:brush>
  </inkml:definitions>
  <inkml:trace contextRef="#ctx0" brushRef="#br0">3 1 3089 0 0,'-2'37'558'0'0,"1"1"1"0"0,2-1 0 0 0,3 0 0 0 0,0 1 0 0 0,15 50-1 0 0,-18-79-465 0 0,2-1 0 0 0,0 1-1 0 0,-1-1 1 0 0,6 10 0 0 0,-8-17-102 0 0,0 0 1 0 0,0-1 0 0 0,2 2 0 0 0,-2-1 0 0 0,0-1 0 0 0,1 1 0 0 0,-1-1-1 0 0,0 2 1 0 0,1-2 0 0 0,-1 1 0 0 0,2-1 0 0 0,-2 1 0 0 0,1-1-1 0 0,-1 2 1 0 0,1-2 0 0 0,-1 1 0 0 0,2-1 0 0 0,-1 0 0 0 0,-1 1 0 0 0,1-1-1 0 0,-1 0 1 0 0,2 0 0 0 0,-1 0 0 0 0,-1 2 0 0 0,1-2 0 0 0,1 0-1 0 0,-2 0 1 0 0,1 0 0 0 0,0 0 0 0 0,1 0 0 0 0,-2 0 0 0 0,1 0-1 0 0,0 0 1 0 0,-1 0 0 0 0,2-2 0 0 0,-1 2 0 0 0,-1 0 0 0 0,1 0 0 0 0,-1-1-1 0 0,2 1 1 0 0,-1 0 0 0 0,-1-1 0 0 0,1 1 0 0 0,-1 0 0 0 0,2-2-1 0 0,-2 2 1 0 0,1-1 0 0 0,-1 1 0 0 0,1-1 0 0 0,-1 1 0 0 0,2-2 0 0 0,-2 2-1 0 0,0-1 1 0 0,1 0 0 0 0,6-10-250 0 0,-2 0 1 0 0,2 1-1 0 0,-3-2 0 0 0,1 1 1 0 0,-1-1-1 0 0,0 0 0 0 0,-1 0 1 0 0,2-19-1 0 0,3-2-266 0 0,-5 21 363 0 0,2-13-180 0 0,12-29-1 0 0,-14 49 346 0 0,-2 0 0 0 0,2-1 0 0 0,0 1 0 0 0,-1 1 1 0 0,1-1-1 0 0,0 1 0 0 0,1-2 0 0 0,0 2 0 0 0,-2 0 0 0 0,2 0 0 0 0,8-6 0 0 0,-10 10 42 0 0,-1-2 0 0 0,0 2 0 0 0,1-1-1 0 0,-1 1 1 0 0,0-1 0 0 0,1 1 0 0 0,-1-2 0 0 0,0 2 0 0 0,2 0 0 0 0,-2 0 0 0 0,1 0 0 0 0,-1 0-1 0 0,0 0 1 0 0,1 0 0 0 0,-1 0 0 0 0,2 0 0 0 0,-2 0 0 0 0,0 0 0 0 0,1 0 0 0 0,-1 2 0 0 0,0-2-1 0 0,1 1 1 0 0,-1-1 0 0 0,0 0 0 0 0,1 1 0 0 0,-1 1 0 0 0,0-2 0 0 0,1 1 0 0 0,-1 0 0 0 0,0-1-1 0 0,1 2 1 0 0,-1-1 0 0 0,-1 0 0 0 0,1 1 0 0 0,1-1 0 0 0,-2 0 0 0 0,1 1 0 0 0,0 0 0 0 0,5 6 250 0 0,-2 2 0 0 0,0-1 1 0 0,0-1-1 0 0,4 16 0 0 0,0 7 456 0 0,5 42-1 0 0,-10-52-440 0 0,1 2-1 0 0,1-2 0 0 0,0 2 0 0 0,14 32 0 0 0,-18-53-512 0 0,1 1-1 0 0,-1 0 1 0 0,0-2-1 0 0,1 2 1 0 0,-1-1-1 0 0,0 0 1 0 0,2 0-1 0 0,-2 0 1 0 0,1 0-1 0 0,0 0 1 0 0,4 2-1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6.592"/>
    </inkml:context>
    <inkml:brush xml:id="br0">
      <inkml:brushProperty name="width" value="0.2" units="cm"/>
      <inkml:brushProperty name="height" value="0.2" units="cm"/>
      <inkml:brushProperty name="color" value="#E71224"/>
    </inkml:brush>
  </inkml:definitions>
  <inkml:trace contextRef="#ctx0" brushRef="#br0">44 0 1656 0 0,'-3'5'206'0'0,"-1"-1"1"0"0,1 0-1 0 0,1 2 0 0 0,-1-2 0 0 0,0 1 0 0 0,1-1 0 0 0,0 1 0 0 0,0 1 0 0 0,0-1 1 0 0,0 8-1 0 0,-2 1 18 0 0,0 0-71 0 0,1 1 1 0 0,2 0 0 0 0,-2-1 0 0 0,3 1 0 0 0,0 0 0 0 0,0-1 0 0 0,1 1 0 0 0,1 0 0 0 0,0-1-1 0 0,1 0 1 0 0,1 0 0 0 0,0 1 0 0 0,0-2 0 0 0,1 2 0 0 0,2-2 0 0 0,0 1 0 0 0,11 16-1 0 0,-16-27-144 0 0,-1 0 0 0 0,2-2 0 0 0,-2 2 0 0 0,2-2 0 0 0,-2 2 0 0 0,2-2 0 0 0,-2 0 0 0 0,2 2 0 0 0,-1-2 0 0 0,0 1 0 0 0,0-1 0 0 0,1 0 0 0 0,0-1 0 0 0,-1 2 0 0 0,5 0 0 0 0,-6-2-6 0 0,1 0 0 0 0,0 0 0 0 0,0 0 0 0 0,-1-1 1 0 0,0 1-1 0 0,1 0 0 0 0,-1 0 0 0 0,0-1 0 0 0,2 1 1 0 0,-2-2-1 0 0,1 2 0 0 0,-1-1 0 0 0,0 1 0 0 0,1-1 1 0 0,-1-1-1 0 0,0 2 0 0 0,1-1 0 0 0,-1 0 0 0 0,-1-1 1 0 0,1 1-1 0 0,1 1 0 0 0,-1-1 0 0 0,-1-1 0 0 0,1 1 1 0 0,1 0-1 0 0,-2-1 0 0 0,1 0 0 0 0,0-1 1 0 0,3-9-7 0 0,2-1 0 0 0,-2-1 0 0 0,-2 1 0 0 0,5-22 0 0 0,-6 25-1 0 0,1 0 0 0 0,-1 0 0 0 0,2 0 0 0 0,-1 0 1 0 0,1 0-1 0 0,1 1 0 0 0,0 0 0 0 0,0-1 0 0 0,9-12 0 0 0,-13 20 4 0 0,2 1-1 0 0,-1 0 1 0 0,-1-1-1 0 0,1 2 1 0 0,1-1 0 0 0,-1 0-1 0 0,0-1 1 0 0,-1 2-1 0 0,2-1 1 0 0,-1 0-1 0 0,0 1 1 0 0,1-2-1 0 0,-1 2 1 0 0,0-1 0 0 0,1 1-1 0 0,-1 0 1 0 0,2-1-1 0 0,-2 1 1 0 0,0 0-1 0 0,1 0 1 0 0,-1 0-1 0 0,0-2 1 0 0,3 2 0 0 0,-2 2-1 0 0,0-2 1 0 0,0 1 0 0 0,-1 0 0 0 0,2-1 0 0 0,-2 2-1 0 0,0-1 1 0 0,2 0 0 0 0,-2 1 0 0 0,1-1 0 0 0,-1 0 0 0 0,0 1-1 0 0,2-1 1 0 0,-2 0 0 0 0,2 3 0 0 0,4 7 0 0 0,-1-2 1 0 0,0 2-1 0 0,-1 0 1 0 0,6 17 0 0 0,2 20 94 0 0,-10-38-56 0 0,-1 2 0 0 0,2-1 0 0 0,0 1 0 0 0,0-1 0 0 0,2-1 0 0 0,-1 1 1 0 0,11 16-1 0 0,-16-26-43 0 0,0-1 1 0 0,1 0-1 0 0,-1 1 1 0 0,0-1 0 0 0,0 0-1 0 0,2 0 1 0 0,-2 2-1 0 0,0-2 1 0 0,0 0-1 0 0,1 0 1 0 0,-1 1 0 0 0,0-1-1 0 0,1 0 1 0 0,-1 0-1 0 0,2 0 1 0 0,-2 1 0 0 0,0-1-1 0 0,1 0 1 0 0,-1 0-1 0 0,0 0 1 0 0,1 0-1 0 0,-1 0 1 0 0,2 0 0 0 0,-2 0-1 0 0,0 0 1 0 0,1 0-1 0 0,-1 0 1 0 0,1 0 0 0 0,-1 0-1 0 0,0 0 1 0 0,3 0-1 0 0,-3-1-15 0 0,1 0-1 0 0,1 1 1 0 0,-1-2 0 0 0,-1 1-1 0 0,1 0 1 0 0,1-1-1 0 0,-2 2 1 0 0,1-1-1 0 0,-1 0 1 0 0,1-1 0 0 0,-1 1-1 0 0,2-2 1 0 0,8-43-464 0 0,-8 43 458 0 0,6-72-203 0 0,-7 57 148 0 0,0-1 1 0 0,2 0-1 0 0,1 1 0 0 0,0-1 0 0 0,12-32 0 0 0,-15 49-12 0 0,1-1 0 0 0,0 0 0 0 0,0 1 0 0 0,-1-1 0 0 0,2 0-1 0 0,-2 1 1 0 0,2 0 0 0 0,-1 0 0 0 0,1 0 0 0 0,0 0 0 0 0,-1 0-1 0 0,1 1 1 0 0,0-2 0 0 0,-1 2 0 0 0,1 0 0 0 0,0-1 0 0 0,-1 2 0 0 0,2-1-1 0 0,4-2 1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6.756"/>
    </inkml:context>
    <inkml:brush xml:id="br0">
      <inkml:brushProperty name="width" value="0.2" units="cm"/>
      <inkml:brushProperty name="height" value="0.2" units="cm"/>
      <inkml:brushProperty name="color" value="#E71224"/>
    </inkml:brush>
  </inkml:definitions>
  <inkml:trace contextRef="#ctx0" brushRef="#br0">14 1 144 0 0,'-1'1'43'0'0,"0"2"0"0"0,-1 0 1 0 0,1-1-1 0 0,0 0 0 0 0,-1 0 0 0 0,1 1 0 0 0,0 0 1 0 0,1-1-1 0 0,-2 1 0 0 0,2 0 0 0 0,-1-1 0 0 0,1 1 1 0 0,0 0-1 0 0,0 1 0 0 0,0 4 0 0 0,8 49 585 0 0,-4-32-403 0 0,-1 30 257 0 0,-5-42-299 0 0,4 1-1 0 0,-2-1 1 0 0,1 0 0 0 0,2 1-1 0 0,5 18 1 0 0,-8-32-182 0 0,0 0-1 0 0,0 0 1 0 0,0 0 0 0 0,0 0-1 0 0,0 0 1 0 0,0-2 0 0 0,0 2-1 0 0,1 0 1 0 0,-1 0 0 0 0,0 0-1 0 0,0 0 1 0 0,0 0 0 0 0,0 0-1 0 0,0 0 1 0 0,0 0 0 0 0,1-1-1 0 0,-1 1 1 0 0,0 0 0 0 0,0 0-1 0 0,0 0 1 0 0,0 0 0 0 0,0 0-1 0 0,2 0 1 0 0,-2 0 0 0 0,0 0-1 0 0,0 0 1 0 0,0 0-1 0 0,0 0 1 0 0,1 0 0 0 0,-1 0-1 0 0,0 0 1 0 0,0 0 0 0 0,0 0-1 0 0,0 0 1 0 0,0 0 0 0 0,1 0-1 0 0,-1 0 1 0 0,0 0 0 0 0,0 1-1 0 0,0-1 1 0 0,0 0 0 0 0,0 0-1 0 0,0 0 1 0 0,2 0 0 0 0,-2 0-1 0 0,0 0 1 0 0,0 0 0 0 0,0 0-1 0 0,0 2 1 0 0,0-2 0 0 0,0 0-1 0 0,0 0 1 0 0,0 0 0 0 0,0 0-1 0 0,1 0 1 0 0,-1 1 0 0 0,0-1-1 0 0,0 0 1 0 0,0 0 0 0 0,0 0-1 0 0,0 0 1 0 0,0 1 0 0 0,0-1-1 0 0,0 0 1 0 0,0 0 0 0 0,0 0-1 0 0,0 0 1 0 0,0 0 0 0 0,0 2-1 0 0,5-18-66 0 0,-2 0-227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8.849"/>
    </inkml:context>
    <inkml:brush xml:id="br0">
      <inkml:brushProperty name="width" value="0.2" units="cm"/>
      <inkml:brushProperty name="height" value="0.2" units="cm"/>
      <inkml:brushProperty name="color" value="#E71224"/>
    </inkml:brush>
  </inkml:definitions>
  <inkml:trace contextRef="#ctx0" brushRef="#br0">14 47 1960 0 0,'0'0'18'0'0,"0"0"0"0"0,-1 1-1 0 0,1-1 1 0 0,0 0 0 0 0,-1 0-1 0 0,1 0 1 0 0,0 0 0 0 0,-2 0-1 0 0,2 0 1 0 0,0 0 0 0 0,-1 0-1 0 0,1 1 1 0 0,0-1 0 0 0,-1 0-1 0 0,1 0 1 0 0,0-1 0 0 0,-2 1-1 0 0,2 0 1 0 0,0 0 0 0 0,-1 0-1 0 0,1 0 1 0 0,0 0 0 0 0,-1 0-1 0 0,1 0 1 0 0,0 0 0 0 0,-2-1-1 0 0,2 1 1 0 0,0 0 0 0 0,0 0-1 0 0,-1-2 1 0 0,8-8 1784 0 0,14-9 471 0 0,-18 16-2174 0 0,1 2 0 0 0,-2-2 0 0 0,2 2 0 0 0,0 0-1 0 0,0-1 1 0 0,0 1 0 0 0,0 0 0 0 0,0 1 0 0 0,-1-2 0 0 0,1 2 0 0 0,0 0 0 0 0,5-1 0 0 0,6 2-425 0 0,-2 1-1 0 0,18 3 1 0 0,-20-2-316 0 0,-1-2 0 0 0,1 0 0 0 0,14 1 0 0 0,6-5-574 0 0,-15-2 615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6.907"/>
    </inkml:context>
    <inkml:brush xml:id="br0">
      <inkml:brushProperty name="width" value="0.2" units="cm"/>
      <inkml:brushProperty name="height" value="0.2" units="cm"/>
      <inkml:brushProperty name="color" value="#E71224"/>
    </inkml:brush>
  </inkml:definitions>
  <inkml:trace contextRef="#ctx0" brushRef="#br0">21 229 40 0 0,'-4'-16'0'0'0,"2"6"0"0"0,0 2 0 0 0,0 0 0 0 0,2 1 176 0 0,-3 3 32 0 0,3-3 8 0 0,-1-5 16 0 0,-2-4 80 0 0,2-6 8 0 0,-2-1 8 0 0,3 0 0 0 0,4 6-440 0 0,-1 2-88 0 0,1 3-24 0 0,0 2 0 0 0,0-1 224 0 0,0 3 0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7.102"/>
    </inkml:context>
    <inkml:brush xml:id="br0">
      <inkml:brushProperty name="width" value="0.2" units="cm"/>
      <inkml:brushProperty name="height" value="0.2" units="cm"/>
      <inkml:brushProperty name="color" value="#E71224"/>
    </inkml:brush>
  </inkml:definitions>
  <inkml:trace contextRef="#ctx0" brushRef="#br0">20 1 2473 0 0,'-15'324'2666'0'0,"14"-267"-2496"0"0,0 25 300 0 0,-2 42 415 0 0,19 172 1 0 0,-15-287-869 0 0,1 3-13 0 0,-1-1-1 0 0,2-1 0 0 0,-2 1 0 0 0,3 0 0 0 0,5 15 0 0 0,-9-24-20 0 0,0-2 1 0 0,0 0 0 0 0,0 1 0 0 0,0-1-1 0 0,0 0 1 0 0,0 1 0 0 0,0-1 0 0 0,2 0-1 0 0,-2 2 1 0 0,0-2 0 0 0,0 0 0 0 0,0 1-1 0 0,0-1 1 0 0,1 0 0 0 0,-1 1 0 0 0,0-1-1 0 0,0 0 1 0 0,1 0 0 0 0,-1 0-1 0 0,0 2 1 0 0,0-2 0 0 0,2 0 0 0 0,-2 0-1 0 0,0 0 1 0 0,1 1 0 0 0,-1-1 0 0 0,0 0-1 0 0,1 0 1 0 0,-1 0 0 0 0,0 0 0 0 0,2 0-1 0 0,-2 0 1 0 0,0 0 0 0 0,1 0 0 0 0,-1 0-1 0 0,0 0 1 0 0,1 0 0 0 0,-1 0 0 0 0,2 0-1 0 0,-2 0 1 0 0,0 0 0 0 0,1 0 0 0 0,-1 0-1 0 0,0 0 1 0 0,1-1 0 0 0,-1 1 0 0 0,0 0-1 0 0,0 0 1 0 0,2 0 0 0 0,-2-2 0 0 0,0 2-1 0 0,1 0 1 0 0,-1 0 0 0 0,0 0-1 0 0,0-1 1 0 0,0 1 0 0 0,1 0 0 0 0,-1-1-1 0 0,0 1 1 0 0,0 0 0 0 0,0-2 0 0 0,0 2-1 0 0,2-1 1 0 0,8-28-1185 0 0,-8 19 829 0 0,-2 1 1 0 0,1 0-1 0 0,-2-1 0 0 0,1 1 1 0 0,-4-18-1 0 0,-2 1-389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7.250"/>
    </inkml:context>
    <inkml:brush xml:id="br0">
      <inkml:brushProperty name="width" value="0.2" units="cm"/>
      <inkml:brushProperty name="height" value="0.2" units="cm"/>
      <inkml:brushProperty name="color" value="#E71224"/>
    </inkml:brush>
  </inkml:definitions>
  <inkml:trace contextRef="#ctx0" brushRef="#br0">48 172 40 0 0,'-40'-51'27'0'0,"39"51"60"0"0,1-1 0 0 0,-2 1 0 0 0,2 0 0 0 0,-1-1 0 0 0,1 1 0 0 0,0-2 0 0 0,-1 1 0 0 0,1 1 0 0 0,0-1 0 0 0,-2 1 1 0 0,2-2-1 0 0,0 1 0 0 0,0 1 0 0 0,0-1 0 0 0,-1 1 0 0 0,1-2 0 0 0,0 1 0 0 0,0 1 0 0 0,0-1 0 0 0,0-1 0 0 0,0 2 0 0 0,0-1 0 0 0,0 0 0 0 0,0 1 1 0 0,1-2-1 0 0,-1 1 0 0 0,0 1 0 0 0,0-1 0 0 0,0 1 0 0 0,2-2 0 0 0,-2 1 0 0 0,0 1 0 0 0,1-1 0 0 0,-1 1 0 0 0,0-2 0 0 0,1 2 0 0 0,-1-1 1 0 0,2 1-1 0 0,-2-1 0 0 0,1 1 0 0 0,-1-2 0 0 0,1 2 0 0 0,-1 0 0 0 0,2-1 0 0 0,-1 1 0 0 0,-1 0 0 0 0,1 0 0 0 0,-1-1 0 0 0,2 1 0 0 0,-1 0 0 0 0,7-3 489 0 0,0 0 0 0 0,1 1 0 0 0,-1 0 0 0 0,10 0 0 0 0,-10 2-339 0 0,68-8 1735 0 0,28-4-1624 0 0,-94 9-550 0 0,1 0-1 0 0,0 1 1 0 0,-2-2 0 0 0,2 0 0 0 0,-2 0-1 0 0,2-2 1 0 0,11-7 0 0 0,-2-3-930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7.569"/>
    </inkml:context>
    <inkml:brush xml:id="br0">
      <inkml:brushProperty name="width" value="0.2" units="cm"/>
      <inkml:brushProperty name="height" value="0.2" units="cm"/>
      <inkml:brushProperty name="color" value="#E71224"/>
    </inkml:brush>
  </inkml:definitions>
  <inkml:trace contextRef="#ctx0" brushRef="#br0">17 0 1400 0 0,'-7'35'809'0'0,"3"-2"0"0"0,0 2-1 0 0,3 35 1 0 0,1-34-395 0 0,8 483 4210 0 0,-8-516-4609 0 0,1 13 27 0 0,1-2 0 0 0,-1 1-1 0 0,2 1 1 0 0,1-1-1 0 0,0-1 1 0 0,0 0-1 0 0,8 16 1 0 0,-12-30-49 0 0,0 2 0 0 0,0-2 0 0 0,1 1 0 0 0,-1-1 0 0 0,0 1 0 0 0,0-1-1 0 0,1 2 1 0 0,-1-2 0 0 0,0 1 0 0 0,2-1 0 0 0,-2 0 0 0 0,1 1 0 0 0,-1-1 0 0 0,1 0 0 0 0,-1 2 0 0 0,0-2 0 0 0,2 0 0 0 0,-2 1 0 0 0,1-1 0 0 0,-1 0 0 0 0,1 0 0 0 0,-1 0 0 0 0,2 0 0 0 0,-1 1 0 0 0,-1-1-1 0 0,1 0 1 0 0,1 0 0 0 0,-1-1-15 0 0,0 1 0 0 0,-1 0 0 0 0,2-1 0 0 0,-1 1 0 0 0,0-2 0 0 0,-1 2 0 0 0,2-1 0 0 0,-1 1 0 0 0,-1-1 0 0 0,1 1 0 0 0,-1-2 0 0 0,2 1 0 0 0,-2 0 0 0 0,1 1 0 0 0,0-3 0 0 0,3-5-208 0 0,0 0 0 0 0,-1 0 0 0 0,4-11 0 0 0,14-73-1096 0 0,-18 72 1201 0 0,-1 0-1 0 0,4 0 1 0 0,-1 0-1 0 0,2 2 1 0 0,-1-1-1 0 0,12-21 1 0 0,-16 36 114 0 0,1 1 0 0 0,0-1 0 0 0,-1 0 0 0 0,1 2 0 0 0,0-1 0 0 0,-1-1 0 0 0,1 1 0 0 0,1 1 0 0 0,-1-1 0 0 0,1 0 0 0 0,6-2 0 0 0,-8 4 11 0 0,-1 1 0 0 0,0 0 0 0 0,1-2 0 0 0,-1 2 0 0 0,0 0-1 0 0,2 0 1 0 0,-2 0 0 0 0,1-1 0 0 0,-1 1 0 0 0,2 1-1 0 0,-2-1 1 0 0,0 0 0 0 0,1 0 0 0 0,-1 0 0 0 0,2 2 0 0 0,-2-2-1 0 0,0 0 1 0 0,1 1 0 0 0,-1-1 0 0 0,0 1 0 0 0,1 1-1 0 0,-1-2 1 0 0,0 1 0 0 0,1 0 0 0 0,-1 1 0 0 0,0-2 0 0 0,1 1-1 0 0,-1 0 1 0 0,-1 1 0 0 0,1-1 0 0 0,1 0 0 0 0,-2 1 0 0 0,2 2-1 0 0,4 4 39 0 0,-2 1-1 0 0,0-1 0 0 0,0 1 1 0 0,0 1-1 0 0,-2-1 1 0 0,1 0-1 0 0,2 13 0 0 0,5 72 997 0 0,-5-36-332 0 0,0-1 96 0 0,-3-29-468 0 0,0-1 1 0 0,8 26-1 0 0,-5-41-477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8.268"/>
    </inkml:context>
    <inkml:brush xml:id="br0">
      <inkml:brushProperty name="width" value="0.2" units="cm"/>
      <inkml:brushProperty name="height" value="0.2" units="cm"/>
      <inkml:brushProperty name="color" value="#E71224"/>
    </inkml:brush>
  </inkml:definitions>
  <inkml:trace contextRef="#ctx0" brushRef="#br0">78 120 448 0 0,'-14'-38'217'0'0,"-6"-8"396"0"0,18 42-504 0 0,1 1 1 0 0,-2 0 0 0 0,2-1-1 0 0,-2 2 1 0 0,1-1-1 0 0,-1 0 1 0 0,2 1-1 0 0,-3-1 1 0 0,1 0 0 0 0,-2-2-1 0 0,3 5-75 0 0,2 0-1 0 0,0 0 1 0 0,0 0-1 0 0,-1 0 1 0 0,1 0-1 0 0,0 0 1 0 0,-1 0-1 0 0,1 0 1 0 0,0 0 0 0 0,-2 0-1 0 0,2 0 1 0 0,0 0-1 0 0,-1 0 1 0 0,1 0-1 0 0,0 0 1 0 0,0 0-1 0 0,-1 0 1 0 0,1 0-1 0 0,0 0 1 0 0,-2 1-1 0 0,2-1 1 0 0,0 0-1 0 0,0 0 1 0 0,-1 0-1 0 0,1 0 1 0 0,0 2 0 0 0,0-2-1 0 0,-1 0 1 0 0,1 0-1 0 0,0 1 1 0 0,0-1-1 0 0,0 0 1 0 0,0 0-1 0 0,-2 1 1 0 0,2-1-1 0 0,0 0 1 0 0,0 2-1 0 0,0-2 1 0 0,0 0-1 0 0,0 0 1 0 0,0 1-1 0 0,0-1 1 0 0,0 0 0 0 0,0 1-1 0 0,0-1 1 0 0,0 0-1 0 0,0 2 1 0 0,0-2-1 0 0,0 1 1 0 0,-1 24 954 0 0,28 253 2174 0 0,-2-21-2718 0 0,0 120-1234 0 0,-26-363-299 0 0,-8-45-1765 0 0,7 24 2670 0 0,-4-18-588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8.469"/>
    </inkml:context>
    <inkml:brush xml:id="br0">
      <inkml:brushProperty name="width" value="0.2" units="cm"/>
      <inkml:brushProperty name="height" value="0.2" units="cm"/>
      <inkml:brushProperty name="color" value="#E71224"/>
    </inkml:brush>
  </inkml:definitions>
  <inkml:trace contextRef="#ctx0" brushRef="#br0">17 31 1520 0 0,'-4'6'-421'0'0,"2"-2"712"0"0,-1-1 0 0 0,2 0 0 0 0,-2 1 0 0 0,2-2 0 0 0,-2 17 1822 0 0,4-19-2050 0 0,15 1 1882 0 0,103-22 740 0 0,73-10-2976 0 0,-177 30 183 0 0,1 0-595 0 0,0-1-1 0 0,0 0 1 0 0,18-5 0 0 0,-14-1-1668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9.025"/>
    </inkml:context>
    <inkml:brush xml:id="br0">
      <inkml:brushProperty name="width" value="0.2" units="cm"/>
      <inkml:brushProperty name="height" value="0.2" units="cm"/>
      <inkml:brushProperty name="color" value="#E71224"/>
    </inkml:brush>
  </inkml:definitions>
  <inkml:trace contextRef="#ctx0" brushRef="#br0">14 0 336 0 0,'-5'27'120'0'0,"1"1"-1"0"0,1-2 1 0 0,2 33-1 0 0,9 82 939 0 0,-3-73-747 0 0,5 122 740 0 0,16 206 504 0 0,-24-376-1460 0 0,-2-14-89 0 0,1 1-1 0 0,-1-2 0 0 0,1 2 0 0 0,-1 0 1 0 0,2-2-1 0 0,0 2 0 0 0,0-1 1 0 0,0 0-1 0 0,4 6 0 0 0,-6-12-7 0 0,0 1 1 0 0,0-1-1 0 0,1 0 0 0 0,-1 0 1 0 0,0 0-1 0 0,0 0 0 0 0,1 0 1 0 0,-1 0-1 0 0,0 0 0 0 0,0 0 1 0 0,2 0-1 0 0,-2 0 0 0 0,0 0 1 0 0,1 0-1 0 0,-1 0 0 0 0,0 0 1 0 0,0 0-1 0 0,1 0 0 0 0,-1 0 1 0 0,0 0-1 0 0,0 0 0 0 0,2-1 1 0 0,-2 1-1 0 0,0 0 0 0 0,0 0 1 0 0,0 0-1 0 0,1 0 0 0 0,-1 0 1 0 0,0-2-1 0 0,0 2 0 0 0,0 0 1 0 0,1 0-1 0 0,-1 0 0 0 0,0-1 1 0 0,0 1-1 0 0,0 0 0 0 0,0 0 1 0 0,0-1-1 0 0,0 1 0 0 0,2 0 1 0 0,-2 0-1 0 0,0-2 0 0 0,0 2 1 0 0,0 0-1 0 0,0-1 0 0 0,9-19-105 0 0,-9 19 100 0 0,9-23-28 0 0,1 1-56 0 0,-1 0 0 0 0,22-37 0 0 0,-29 56 44 0 0,1-1 0 0 0,1 0-1 0 0,-1 1 1 0 0,1 0 0 0 0,0-2-1 0 0,0 2 1 0 0,1 0 0 0 0,-1 2-1 0 0,0-2 1 0 0,1 0 0 0 0,1 1 0 0 0,-1 0-1 0 0,-1 1 1 0 0,1-1 0 0 0,1 2-1 0 0,11-5 1 0 0,-14 5 29 0 0,-1 1 0 0 0,1 0 0 0 0,1-1 0 0 0,-1 1 1 0 0,-1 0-1 0 0,1 0 0 0 0,1 1 0 0 0,-1-1 0 0 0,-1 0 0 0 0,1 1 0 0 0,1-1 0 0 0,-1 2 0 0 0,-1-1 0 0 0,1 0 0 0 0,0 1 0 0 0,-1-1 1 0 0,1 0-1 0 0,0 1 0 0 0,-1-1 0 0 0,0 2 0 0 0,0-2 0 0 0,1 2 0 0 0,1 1 0 0 0,3 4 83 0 0,-1 1-1 0 0,0 0 1 0 0,-1-1-1 0 0,-1 3 0 0 0,5 10 1 0 0,-3-11 203 0 0,-2 0 1 0 0,1 0-1 0 0,10 14 1 0 0,-15-24-256 0 0,0 0 1 0 0,0 1-1 0 0,0-1 0 0 0,0 0 1 0 0,1 0-1 0 0,-1 0 1 0 0,0 0-1 0 0,0 0 0 0 0,0 0 1 0 0,0 0-1 0 0,0 0 0 0 0,0 1 1 0 0,0-1-1 0 0,0 0 1 0 0,1 0-1 0 0,-1 0 0 0 0,0 0 1 0 0,0 0-1 0 0,0 0 0 0 0,0 0 1 0 0,0 0-1 0 0,2 0 1 0 0,-2 0-1 0 0,0 0 0 0 0,0 0 1 0 0,0 0-1 0 0,0 0 0 0 0,0 0 1 0 0,0 0-1 0 0,1 0 0 0 0,-1 0 1 0 0,0 0-1 0 0,0 0 1 0 0,0 0-1 0 0,0 0 0 0 0,0 0 1 0 0,1 0-1 0 0,-1 0 0 0 0,0-1 1 0 0,0 1-1 0 0,0 0 1 0 0,0 0-1 0 0,6-9 212 0 0,0-14-63 0 0,-2-5-5 0 0,4-5-22 0 0,-2-2-1 0 0,-2 0 0 0 0,-2-65 0 0 0,-2 99-134 0 0,0 1 0 0 0,0 0 0 0 0,0 0 0 0 0,2-1 0 0 0,-2 1 0 0 0,0 0 0 0 0,0-2 0 0 0,0 2 0 0 0,0 0 0 0 0,0-1 0 0 0,0 1 0 0 0,0 0 0 0 0,-2-1-1 0 0,2 1 1 0 0,0 0 0 0 0,0 0 0 0 0,0-2 0 0 0,0 2 0 0 0,0 0 0 0 0,0-1 0 0 0,0 1 0 0 0,-1 0 0 0 0,1 0 0 0 0,0-1 0 0 0,0 1 0 0 0,0 0 0 0 0,-1 0 0 0 0,1-2 0 0 0,0 2-1 0 0,0 0 1 0 0,-2 0 0 0 0,2 0 0 0 0,0 0 0 0 0,0-1 0 0 0,-1 1 0 0 0,1 0 0 0 0,0 0 0 0 0,-1 0 0 0 0,-11 13 10 0 0,-6 30 193 0 0,8-7 201 0 0,2 0 1 0 0,2 1-1 0 0,1 1 0 0 0,0 51 1 0 0,5-82-283 0 0,0 1 0 0 0,1 0 0 0 0,-1-2 1 0 0,1 2-1 0 0,5 10 0 0 0,-6-17-112 0 0,0 0 0 0 0,0 1 1 0 0,1-1-1 0 0,-1 0 0 0 0,1 1 0 0 0,-1-1 1 0 0,2 0-1 0 0,-2 1 0 0 0,1-1 0 0 0,0 0 0 0 0,-1 1 1 0 0,2-2-1 0 0,-1 1 0 0 0,0 0 0 0 0,1 1 0 0 0,-1-2 1 0 0,0 1-1 0 0,1 0 0 0 0,-1-1 0 0 0,0 2 0 0 0,1-2 1 0 0,-1 1-1 0 0,0-1 0 0 0,1 0 0 0 0,-1 1 0 0 0,0-1 1 0 0,1 0-1 0 0,-1 0 0 0 0,0 0 0 0 0,1 0 0 0 0,0 0 1 0 0,0 0-1 0 0,0 0 0 0 0,13-2-241 0 0,0-2 0 0 0,-2-2 1 0 0,24-10-1 0 0,-19 10-360 0 0,10-6-447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49.805"/>
    </inkml:context>
    <inkml:brush xml:id="br0">
      <inkml:brushProperty name="width" value="0.2" units="cm"/>
      <inkml:brushProperty name="height" value="0.2" units="cm"/>
      <inkml:brushProperty name="color" value="#E71224"/>
    </inkml:brush>
  </inkml:definitions>
  <inkml:trace contextRef="#ctx0" brushRef="#br0">44 1 952 0 0,'-2'0'53'0'0,"2"1"-1"0"0,-1-1 0 0 0,0 2 1 0 0,-1-2-1 0 0,2 1 1 0 0,-1-1-1 0 0,0 1 1 0 0,1-1-1 0 0,-2 2 0 0 0,2-1 1 0 0,-1-1-1 0 0,1 1 1 0 0,-1 1-1 0 0,1-1 1 0 0,-2 0-1 0 0,2-1 0 0 0,0 2 1 0 0,-1-1-1 0 0,1 2 1 0 0,-9 25 627 0 0,2-3-167 0 0,3 2 1 0 0,0-1 0 0 0,0 28 0 0 0,4 83 156 0 0,0-102-512 0 0,23 413 483 0 0,-22-435-661 0 0,10 64 167 0 0,-10-70-212 0 0,0-2 0 0 0,1 2 0 0 0,0 0 0 0 0,1-2 0 0 0,0 2 0 0 0,-1-2 0 0 0,1 0 0 0 0,0 2 0 0 0,5 4 1 0 0,-7-10-72 0 0,0 0 77 0 0,-1-1 1 0 0,0 0 0 0 0,0 2 0 0 0,0-2-1 0 0,2 0 1 0 0,-2 0 0 0 0,0 1-1 0 0,1-1 1 0 0,-1 0 0 0 0,0 0-1 0 0,1 1 1 0 0,-1-1 0 0 0,0 0-1 0 0,2 0 1 0 0,-2 0 0 0 0,0 2-1 0 0,1-2 1 0 0,-1 0 0 0 0,1 0 0 0 0,1 0-1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0.074"/>
    </inkml:context>
    <inkml:brush xml:id="br0">
      <inkml:brushProperty name="width" value="0.2" units="cm"/>
      <inkml:brushProperty name="height" value="0.2" units="cm"/>
      <inkml:brushProperty name="color" value="#E71224"/>
    </inkml:brush>
  </inkml:definitions>
  <inkml:trace contextRef="#ctx0" brushRef="#br0">1 112 256 0 0,'16'-13'894'0'0,"1"1"1"0"0,33-18-1 0 0,-33 18-236 0 0,-5 4-263 0 0,0 2 1 0 0,0-1-1 0 0,0 0 1 0 0,19-5 0 0 0,-29 11-458 0 0,1 0 1 0 0,0 1-1 0 0,-1-2 1 0 0,1 2 0 0 0,0 0-1 0 0,-1-1 1 0 0,1 1-1 0 0,0 0 1 0 0,-1 0 0 0 0,1 1-1 0 0,0-1 1 0 0,-1 0 0 0 0,1 2-1 0 0,0-2 1 0 0,-2 1-1 0 0,2-1 1 0 0,-1 1 0 0 0,1 1-1 0 0,0-1 1 0 0,-1 0-1 0 0,0 1 1 0 0,0-1 0 0 0,1 0-1 0 0,-2 1 1 0 0,2 0-1 0 0,-2 0 1 0 0,1 0 0 0 0,3 4-1 0 0,0 2-387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0.343"/>
    </inkml:context>
    <inkml:brush xml:id="br0">
      <inkml:brushProperty name="width" value="0.2" units="cm"/>
      <inkml:brushProperty name="height" value="0.2" units="cm"/>
      <inkml:brushProperty name="color" value="#E71224"/>
    </inkml:brush>
  </inkml:definitions>
  <inkml:trace contextRef="#ctx0" brushRef="#br0">12 0 952 0 0,'-5'37'275'0'0,"1"-1"0"0"0,1 50-1 0 0,11 75 983 0 0,-1-70-643 0 0,25 410 1799 0 0,-26-616-5248 0 0,-2 86 2259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9.286"/>
    </inkml:context>
    <inkml:brush xml:id="br0">
      <inkml:brushProperty name="width" value="0.2" units="cm"/>
      <inkml:brushProperty name="height" value="0.2" units="cm"/>
      <inkml:brushProperty name="color" value="#E71224"/>
    </inkml:brush>
  </inkml:definitions>
  <inkml:trace contextRef="#ctx0" brushRef="#br0">118 0 1520 0 0,'-6'0'287'0'0,"-1"1"-1"0"0,2-1 1 0 0,-2 2-1 0 0,0-1 1 0 0,2 0-1 0 0,-11 5 1 0 0,13-5-194 0 0,1 0-1 0 0,-1 1 1 0 0,0-1 0 0 0,1 0-1 0 0,-1 1 1 0 0,0 0 0 0 0,1 0-1 0 0,-1-1 1 0 0,2 2 0 0 0,-2-1-1 0 0,0 0 1 0 0,2 0-1 0 0,0 1 1 0 0,-2 0 0 0 0,2-1-1 0 0,-2 4 1 0 0,-1 3-45 0 0,0 0 58 0 0,0-1 0 0 0,1 2 1 0 0,1-1-1 0 0,-4 12 0 0 0,6-19-98 0 0,-1-1 0 0 0,1 0 0 0 0,0 1 0 0 0,0-1-1 0 0,0 0 1 0 0,0 1 0 0 0,0-1 0 0 0,0 0 0 0 0,0 1 0 0 0,0-1-1 0 0,0 0 1 0 0,1 1 0 0 0,-1-1 0 0 0,0 0 0 0 0,2 1-1 0 0,-2-1 1 0 0,1 0 0 0 0,-1-1 0 0 0,1 2 0 0 0,-1-1 0 0 0,2 0-1 0 0,-2 1 1 0 0,1-2 0 0 0,0 1 0 0 0,1 0 0 0 0,-2 1 0 0 0,1-2-1 0 0,0 1 1 0 0,1-1 0 0 0,-1 1 0 0 0,0-1 0 0 0,-1 2-1 0 0,2-2 1 0 0,-1 0 0 0 0,0 1 0 0 0,1-1 0 0 0,-1 0 0 0 0,0 0-1 0 0,3 1 1 0 0,2-1-52 0 0,0-1-1 0 0,1 1 1 0 0,-2-1-1 0 0,10-2 1 0 0,-2 0-67 0 0,-1 1 56 0 0,-6 0 78 0 0,-1 1 0 0 0,-1 1 0 0 0,1-1 0 0 0,1 1 0 0 0,-1 0 0 0 0,-1 0 0 0 0,8 1 0 0 0,-9-1-25 0 0,-2 1 1 0 0,0-1-1 0 0,1 2 1 0 0,-1-2-1 0 0,0 1 1 0 0,1-1-1 0 0,-1 1 1 0 0,0 1-1 0 0,1-1 1 0 0,-1-1-1 0 0,0 1 1 0 0,1 1-1 0 0,-2-1 1 0 0,1 0-1 0 0,0 1 1 0 0,-1-1-1 0 0,2 0 1 0 0,-1 1-1 0 0,-1-1 1 0 0,1 2-1 0 0,-1-2 1 0 0,0 0-1 0 0,2 1 1 0 0,-2-1-1 0 0,0 0 1 0 0,0 2-1 0 0,0-2 1 0 0,0 3-1 0 0,0 2 25 0 0,0-1-1 0 0,0 0 1 0 0,-2-1-1 0 0,2 2 0 0 0,-1-1 1 0 0,0 0-1 0 0,-1 1 1 0 0,1-2-1 0 0,-2 1 1 0 0,2 0-1 0 0,-6 5 1 0 0,3-2 23 0 0,0-2 0 0 0,-1 2 0 0 0,0-1 0 0 0,-1 0 0 0 0,1-1 0 0 0,-7 6 0 0 0,9-9-47 0 0,2-2 0 0 0,-2 1 0 0 0,2-1 0 0 0,-2 0 0 0 0,1 1 0 0 0,0-1 0 0 0,0 0 0 0 0,-4 1 0 0 0,5-2-37 0 0,1 1 0 0 0,-1-1 0 0 0,1 0 0 0 0,0 0 0 0 0,-2 0 0 0 0,2 0 1 0 0,-1 0-1 0 0,1-1 0 0 0,-1 1 0 0 0,1 0 0 0 0,0 0 0 0 0,-2 0 0 0 0,2 0 0 0 0,-1 0 0 0 0,1-2 1 0 0,0 2-1 0 0,-1 0 0 0 0,1 0 0 0 0,-2-1 0 0 0,2 1 0 0 0,0 0 0 0 0,-1 0 0 0 0,1-1 0 0 0,0 1 1 0 0,0 0-1 0 0,-1-2 0 0 0,1 2 0 0 0,0 0 0 0 0,0-1 0 0 0,-2 1 0 0 0,2-1 0 0 0,0 1 0 0 0,0 0 1 0 0,0-2-1 0 0,0 2 0 0 0,0-1 0 0 0,0 1 0 0 0,0-1 0 0 0,0 1 0 0 0,0-2 0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0.654"/>
    </inkml:context>
    <inkml:brush xml:id="br0">
      <inkml:brushProperty name="width" value="0.2" units="cm"/>
      <inkml:brushProperty name="height" value="0.2" units="cm"/>
      <inkml:brushProperty name="color" value="#E71224"/>
    </inkml:brush>
  </inkml:definitions>
  <inkml:trace contextRef="#ctx0" brushRef="#br0">31 1 1656 0 0,'-8'35'712'0'0,"1"-1"0"0"0,-2 66-1 0 0,6-57-521 0 0,0-22-171 0 0,3-1 0 0 0,-1 2 0 0 0,5 35 0 0 0,0-48-406 0 0,-4-9 371 0 0,0 0 1 0 0,0 0-1 0 0,0 0 0 0 0,0 0 1 0 0,0 0-1 0 0,0 0 0 0 0,0 0 1 0 0,1 0-1 0 0,-1 0 1 0 0,0 0-1 0 0,0 0 0 0 0,0 0 1 0 0,0 0-1 0 0,0 0 1 0 0,0 0-1 0 0,2 0 0 0 0,-2 0 1 0 0,0 0-1 0 0,0 0 0 0 0,0 0 1 0 0,0 0-1 0 0,0 0 1 0 0,0 0-1 0 0,0 0 0 0 0,1 0 1 0 0,-1 0-1 0 0,0 0 1 0 0,0 0-1 0 0,0 0 0 0 0,0 0 1 0 0,0 0-1 0 0,0 0 0 0 0,0 0 1 0 0,0 0-1 0 0,1 0 1 0 0,-1 0-1 0 0,0 0 0 0 0,0-1 1 0 0,0 1-1 0 0,0 0 1 0 0,0 0-1 0 0,0 0 0 0 0,0 0 1 0 0,0 0-1 0 0,0 0 0 0 0,0 0 1 0 0,0-1-1 0 0,0 1 1 0 0,4-7-401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0.809"/>
    </inkml:context>
    <inkml:brush xml:id="br0">
      <inkml:brushProperty name="width" value="0.2" units="cm"/>
      <inkml:brushProperty name="height" value="0.2" units="cm"/>
      <inkml:brushProperty name="color" value="#E71224"/>
    </inkml:brush>
  </inkml:definitions>
  <inkml:trace contextRef="#ctx0" brushRef="#br0">10 28 600 0 0,'-8'-14'1050'0'0,"8"14"-1022"0"0,0-1 0 0 0,0 1 0 0 0,0 0 0 0 0,0 0 0 0 0,-1-1 0 0 0,1 1 0 0 0,0 0 0 0 0,0 0 0 0 0,0-2 0 0 0,0 2 0 0 0,0 0 0 0 0,0 0 0 0 0,0-1 0 0 0,0 1 0 0 0,0 0 0 0 0,0-1 0 0 0,0 1 0 0 0,0 0 0 0 0,0 0 0 0 0,0-2 0 0 0,0 2 0 0 0,0 0 0 0 0,0 0 0 0 0,0-1 0 0 0,1 1 0 0 0,-1 0 0 0 0,0 0 0 0 0,0-1 0 0 0,0 1 0 0 0,0 0 0 0 0,0 0 0 0 0,2-2 0 0 0,-2 2 0 0 0,0 0 0 0 0,0 0 0 0 0,0 0 0 0 0,1 0 0 0 0,-1-1 0 0 0,0 1 0 0 0,0 0 0 0 0,1 0 0 0 0,30 0-245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1.211"/>
    </inkml:context>
    <inkml:brush xml:id="br0">
      <inkml:brushProperty name="width" value="0.2" units="cm"/>
      <inkml:brushProperty name="height" value="0.2" units="cm"/>
      <inkml:brushProperty name="color" value="#E71224"/>
    </inkml:brush>
  </inkml:definitions>
  <inkml:trace contextRef="#ctx0" brushRef="#br0">185 0 448 0 0,'-5'4'75'0'0,"-2"-1"-1"0"0,2-1 1 0 0,-2 1 0 0 0,2 0 0 0 0,-2-1-1 0 0,0 0 1 0 0,1 0 0 0 0,-1 0-1 0 0,-10-1 1 0 0,7 0 215 0 0,2 1 1 0 0,-1 0-1 0 0,1 0 0 0 0,-15 6 0 0 0,21-7-196 0 0,-1 0-1 0 0,0 1 0 0 0,1 0 0 0 0,-1 0 0 0 0,2-1 0 0 0,-2 2 0 0 0,0-2 0 0 0,2 2 0 0 0,-2-1 1 0 0,2 0-1 0 0,0 0 0 0 0,-2 1 0 0 0,2 0 0 0 0,-1-1 0 0 0,1 1 0 0 0,0 0 0 0 0,1-1 0 0 0,-3 5 1 0 0,0 0-3 0 0,2 1-1 0 0,0 0 1 0 0,-1-2 0 0 0,1 2 0 0 0,1 0 0 0 0,-1-1 0 0 0,1 1 0 0 0,2 15 0 0 0,0-21-96 0 0,-2 2 1 0 0,1-1 0 0 0,0 1-1 0 0,1-1 1 0 0,-1-1 0 0 0,0 2-1 0 0,1-1 1 0 0,0 0 0 0 0,0-1-1 0 0,0 1 1 0 0,1 0 0 0 0,-2-1-1 0 0,2 1 1 0 0,0 0 0 0 0,-1-2-1 0 0,1 2 1 0 0,0-2 0 0 0,1 2-1 0 0,-2-2 1 0 0,1 0 0 0 0,6 3-1 0 0,-6-2-18 0 0,1-1-1 0 0,-1 0 0 0 0,1-1 0 0 0,-2 2 0 0 0,2-1 1 0 0,-1-1-1 0 0,1 0 0 0 0,0 0 0 0 0,-1 0 0 0 0,1 0 1 0 0,0 0-1 0 0,-2 0 0 0 0,2-1 0 0 0,-1 1 1 0 0,1-2-1 0 0,-1 2 0 0 0,1-1 0 0 0,-2 0 0 0 0,2-1 1 0 0,-1 1-1 0 0,4-3 0 0 0,-3 0 22 0 0,1 0 0 0 0,-1 0 0 0 0,1 0 1 0 0,-1-1-1 0 0,0 1 0 0 0,0-2 0 0 0,0 1 0 0 0,-1 0 0 0 0,0-1 1 0 0,1 1-1 0 0,1-7 0 0 0,6-20 2 0 0,-7 23 0 0 0,-2-1 0 0 0,12-16 0 0 0,-14 26 1 0 0,0-2 0 0 0,0 2 0 0 0,0 0 0 0 0,0 0 0 0 0,0 0-1 0 0,0 0 1 0 0,0 0 0 0 0,0 0 0 0 0,0-1 0 0 0,0 1 0 0 0,0 0 0 0 0,0 0 0 0 0,1 0 0 0 0,-1 0 0 0 0,0 0 0 0 0,0 0 0 0 0,0 0 0 0 0,0-1-1 0 0,0 1 1 0 0,0 0 0 0 0,0 0 0 0 0,0 0 0 0 0,1 0 0 0 0,-1 0 0 0 0,0 0 0 0 0,0 0 0 0 0,0 0 0 0 0,0 0 0 0 0,0 0 0 0 0,2 0-1 0 0,-2 0 1 0 0,0 0 0 0 0,0 0 0 0 0,0 0 0 0 0,0 0 0 0 0,0 0 0 0 0,1 0 0 0 0,-1 0 0 0 0,0 0 0 0 0,0 0 0 0 0,0 0 0 0 0,0 0-1 0 0,0 0 1 0 0,1 0 0 0 0,3 10 71 0 0,0 14 228 0 0,-2 7-56 0 0,-4 0-1 0 0,1-1 1 0 0,-2 1-1 0 0,-2 0 1 0 0,0-1 0 0 0,-2 0-1 0 0,-2-1 1 0 0,-1 0-1 0 0,-14 33 1 0 0,18-49-204 0 0,-2 0 1 0 0,1-1 0 0 0,-2 2-1 0 0,1-2 1 0 0,-14 12-1 0 0,17-19-85 0 0,0 0 0 0 0,-1 1 0 0 0,1-1 0 0 0,0-1 0 0 0,-2 0 0 0 0,2 0 0 0 0,-2 0 0 0 0,0-1 0 0 0,1 1 0 0 0,-1-2 0 0 0,0 1 0 0 0,-11 2 0 0 0,18-5 3 0 0,-2 0 1 0 0,2 0-1 0 0,-1 0 0 0 0,1 0 0 0 0,-1 0 1 0 0,1 0-1 0 0,0 2 0 0 0,-2-2 0 0 0,2 0 1 0 0,-1 0-1 0 0,1-2 0 0 0,-1 2 0 0 0,1 0 0 0 0,-2 0 1 0 0,2 0-1 0 0,-1 0 0 0 0,1 0 0 0 0,0 0 1 0 0,-1 0-1 0 0,1-1 0 0 0,-2 1 0 0 0,2 0 1 0 0,0 0-1 0 0,-1-1 0 0 0,1 1 0 0 0,0 0 0 0 0,-1-2 1 0 0,1 2-1 0 0,0 0 0 0 0,-2-1 0 0 0,2 1 1 0 0,0 0-1 0 0,0-1 0 0 0,-1 1 0 0 0,1-2 1 0 0,0 0-114 0 0,0 0 1 0 0,0 1 0 0 0,0-2-1 0 0,0 2 1 0 0,0-2 0 0 0,0 2 0 0 0,0 0-1 0 0,0-2 1 0 0,1 2 0 0 0,1-3-1 0 0,3-11-479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1.609"/>
    </inkml:context>
    <inkml:brush xml:id="br0">
      <inkml:brushProperty name="width" value="0.2" units="cm"/>
      <inkml:brushProperty name="height" value="0.2" units="cm"/>
      <inkml:brushProperty name="color" value="#E71224"/>
    </inkml:brush>
  </inkml:definitions>
  <inkml:trace contextRef="#ctx0" brushRef="#br0">1 0 88 0 0,'0'9'84'0'0,"0"-1"0"0"0,0 0 0 0 0,1 2 0 0 0,1-2 0 0 0,-1 1 0 0 0,0-1 0 0 0,2 0 0 0 0,4 11 0 0 0,3 21 240 0 0,5 50 757 0 0,1 166 0 0 0,-11-126-143 0 0,-3-114-720 0 0,-1-20-139 0 0,0-27-129 0 0,-1 26 35 0 0,2-7-40 0 0,7-103-411 0 0,-8 103 457 0 0,2 0-1 0 0,0 0 0 0 0,1 0 0 0 0,0 0 0 0 0,0 1 0 0 0,1 1 1 0 0,8-17-1 0 0,-11 24 31 0 0,0 1-1 0 0,0-1 1 0 0,0 0 0 0 0,1 1 0 0 0,0-1-1 0 0,-1 0 1 0 0,1 1 0 0 0,0 0 0 0 0,-1 0-1 0 0,2 0 1 0 0,-1 1 0 0 0,0-2 0 0 0,1 2-1 0 0,-2 0 1 0 0,6-2 0 0 0,-5 3-7 0 0,-2 0 1 0 0,2 0-1 0 0,-2-1 1 0 0,2 1-1 0 0,-2 1 0 0 0,2-1 1 0 0,-2 0-1 0 0,2 0 1 0 0,-2 0-1 0 0,1 1 0 0 0,0-1 1 0 0,0 2-1 0 0,-1-2 1 0 0,2 1-1 0 0,-2-1 0 0 0,0 1 1 0 0,2 1-1 0 0,-2-1 1 0 0,1 0-1 0 0,-1-1 0 0 0,0 2 1 0 0,1-1-1 0 0,-1 2 1 0 0,0-2-1 0 0,1 0 0 0 0,-1 1 1 0 0,0-1-1 0 0,1 0 1 0 0,-1 5-1 0 0,7 8 176 0 0,-3 1-1 0 0,1 0 1 0 0,-1 1 0 0 0,-1-2 0 0 0,5 32-1 0 0,1 80 1372 0 0,-2-7 17 0 0,-8-116-1558 0 0,0-1 0 0 0,1 1 0 0 0,-1 0 0 0 0,0-1 1 0 0,1 1-1 0 0,1 0 0 0 0,-2-1 0 0 0,1 0 0 0 0,0 0 0 0 0,3 5 0 0 0,-4-7-38 0 0,0 0 1 0 0,2 1-1 0 0,-2-1 0 0 0,0 0 0 0 0,0 0 0 0 0,1 0 0 0 0,-1 0 1 0 0,0 0-1 0 0,0 2 0 0 0,1-2 0 0 0,-1 0 0 0 0,0 0 0 0 0,0 0 1 0 0,2 0-1 0 0,-2 0 0 0 0,0 0 0 0 0,0 0 0 0 0,1 0 0 0 0,-1 0 1 0 0,0 0-1 0 0,1 0 0 0 0,-1 0 0 0 0,0 0 0 0 0,0 0 0 0 0,2 0 0 0 0,-2 0 1 0 0,1-2-1 0 0,12-11-1254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3.174"/>
    </inkml:context>
    <inkml:brush xml:id="br0">
      <inkml:brushProperty name="width" value="0.2" units="cm"/>
      <inkml:brushProperty name="height" value="0.2" units="cm"/>
      <inkml:brushProperty name="color" value="#E71224"/>
    </inkml:brush>
  </inkml:definitions>
  <inkml:trace contextRef="#ctx0" brushRef="#br0">9 102 1280 0 0,'0'0'13'0'0,"0"0"0"0"0,0 2 0 0 0,0-2 0 0 0,0 0 0 0 0,0 0 0 0 0,-1 0 0 0 0,1 0 0 0 0,0 0 0 0 0,0 0 0 0 0,0 0 0 0 0,0 0 0 0 0,0 0 0 0 0,0 0 0 0 0,0 0 0 0 0,0 0 0 0 0,0 0 0 0 0,-2 0 0 0 0,2 0 0 0 0,0 0 0 0 0,0 0 0 0 0,0 0 0 0 0,0 0 0 0 0,0 0 0 0 0,0 0 0 0 0,0 0 0 0 0,0 0 0 0 0,-1 0 0 0 0,1 0 0 0 0,0 0 0 0 0,0 0 0 0 0,0 0 0 0 0,0 0 0 0 0,0 0 0 0 0,0 0-1 0 0,0 0 1 0 0,0 0 0 0 0,0 0 0 0 0,0 0 0 0 0,-1 0 0 0 0,1 0 0 0 0,0 0 0 0 0,0 0 0 0 0,0 0 0 0 0,0-2 0 0 0,0 2 0 0 0,0 0 0 0 0,0 0 0 0 0,0 0 0 0 0,0 0 0 0 0,0 0 0 0 0,0 0 0 0 0,0 0 0 0 0,0 0 0 0 0,0-1 0 0 0,-3-12 650 0 0,3 10-573 0 0,0 0 0 0 0,0 1-1 0 0,0-2 1 0 0,0 1 0 0 0,1 0 0 0 0,-1 1 0 0 0,2-2 0 0 0,-1-2 0 0 0,3 1-20 0 0,-1 1 0 0 0,1 0-1 0 0,-2 0 1 0 0,2 0 0 0 0,0 0 0 0 0,0 1-1 0 0,0-1 1 0 0,2 2 0 0 0,-2-2-1 0 0,0 1 1 0 0,1 0 0 0 0,0 2 0 0 0,-1-2-1 0 0,2 1 1 0 0,-1 0 0 0 0,0 1 0 0 0,1 0-1 0 0,-1-1 1 0 0,8 1 0 0 0,-2 1-245 0 0,0 0 0 0 0,-2 0 0 0 0,2 0 0 0 0,-2 1 0 0 0,2 1 0 0 0,-2 0 0 0 0,2 1 0 0 0,-2 0 0 0 0,15 6 0 0 0,-5-1-1168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3.798"/>
    </inkml:context>
    <inkml:brush xml:id="br0">
      <inkml:brushProperty name="width" value="0.2" units="cm"/>
      <inkml:brushProperty name="height" value="0.2" units="cm"/>
      <inkml:brushProperty name="color" value="#E71224"/>
    </inkml:brush>
  </inkml:definitions>
  <inkml:trace contextRef="#ctx0" brushRef="#br0">17 21 1400 0 0,'-5'-8'83'0'0,"-3"-4"180"0"0,5 12 11 0 0,2 8 139 0 0,26 296 632 0 0,3 48-974 0 0,-25-289-116 0 0,9 101-42 0 0,-17-296-425 0 0,2 104 453 0 0,-8-223-118 0 0,11 203 369 0 0,3 0 0 0 0,2 1 0 0 0,13-57 0 0 0,-18 102-171 0 0,4-13 152 0 0,-2 2 0 0 0,4-1-1 0 0,6-18 1 0 0,-10 28-128 0 0,0 2 0 0 0,-1-1 0 0 0,2 0 0 0 0,-2-1 0 0 0,2 2 0 0 0,-1-1 0 0 0,1 0 0 0 0,4-2 0 0 0,-6 4-24 0 0,0-1-1 0 0,1 2 1 0 0,-1-1-1 0 0,0 1 1 0 0,1-1-1 0 0,-1 1 1 0 0,0-2-1 0 0,2 2 0 0 0,-2 0 1 0 0,1 0-1 0 0,-1-1 1 0 0,0 1-1 0 0,2 0 1 0 0,-2 0-1 0 0,1 0 1 0 0,-1 0-1 0 0,2 0 1 0 0,-2 1-1 0 0,3-1 1 0 0,-3 2 12 0 0,2-1 0 0 0,0 0 0 0 0,-1 1 0 0 0,0-1 0 0 0,0 0 0 0 0,1 2 0 0 0,-2-2 0 0 0,2 1 0 0 0,-2 0 0 0 0,1 0 1 0 0,0 0-1 0 0,0 0 0 0 0,-1 0 0 0 0,0 1 0 0 0,1-2 0 0 0,-1 2 0 0 0,0 0 0 0 0,-1-1 0 0 0,3 4 0 0 0,0 4 113 0 0,1 2 0 0 0,-2-1 0 0 0,2 13 0 0 0,0 9 252 0 0,-1-1 0 0 0,-3 40 0 0 0,0-56-280 0 0,-1 2-1 0 0,-2-2 1 0 0,0 1-1 0 0,-1-1 1 0 0,0 0-1 0 0,-9 19 1 0 0,13-34-141 0 0,-1 2-1 0 0,-1-2 1 0 0,1 2 0 0 0,0-2 0 0 0,-1 2 0 0 0,0-2-1 0 0,0 0 1 0 0,1 1 0 0 0,0-1 0 0 0,-2 2 0 0 0,2-2 0 0 0,-2-1-1 0 0,2 1 1 0 0,-2 1 0 0 0,2-1 0 0 0,-2 0 0 0 0,0-1-1 0 0,2 2 1 0 0,-2-2 0 0 0,1 1 0 0 0,0-1 0 0 0,0 0-1 0 0,-1 0 1 0 0,2 0 0 0 0,-2 0 0 0 0,0 0 0 0 0,1 0-1 0 0,0 0 1 0 0,-4-1 0 0 0,-2-1-199 0 0,0 1 1 0 0,1-2-1 0 0,-1 1 0 0 0,0-1 0 0 0,1 0 0 0 0,1-1 1 0 0,-13-6-1 0 0,18 10 209 0 0,1 0-1 0 0,-2 0 1 0 0,2-2 0 0 0,-1 2 0 0 0,1-1 0 0 0,-1 1-1 0 0,1 0 1 0 0,-2-1 0 0 0,2 1 0 0 0,0-2-1 0 0,-1 2 1 0 0,1-1 0 0 0,0 1 0 0 0,-1-1 0 0 0,1 1-1 0 0,0-2 1 0 0,0 2 0 0 0,-2-1 0 0 0,2 1-1 0 0,0-1 1 0 0,0-1 0 0 0,0 2 0 0 0,0-1 0 0 0,0 1-1 0 0,0-1 1 0 0,0-1 0 0 0,0 2 0 0 0,0-2-1 0 0,0 2 8 0 0,2 0 1 0 0,-2-2-1 0 0,0 2 0 0 0,1 0 0 0 0,-1 0 0 0 0,0-1 0 0 0,1 1 0 0 0,-1 0 0 0 0,0 0 0 0 0,2 0 0 0 0,-2 0 0 0 0,1-1 0 0 0,-1 1 0 0 0,0 0 0 0 0,1 0 0 0 0,-1 0 0 0 0,2 0 0 0 0,-2 0 0 0 0,1 0 0 0 0,-1 0 0 0 0,0 0 0 0 0,1 0 0 0 0,-1 0 0 0 0,2 0 0 0 0,-2 0 0 0 0,0 1 0 0 0,1-1 0 0 0,-1 0 0 0 0,1 0 0 0 0,-1 0 0 0 0,0 1 0 0 0,2-1 0 0 0,-2 0 0 0 0,0 0 0 0 0,1 2 0 0 0,-1-2 0 0 0,0 0 0 0 0,1 0 0 0 0,-1 1 0 0 0,0-1 0 0 0,2 1 0 0 0,8 9 166 0 0,1-1 0 0 0,-2 2 0 0 0,2-1 0 0 0,12 21 0 0 0,30 53 1168 0 0,-26-39-955 0 0,-10-15-37 0 0,-12-20-253 0 0,1 0-1 0 0,-1 0 1 0 0,2 0 0 0 0,-1-1-1 0 0,1-1 1 0 0,1 1 0 0 0,-1-1-1 0 0,1 0 1 0 0,16 11 0 0 0,-23-18-228 0 0,0 1 0 0 0,2-2 1 0 0,-2 1-1 0 0,1-1 1 0 0,-1 0-1 0 0,0 1 1 0 0,2-1-1 0 0,-2 0 1 0 0,1 0-1 0 0,-1 0 1 0 0,2 2-1 0 0,-2-2 0 0 0,0-2 1 0 0,1 2-1 0 0,0 0 1 0 0,0 0-1 0 0,2-1 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4.031"/>
    </inkml:context>
    <inkml:brush xml:id="br0">
      <inkml:brushProperty name="width" value="0.2" units="cm"/>
      <inkml:brushProperty name="height" value="0.2" units="cm"/>
      <inkml:brushProperty name="color" value="#E71224"/>
    </inkml:brush>
  </inkml:definitions>
  <inkml:trace contextRef="#ctx0" brushRef="#br0">16 0 88 0 0,'-5'33'418'0'0,"-1"-1"0"0"0,1 59 1 0 0,10 65 997 0 0,-3-132-1176 0 0,-2-15-41 0 0,0 2-1 0 0,1-2 0 0 0,3 14 1 0 0,0-82-787 0 0,-4 33 153 0 0,0-5 1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4.157"/>
    </inkml:context>
    <inkml:brush xml:id="br0">
      <inkml:brushProperty name="width" value="0.2" units="cm"/>
      <inkml:brushProperty name="height" value="0.2" units="cm"/>
      <inkml:brushProperty name="color" value="#E71224"/>
    </inkml:brush>
  </inkml:definitions>
  <inkml:trace contextRef="#ctx0" brushRef="#br0">29 146 520 0 0,'-9'-49'222'0'0,"5"22"775"0"0,-12-42 1 0 0,28 97-1839 0 0,29 51 1 0 0,-30-61 656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4.436"/>
    </inkml:context>
    <inkml:brush xml:id="br0">
      <inkml:brushProperty name="width" value="0.2" units="cm"/>
      <inkml:brushProperty name="height" value="0.2" units="cm"/>
      <inkml:brushProperty name="color" value="#E71224"/>
    </inkml:brush>
  </inkml:definitions>
  <inkml:trace contextRef="#ctx0" brushRef="#br0">179 0 448 0 0,'-68'72'2387'0'0,"53"-57"-1743"0"0,0-1 0 0 0,1 1 0 0 0,0 1 0 0 0,1 1 0 0 0,1 1 0 0 0,-12 22 0 0 0,24-39-628 0 0,-1-1 1 0 0,1 1-1 0 0,-2 1 1 0 0,2-2-1 0 0,0 1 1 0 0,0 0-1 0 0,-1 1 0 0 0,1-1 1 0 0,0-1-1 0 0,0 1 1 0 0,0 1-1 0 0,0-1 1 0 0,0 0-1 0 0,0-1 0 0 0,0 2 1 0 0,0-1-1 0 0,1 2 1 0 0,-1-3-12 0 0,0 1 0 0 0,0-1 1 0 0,2 0-1 0 0,-2 1 0 0 0,0-1 1 0 0,1 0-1 0 0,-1 2 0 0 0,0-2 1 0 0,1 0-1 0 0,-1 0 0 0 0,2 1 0 0 0,-2-1 1 0 0,0 0-1 0 0,1 0 0 0 0,-1 0 1 0 0,1 0-1 0 0,-1 1 0 0 0,2-1 1 0 0,-2 0-1 0 0,1 0 0 0 0,-1 0 1 0 0,1 0-1 0 0,6 0-5 0 0,0 0-1 0 0,-1-1 1 0 0,1 0-1 0 0,10-3 1 0 0,1 0 11 0 0,-4 2-11 0 0,-6 1 0 0 0,0 0 0 0 0,0-1 0 0 0,0 2 0 0 0,0-1 0 0 0,0 2 0 0 0,10 1 0 0 0,-16-2 0 0 0,0 0 0 0 0,-1 1 0 0 0,2-1 0 0 0,-2 1 0 0 0,0 1 0 0 0,1-2 0 0 0,-1 1 0 0 0,2 0 0 0 0,-2 1 0 0 0,0-2 0 0 0,1 1 0 0 0,-1 0 0 0 0,0 1 0 0 0,1-1 0 0 0,-2 0 0 0 0,1 2 0 0 0,0-2 0 0 0,1 1 0 0 0,-2-1 0 0 0,1 0 0 0 0,0 2 0 0 0,-1-2 0 0 0,2 1 0 0 0,-2-1 0 0 0,0 2 0 0 0,1-2 0 0 0,-1 2 0 0 0,0-2 0 0 0,0 0 0 0 0,0 2 0 0 0,0-2 0 0 0,0 5 0 0 0,0 8 32 0 0,0 1 0 0 0,-1 0 0 0 0,-1-1 0 0 0,0 1 0 0 0,-1 0 0 0 0,-8 26 0 0 0,11-41-35 0 0,0 0 1 0 0,0 1 0 0 0,0-1 0 0 0,0 0-1 0 0,0 0 1 0 0,-1 2 0 0 0,1-2 0 0 0,0 0-1 0 0,0 0 1 0 0,0 0 0 0 0,0 0 0 0 0,0 1-1 0 0,0-1 1 0 0,0 0 0 0 0,0 0 0 0 0,0 0-1 0 0,0 1 1 0 0,-1-1 0 0 0,1 0 0 0 0,0 0-1 0 0,0 0 1 0 0,0 0 0 0 0,0 0 0 0 0,0 2-1 0 0,-2-2 1 0 0,2 0 0 0 0,0 0 0 0 0,0 0-1 0 0,0 0 1 0 0,0 0 0 0 0,-1 0 0 0 0,1 0-1 0 0,0 0 1 0 0,0 0 0 0 0,0 0 0 0 0,-1 0-1 0 0,1 0 1 0 0,-3-11-582 0 0,4-17-1061 0 0,1 13 642 0 0,2-2-824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4.654"/>
    </inkml:context>
    <inkml:brush xml:id="br0">
      <inkml:brushProperty name="width" value="0.2" units="cm"/>
      <inkml:brushProperty name="height" value="0.2" units="cm"/>
      <inkml:brushProperty name="color" value="#E71224"/>
    </inkml:brush>
  </inkml:definitions>
  <inkml:trace contextRef="#ctx0" brushRef="#br0">12 0 600 0 0,'-3'7'68'0'0,"2"-2"0"0"0,-2 0 1 0 0,2 1-1 0 0,-1 0 0 0 0,2 0 0 0 0,-1 0 0 0 0,1 0 0 0 0,0 0 1 0 0,0 6-1 0 0,0 3 13 0 0,12 294 2964 0 0,25-1-874 0 0,-33-272-1906 0 0,-2-18-233 0 0,-1-1 0 0 0,2-1 1 0 0,1 1-1 0 0,0-1 0 0 0,8 20 1 0 0,-3-24-1026 0 0,2-29-1828 0 0,-11 14 2558 0 0,0 1 0 0 0,1-6 0 0 0,-2-8-412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9.585"/>
    </inkml:context>
    <inkml:brush xml:id="br0">
      <inkml:brushProperty name="width" value="0.2" units="cm"/>
      <inkml:brushProperty name="height" value="0.2" units="cm"/>
      <inkml:brushProperty name="color" value="#E71224"/>
    </inkml:brush>
  </inkml:definitions>
  <inkml:trace contextRef="#ctx0" brushRef="#br0">0 270 768 0 0,'5'0'91'0'0,"1"0"1"0"0,-1 0-1 0 0,-1-1 0 0 0,1 1 0 0 0,-1-1 1 0 0,2-1-1 0 0,-1 1 0 0 0,-1 0 1 0 0,1-1-1 0 0,-1 0 0 0 0,0 0 0 0 0,0 0 1 0 0,2-1-1 0 0,-2 0 0 0 0,4-3 0 0 0,6-5 430 0 0,0-1 1 0 0,-2 0-1 0 0,13-15 0 0 0,-17 18-369 0 0,-1 0 1 0 0,-1-2 0 0 0,1 2-1 0 0,-2-2 1 0 0,10-20-1 0 0,-12 25-113 0 0,-2-1-1 0 0,2 2 1 0 0,-2-2-1 0 0,0 0 0 0 0,1 1 1 0 0,-1 0-1 0 0,-1 0 1 0 0,0-1-1 0 0,0 0 1 0 0,0 1-1 0 0,-1-1 0 0 0,-2-9 1 0 0,3 15-30 0 0,0 1-1 0 0,0 0 1 0 0,0 0 0 0 0,0-2 0 0 0,0 2 0 0 0,0 0-1 0 0,0 0 1 0 0,0-1 0 0 0,0 1 0 0 0,0 0 0 0 0,0 0-1 0 0,-1 0 1 0 0,1-1 0 0 0,0 1 0 0 0,0 0-1 0 0,0 0 1 0 0,0 0 0 0 0,-2-2 0 0 0,2 2 0 0 0,0 0-1 0 0,0 0 1 0 0,0 0 0 0 0,-1 0 0 0 0,1 0 0 0 0,0-1-1 0 0,0 1 1 0 0,-1 0 0 0 0,1 0 0 0 0,0 0 0 0 0,0 0-1 0 0,0 0 1 0 0,-2 0 0 0 0,2 0 0 0 0,0 0-1 0 0,-1 0 1 0 0,1 0 0 0 0,-1 0 0 0 0,-11 11 277 0 0,-8 18 393 0 0,5-1-154 0 0,2 0 0 0 0,1 1 1 0 0,1 1-1 0 0,0-1 0 0 0,-6 44 0 0 0,16-66-502 0 0,1-2-1 0 0,-2 2 1 0 0,2-2-1 0 0,0 2 1 0 0,0-2 0 0 0,2 2-1 0 0,-2-2 1 0 0,1 1-1 0 0,0 0 1 0 0,3 9 0 0 0,-2-14-27 0 0,-1 2 1 0 0,-1-2 0 0 0,1 1-1 0 0,1-1 1 0 0,-1 2-1 0 0,0-2 1 0 0,1 0 0 0 0,-1 1-1 0 0,0-1 1 0 0,1 0 0 0 0,-1 1-1 0 0,0-2 1 0 0,1 1 0 0 0,0 0-1 0 0,0 1 1 0 0,-1-2 0 0 0,2 1-1 0 0,-2-1 1 0 0,0 1 0 0 0,2-1-1 0 0,-2 2 1 0 0,2-2 0 0 0,-2 0-1 0 0,2 0 1 0 0,-2 0 0 0 0,2 0-1 0 0,-2 0 1 0 0,1 0 0 0 0,0 0-1 0 0,0 0 1 0 0,0-2 0 0 0,0 2-1 0 0,0 0 1 0 0,0-1 0 0 0,2 0-1 0 0,2-2-456 0 0,0 0 0 0 0,0 1 0 0 0,0-1 0 0 0,-1-1 0 0 0,2 1 0 0 0,-3-1 0 0 0,10-6-1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4.819"/>
    </inkml:context>
    <inkml:brush xml:id="br0">
      <inkml:brushProperty name="width" value="0.2" units="cm"/>
      <inkml:brushProperty name="height" value="0.2" units="cm"/>
      <inkml:brushProperty name="color" value="#E71224"/>
    </inkml:brush>
  </inkml:definitions>
  <inkml:trace contextRef="#ctx0" brushRef="#br0">0 396 200 0 0,'20'-59'481'0'0,"47"-93"0"0"0,-15 33-117 0 0,-48 111-417 0 0,13-37-249 0 0,-14 33 195 0 0,-10 17 115 0 0,-1 6-8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4.978"/>
    </inkml:context>
    <inkml:brush xml:id="br0">
      <inkml:brushProperty name="width" value="0.2" units="cm"/>
      <inkml:brushProperty name="height" value="0.2" units="cm"/>
      <inkml:brushProperty name="color" value="#E71224"/>
    </inkml:brush>
  </inkml:definitions>
  <inkml:trace contextRef="#ctx0" brushRef="#br0">1 0 1056 0 0,'1'17'254'0'0,"1"-1"0"0"0,2 0 0 0 0,0 0 1 0 0,0 2-1 0 0,1-4 0 0 0,0 2 0 0 0,10 16 0 0 0,-3-2 252 0 0,1 3 215 0 0,-5-12-255 0 0,2 2-1 0 0,-1-2 1 0 0,2 1 0 0 0,18 26-1 0 0,-28-47-486 0 0,-1 0-1 0 0,2 1 1 0 0,-1-1-1 0 0,-1-1 1 0 0,1 1-1 0 0,1 1 1 0 0,-1-2 0 0 0,0 1-1 0 0,-1-1 1 0 0,2 1-1 0 0,-1-1 1 0 0,0 2-1 0 0,1-2 1 0 0,-1 0 0 0 0,0 1-1 0 0,1-1 1 0 0,-1 0-1 0 0,0 0 1 0 0,1 0-1 0 0,-1 0 1 0 0,0 0 0 0 0,1 0-1 0 0,-1 0 1 0 0,0 0-1 0 0,1 0 1 0 0,-1 0-1 0 0,0 0 1 0 0,1 0 0 0 0,-2-1-1 0 0,2-1 1 0 0,1 2-127 0 0,0-1 0 0 0,-2 0 0 0 0,2-1 1 0 0,-2 1-1 0 0,0 0 0 0 0,2-1 0 0 0,-2 1 0 0 0,1 0 1 0 0,-1-2-1 0 0,0 2 0 0 0,1-1 0 0 0,-1 0 1 0 0,0 0-1 0 0,1 0 0 0 0,-1 0 0 0 0,2-3 0 0 0,-2-10-1103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5.879"/>
    </inkml:context>
    <inkml:brush xml:id="br0">
      <inkml:brushProperty name="width" value="0.2" units="cm"/>
      <inkml:brushProperty name="height" value="0.2" units="cm"/>
      <inkml:brushProperty name="color" value="#E71224"/>
    </inkml:brush>
  </inkml:definitions>
  <inkml:trace contextRef="#ctx0" brushRef="#br0">13 0 952 0 0,'-1'4'61'0'0,"-2"0"-1"0"0,2 0 0 0 0,0 0 0 0 0,-1 0 1 0 0,1 0-1 0 0,0 0 0 0 0,1 1 1 0 0,-2-1-1 0 0,1 6 0 0 0,2 44 723 0 0,-1-36-558 0 0,11 122 1725 0 0,34 173-1 0 0,-27-204-1507 0 0,-13-73-288 0 0,10 51 124 0 0,-13-75-276 0 0,2-1 0 0 0,-1-1 0 0 0,1 2 0 0 0,1-1 0 0 0,7 13 0 0 0,-5-19-546 0 0,-3-26-2023 0 0,-4 21 2503 0 0,0-19-1756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6.077"/>
    </inkml:context>
    <inkml:brush xml:id="br0">
      <inkml:brushProperty name="width" value="0.2" units="cm"/>
      <inkml:brushProperty name="height" value="0.2" units="cm"/>
      <inkml:brushProperty name="color" value="#E71224"/>
    </inkml:brush>
  </inkml:definitions>
  <inkml:trace contextRef="#ctx0" brushRef="#br0">4 14 856 0 0,'0'2'35'0'0,"0"-1"0"0"0,-2 0 0 0 0,2-1-1 0 0,0 2 1 0 0,-1-1 0 0 0,1 0 0 0 0,0 1 0 0 0,0-1-1 0 0,0-1 1 0 0,0 1 0 0 0,0 1 0 0 0,0-1-1 0 0,0 0 1 0 0,0 1 0 0 0,0-2 0 0 0,0 1 0 0 0,0 0-1 0 0,0 1 1 0 0,1-1 0 0 0,-1 0 0 0 0,0-1 0 0 0,0 2-1 0 0,2-1 1 0 0,-2 0 0 0 0,1-1 0 0 0,-1 2 0 0 0,1-1-1 0 0,1 0 1 0 0,0 1 209 0 0,1 0 0 0 0,0 0 0 0 0,-1-1 1 0 0,1 0-1 0 0,0 1 0 0 0,1-1 0 0 0,-2-1 0 0 0,1 1 0 0 0,5 1 0 0 0,3-1 134 0 0,1 0 0 0 0,-2-1 0 0 0,1 0 0 0 0,0 0 0 0 0,-1-1 0 0 0,2 0 0 0 0,-1-2 0 0 0,14-4 0 0 0,1 1-1041 0 0,-1-4 0 0 0,32-15 0 0 0,-42 17-1487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6.270"/>
    </inkml:context>
    <inkml:brush xml:id="br0">
      <inkml:brushProperty name="width" value="0.2" units="cm"/>
      <inkml:brushProperty name="height" value="0.2" units="cm"/>
      <inkml:brushProperty name="color" value="#E71224"/>
    </inkml:brush>
  </inkml:definitions>
  <inkml:trace contextRef="#ctx0" brushRef="#br0">88 0 2665 0 0,'-4'4'73'0'0,"0"1"1"0"0,0-1 0 0 0,0 2-1 0 0,1-1 1 0 0,1 0-1 0 0,-1-1 1 0 0,0 3 0 0 0,-2 8-1 0 0,-10 47 886 0 0,13-47-825 0 0,-13 80 806 0 0,-4 117 0 0 0,15 100 158 0 0,4-254-941 0 0,-1-3-82 0 0,4 0 0 0 0,1 1 0 0 0,13 66 0 0 0,-17-119-104 0 0,1-2 1 0 0,-1 2-1 0 0,0 0 0 0 0,2-2 1 0 0,-1 2-1 0 0,-1-2 1 0 0,1 2-1 0 0,1-2 0 0 0,-1 2 1 0 0,0-2-1 0 0,1 0 0 0 0,-1 2 1 0 0,2 0-1 0 0,-3-2 9 0 0,1-1 1 0 0,-1 0-1 0 0,0 0 0 0 0,1 0 0 0 0,-1 0 0 0 0,0 0 0 0 0,2 1 0 0 0,-2-1 1 0 0,0 0-1 0 0,1 0 0 0 0,-1 0 0 0 0,0 0 0 0 0,1 0 0 0 0,-1 0 1 0 0,0 0-1 0 0,2 0 0 0 0,-2 0 0 0 0,0 0 0 0 0,1-1 0 0 0,-1 1 1 0 0,0 0-1 0 0,0 0 0 0 0,1 0 0 0 0,-1 0 0 0 0,14-16-753 0 0,7-28-1086 0 0,-9 13 142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6.524"/>
    </inkml:context>
    <inkml:brush xml:id="br0">
      <inkml:brushProperty name="width" value="0.2" units="cm"/>
      <inkml:brushProperty name="height" value="0.2" units="cm"/>
      <inkml:brushProperty name="color" value="#E71224"/>
    </inkml:brush>
  </inkml:definitions>
  <inkml:trace contextRef="#ctx0" brushRef="#br0">2 0 680 0 0,'-1'41'306'0'0,"1"-1"0"0"0,7 70 0 0 0,1-21 24 0 0,-6-64-421 0 0,1-22-214 0 0,0-16-141 0 0,-2 1 267 0 0,-1 1 1 0 0,0-1-1 0 0,-3-15 1 0 0,-2-1 166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6.670"/>
    </inkml:context>
    <inkml:brush xml:id="br0">
      <inkml:brushProperty name="width" value="0.2" units="cm"/>
      <inkml:brushProperty name="height" value="0.2" units="cm"/>
      <inkml:brushProperty name="color" value="#E71224"/>
    </inkml:brush>
  </inkml:definitions>
  <inkml:trace contextRef="#ctx0" brushRef="#br0">11 41 376 0 0,'-11'-41'2477'0'0,"15"61"-2115"0"0,-4-19-530 0 0,3 6-56 0 0,41 78-1729 0 0,-34-66 1771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6.989"/>
    </inkml:context>
    <inkml:brush xml:id="br0">
      <inkml:brushProperty name="width" value="0.2" units="cm"/>
      <inkml:brushProperty name="height" value="0.2" units="cm"/>
      <inkml:brushProperty name="color" value="#E71224"/>
    </inkml:brush>
  </inkml:definitions>
  <inkml:trace contextRef="#ctx0" brushRef="#br0">222 1 952 0 0,'-6'8'249'0'0,"-1"0"0"0"0,-1 0 0 0 0,0 0 0 0 0,0-1 0 0 0,0-1 0 0 0,-1 1 0 0 0,-13 6 0 0 0,-10 10 636 0 0,19-14-547 0 0,1 2 0 0 0,0 1-1 0 0,0 0 1 0 0,1 0 0 0 0,1 0 0 0 0,-10 16 0 0 0,17-23-281 0 0,0-1 1 0 0,1 0-1 0 0,-1 2 1 0 0,0-2-1 0 0,2 1 1 0 0,0 0-1 0 0,-2 1 1 0 0,2-2-1 0 0,-1 1 1 0 0,2 0-1 0 0,-1 1 1 0 0,1-1-1 0 0,0 0 1 0 0,0 1-1 0 0,0-1 1 0 0,0 0-1 0 0,1 1 1 0 0,-1-1-1 0 0,2 0 1 0 0,-1 1-1 0 0,0-2 1 0 0,5 9-1 0 0,-5-12-52 0 0,-1 1 1 0 0,1-1-1 0 0,1 2 0 0 0,-1-2 0 0 0,0 0 0 0 0,1 1 0 0 0,-1-1 0 0 0,0 0 0 0 0,1 1 1 0 0,-1-2-1 0 0,0 1 0 0 0,2 0 0 0 0,-2 1 0 0 0,1-2 0 0 0,-1 1 0 0 0,2-1 1 0 0,-2 1-1 0 0,0-1 0 0 0,2 0 0 0 0,-2 2 0 0 0,1-2 0 0 0,0 0 0 0 0,0 0 0 0 0,0 0 1 0 0,0 0-1 0 0,-1 0 0 0 0,2 0 0 0 0,-2 0 0 0 0,2 0 0 0 0,-2-2 0 0 0,0 2 0 0 0,2-1 1 0 0,-2 1-1 0 0,1-1 0 0 0,0 1 0 0 0,2-3 0 0 0,6-2-39 0 0,-1-1-1 0 0,-1 1 1 0 0,1-2-1 0 0,-1 1 0 0 0,8-9 1 0 0,-4 3-33 0 0,0-1 1 0 0,10-17-1 0 0,-16 20 24 0 0,2 0 0 0 0,0 0 0 0 0,0 0 0 0 0,0 2 0 0 0,19-16 1 0 0,-27 24 43 0 0,1-1 0 0 0,1 1 1 0 0,-1-1-1 0 0,-1 1 0 0 0,1-2 1 0 0,1 2-1 0 0,-1 0 0 0 0,-1-1 1 0 0,1 1-1 0 0,1 0 1 0 0,-1 0-1 0 0,0-1 0 0 0,1 1 1 0 0,-1 0-1 0 0,-1 0 0 0 0,1 0 1 0 0,1 0-1 0 0,-1 0 0 0 0,0 0 1 0 0,1 0-1 0 0,-1 0 1 0 0,0 1-1 0 0,-1-1 0 0 0,2 0 1 0 0,0 1-1 0 0,0 1 4 0 0,-1-2 1 0 0,0 1-1 0 0,1 0 1 0 0,-2 1-1 0 0,1-1 0 0 0,0 0 1 0 0,1 1-1 0 0,-2-1 1 0 0,1 0-1 0 0,-1 2 0 0 0,1-2 1 0 0,-1 1-1 0 0,2-1 1 0 0,-2 0-1 0 0,1 3 1 0 0,0 7 35 0 0,1 0 0 0 0,-1-2 0 0 0,-1 2 0 0 0,-1 14 1 0 0,-3 20 167 0 0,-2-1 0 0 0,-2 0 0 0 0,-1 0 0 0 0,-3 0 1 0 0,-1-1-1 0 0,-23 48 0 0 0,32-83-210 0 0,0 0 0 0 0,0-2 0 0 0,-2 2 1 0 0,1-1-1 0 0,0 0 0 0 0,-1-1 0 0 0,0 1 0 0 0,-8 6 0 0 0,13-11-39 0 0,-2-1-1 0 0,2 2 0 0 0,-2-2 0 0 0,1 0 1 0 0,0 1-1 0 0,0-1 0 0 0,-1 0 0 0 0,0-1 1 0 0,1 2-1 0 0,-1-1 0 0 0,0-1 0 0 0,1 1 1 0 0,-1-1-1 0 0,0 0 0 0 0,1 2 0 0 0,-1-2 1 0 0,0 0-1 0 0,1 0 0 0 0,-1-2 0 0 0,0 2 1 0 0,1 0-1 0 0,-1-1 0 0 0,0 1 0 0 0,2-1 1 0 0,-2 1-1 0 0,1-2 0 0 0,-1 1 0 0 0,0 0 0 0 0,1-1 1 0 0,-2 0-1 0 0,-8-10-778 0 0,2-4-164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7.431"/>
    </inkml:context>
    <inkml:brush xml:id="br0">
      <inkml:brushProperty name="width" value="0.2" units="cm"/>
      <inkml:brushProperty name="height" value="0.2" units="cm"/>
      <inkml:brushProperty name="color" value="#E71224"/>
    </inkml:brush>
  </inkml:definitions>
  <inkml:trace contextRef="#ctx0" brushRef="#br0">2 0 144 0 0,'-1'4'0'0'0,"1"-3"23"0"0,0 1 0 0 0,0 0-1 0 0,0 0 1 0 0,0-1 0 0 0,0 0-1 0 0,0 1 1 0 0,1 0 0 0 0,-1 0 0 0 0,0-1-1 0 0,2 0 1 0 0,-2 1 0 0 0,1-1 0 0 0,-1 0-1 0 0,1 1 1 0 0,1-1 0 0 0,-2 0 0 0 0,2 2-1 0 0,1 4 53 0 0,12 27 312 0 0,-2 2 0 0 0,-1 0 1 0 0,-3 2-1 0 0,9 55 0 0 0,4 155 1317 0 0,-16 3 308 0 0,-6-225-1717 0 0,0-52-321 0 0,4-134-897 0 0,-2 137 771 0 0,1 0-1 0 0,1 1 1 0 0,1-1 0 0 0,15-41 0 0 0,-16 53 172 0 0,2 2 0 0 0,-1 0 0 0 0,0-1 0 0 0,13-12-1 0 0,-16 19-9 0 0,1-1 0 0 0,0 1-1 0 0,-1-1 1 0 0,1 2-1 0 0,1-1 1 0 0,-1 0-1 0 0,1 1 1 0 0,0 0-1 0 0,0 0 1 0 0,0-1 0 0 0,-2 2-1 0 0,2-1 1 0 0,0 1-1 0 0,6-2 1 0 0,-8 3 3 0 0,0 0-1 0 0,0 0 1 0 0,0 0 0 0 0,0 2 0 0 0,0-2 0 0 0,0 0 0 0 0,0 1 0 0 0,0 0-1 0 0,0-1 1 0 0,-1 2 0 0 0,2-1 0 0 0,-2-1 0 0 0,0 1 0 0 0,2 1 0 0 0,-2-1-1 0 0,1 0 1 0 0,-1 1 0 0 0,0-1 0 0 0,1 0 0 0 0,-1 2 0 0 0,0-2 0 0 0,1 1-1 0 0,-1-1 1 0 0,-1 2 0 0 0,1-2 0 0 0,1 2 0 0 0,-2-2 0 0 0,1 3 0 0 0,3 8 93 0 0,0-1 1 0 0,0 1-1 0 0,3 14 1 0 0,9 122 1577 0 0,1 6-269 0 0,-17-154-1448 0 0,0 1 0 0 0,0 0 0 0 0,0-1 0 0 0,0 2 0 0 0,0-2 0 0 0,0 1 0 0 0,0-1 0 0 0,0 1 0 0 0,1-1 0 0 0,-1 2 0 0 0,0-2 0 0 0,0 1 0 0 0,0-1 0 0 0,2 1 0 0 0,-2-1 0 0 0,0 2 0 0 0,1-2 0 0 0,-1 1 0 0 0,0-1 0 0 0,1 0 0 0 0,-1 1 0 0 0,2-1 0 0 0,-2 2 0 0 0,1-2 0 0 0,-1 0 0 0 0,1 0 0 0 0,-1 1 0 0 0,2-1 0 0 0,-2 0 0 0 0,1 0 0 0 0,-1 0 0 0 0,1 1 0 0 0,-1-1 0 0 0,2 0 0 0 0,-1 0 0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8.320"/>
    </inkml:context>
    <inkml:brush xml:id="br0">
      <inkml:brushProperty name="width" value="0.2" units="cm"/>
      <inkml:brushProperty name="height" value="0.2" units="cm"/>
      <inkml:brushProperty name="color" value="#E71224"/>
    </inkml:brush>
  </inkml:definitions>
  <inkml:trace contextRef="#ctx0" brushRef="#br0">6 1 1280 0 0,'-2'11'266'0'0,"0"1"-1"0"0,1-2 1 0 0,1 1 0 0 0,0 1-1 0 0,0-1 1 0 0,3 14-1 0 0,14 67 1057 0 0,-14-81-1151 0 0,75 321 2684 0 0,-70-315-2761 0 0,-8-17-92 0 0,0 0 0 0 0,0 0-1 0 0,0 0 1 0 0,2 0 0 0 0,-2-1-1 0 0,0 1 1 0 0,0 0 0 0 0,0 0-1 0 0,1 0 1 0 0,-1-2-1 0 0,0 2 1 0 0,0 0 0 0 0,0 0-1 0 0,0-1 1 0 0,0 1 0 0 0,1 0-1 0 0,-1 0 1 0 0,0-1 0 0 0,0 1-1 0 0,0 0 1 0 0,0 0 0 0 0,0-2-1 0 0,0 2 1 0 0,0 0-1 0 0,0 0 1 0 0,0-1 0 0 0,3-39-224 0 0,-4 21 52 0 0,-2-11 8 0 0,3 0 1 0 0,0 1-1 0 0,7-40 1 0 0,-7 61 185 0 0,1 1-1 0 0,2-1 1 0 0,-2 1-1 0 0,2 1 1 0 0,-1-1 0 0 0,1 0-1 0 0,0 1 1 0 0,1-1-1 0 0,-2 0 1 0 0,2 2 0 0 0,2-2-1 0 0,-2 2 1 0 0,0 0 0 0 0,1-2-1 0 0,0 3 1 0 0,1-1-1 0 0,-1-1 1 0 0,2 2 0 0 0,6-5-1 0 0,-10 9-3 0 0,-1-1-1 0 0,1-1 1 0 0,0 1-1 0 0,-1 1 1 0 0,1-1-1 0 0,0 1 0 0 0,-1 0 1 0 0,1 0-1 0 0,0 0 1 0 0,-1 0-1 0 0,2 0 1 0 0,-1 0-1 0 0,0 0 1 0 0,-1 1-1 0 0,1-1 1 0 0,0 1-1 0 0,-1-1 1 0 0,1 2-1 0 0,0-1 1 0 0,-1 0-1 0 0,0 1 1 0 0,0-1-1 0 0,1 0 0 0 0,0 1 1 0 0,-2-1-1 0 0,2 2 1 0 0,2 1-1 0 0,4 6 27 0 0,2 1 0 0 0,-2 0 0 0 0,15 23 0 0 0,-20-30-27 0 0,-2-1-13 0 0,-1-2-1 0 0,0 2 1 0 0,1 0 0 0 0,-1-2-1 0 0,2 0 1 0 0,-2 2-1 0 0,2-2 1 0 0,-2 1 0 0 0,2 0-1 0 0,-2 0 1 0 0,2-1-1 0 0,-1 0 1 0 0,0 1-1 0 0,0-2 1 0 0,1 1 0 0 0,0 0-1 0 0,-1-1 1 0 0,1 2-1 0 0,-2-2 1 0 0,2 1 0 0 0,0-1-1 0 0,-1 0 1 0 0,1 0-1 0 0,0 0 1 0 0,3 0-1 0 0,-2-1-4 0 0,-1-1-1 0 0,1 1 1 0 0,-1 0-1 0 0,1-1 1 0 0,-2 1-1 0 0,1 0 0 0 0,1-2 1 0 0,-1 2-1 0 0,-1-2 1 0 0,1 0-1 0 0,0 1 1 0 0,-1 0-1 0 0,1 0 1 0 0,-2-1-1 0 0,2-1 0 0 0,-2 1 1 0 0,2 1-1 0 0,1-5 1 0 0,3-9 18 0 0,-1 0 1 0 0,1 0-1 0 0,-3-1 1 0 0,1-1 0 0 0,-1 2-1 0 0,-1-1 1 0 0,0 0-1 0 0,-2-30 1 0 0,-1 47-13 0 0,0 0 0 0 0,0-1 0 0 0,1 1 0 0 0,-1 0 0 0 0,0 0 0 0 0,0-2 0 0 0,0 2 0 0 0,0 0 0 0 0,0 0-1 0 0,0-1 1 0 0,0 1 0 0 0,0 0 0 0 0,-1-1 0 0 0,1 1 0 0 0,0 0 0 0 0,0 0 0 0 0,0-2 0 0 0,0 2 0 0 0,0 0 0 0 0,0 0 0 0 0,0-1 0 0 0,-1 1 0 0 0,1 0 0 0 0,0 0 0 0 0,0 0 0 0 0,0-1 0 0 0,-2 1 0 0 0,2 0 0 0 0,0 0 0 0 0,-1-2 0 0 0,-7 10 179 0 0,-7 15 189 0 0,6 0-187 0 0,1-2-1 0 0,0 2 0 0 0,-4 23 1 0 0,9-32-157 0 0,1-1 0 0 0,0 0 0 0 0,1 2 0 0 0,1-2 0 0 0,0 1 0 0 0,3 22 0 0 0,-2-31-37 0 0,-1-1 1 0 0,1 0-1 0 0,1 0 0 0 0,-1 0 1 0 0,0 0-1 0 0,1 0 0 0 0,-1 0 1 0 0,2 0-1 0 0,-1 0 0 0 0,0-1 1 0 0,0 1-1 0 0,1-2 0 0 0,0 2 1 0 0,-1-1-1 0 0,2 1 0 0 0,-1-1 1 0 0,6 3-1 0 0,-5-3 41 0 0,2 0 0 0 0,-2-2-1 0 0,1 2 1 0 0,0-2 0 0 0,1 0 0 0 0,-2 1 0 0 0,1-1 0 0 0,0-1-1 0 0,1 1 1 0 0,-1-1 0 0 0,0 0 0 0 0,10-1 0 0 0,-2 0-408 0 0,1-2 0 0 0,-1 0 0 0 0,0-1 0 0 0,1 0 0 0 0,-2-1 0 0 0,1 0 0 0 0,-1-1 0 0 0,0 0 0 0 0,0-1 1 0 0,13-12-1 0 0,-5 3-2285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49.814"/>
    </inkml:context>
    <inkml:brush xml:id="br0">
      <inkml:brushProperty name="width" value="0.2" units="cm"/>
      <inkml:brushProperty name="height" value="0.2" units="cm"/>
      <inkml:brushProperty name="color" value="#E71224"/>
    </inkml:brush>
  </inkml:definitions>
  <inkml:trace contextRef="#ctx0" brushRef="#br0">90 0 1800 0 0,'-13'39'448'0'0,"1"1"1"0"0,-8 50-1 0 0,-5 86 1323 0 0,17-114-1034 0 0,2-24-506 0 0,2 1 0 0 0,3 0-1 0 0,2 41 1 0 0,-1-80-244 0 0,0 1-43 0 0,0 0-1 0 0,0 1 1 0 0,0-1 0 0 0,0 0 0 0 0,0 1 0 0 0,0-1-1 0 0,2 0 1 0 0,-2 1 0 0 0,0-1 0 0 0,0 0 0 0 0,1 1-1 0 0,-1-1 1 0 0,1 0 0 0 0,-1 1 0 0 0,2-1 0 0 0,-2-1-1 0 0,1 1 1 0 0,0 1 0 0 0,-1-1 0 0 0,3 0-1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8.748"/>
    </inkml:context>
    <inkml:brush xml:id="br0">
      <inkml:brushProperty name="width" value="0.2" units="cm"/>
      <inkml:brushProperty name="height" value="0.2" units="cm"/>
      <inkml:brushProperty name="color" value="#E71224"/>
    </inkml:brush>
  </inkml:definitions>
  <inkml:trace contextRef="#ctx0" brushRef="#br0">0 79 1520 0 0,'8'-2'366'0'0,"-1"1"0"0"0,-1 0 0 0 0,2-1 0 0 0,10-3-1 0 0,18-6 216 0 0,210-39-1614 0 0,-223 43 1017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9.441"/>
    </inkml:context>
    <inkml:brush xml:id="br0">
      <inkml:brushProperty name="width" value="0.2" units="cm"/>
      <inkml:brushProperty name="height" value="0.2" units="cm"/>
      <inkml:brushProperty name="color" value="#E71224"/>
    </inkml:brush>
  </inkml:definitions>
  <inkml:trace contextRef="#ctx0" brushRef="#br0">14 1 680 0 0,'-1'1'77'0'0,"0"1"0"0"0,-1-1-1 0 0,1 2 1 0 0,0-2 0 0 0,1 0-1 0 0,-2 2 1 0 0,1-2 0 0 0,0 2-1 0 0,1-2 1 0 0,-2 2 0 0 0,2-2-1 0 0,0 2 1 0 0,-1-2 0 0 0,1 2 0 0 0,0-2-1 0 0,0 2 1 0 0,0-2 0 0 0,0 2-1 0 0,0-2 1 0 0,0 2 0 0 0,0 0-1 0 0,1-2 1 0 0,-1 2 0 0 0,2-2-1 0 0,-2 2 1 0 0,2 1 0 0 0,-2-2-59 0 0,15 48 885 0 0,29 67 0 0 0,-11-28-500 0 0,-26-71-357 0 0,-4-9-18 0 0,-1-1 0 0 0,1 1 1 0 0,1-1-1 0 0,-1 2 0 0 0,2-2 1 0 0,-1 0-1 0 0,1 0 0 0 0,10 12 0 0 0,-15-20-25 0 0,1 0-1 0 0,-1 1 0 0 0,2-1 0 0 0,-2 0 0 0 0,0 0 0 0 0,1 1 0 0 0,-1-1 0 0 0,1 0 1 0 0,-1 0-1 0 0,2 0 0 0 0,-2 0 0 0 0,0 0 0 0 0,1 0 0 0 0,-1 0 0 0 0,1 0 1 0 0,-1 0-1 0 0,2 0 0 0 0,-2 0 0 0 0,1 0 0 0 0,-1 0 0 0 0,1 0 0 0 0,-1 0 0 0 0,2 0 1 0 0,-2 0-1 0 0,0 0 0 0 0,1-1 0 0 0,-1 1 0 0 0,1 0 0 0 0,-1 0 0 0 0,0-1 0 0 0,2 1 1 0 0,-2 0-1 0 0,0-2 0 0 0,1 2 0 0 0,-1 0 0 0 0,0-1 0 0 0,1 1 0 0 0,-1 0 0 0 0,0-1 1 0 0,0 1-1 0 0,2-2 0 0 0,-2 2 0 0 0,0 0 0 0 0,0-1 0 0 0,0 1 0 0 0,1-1 0 0 0,10-33 92 0 0,-10 33-93 0 0,40-164 145 0 0,-41 163-142 0 0,0 1 1 0 0,0 0 0 0 0,0-1 0 0 0,2 1-1 0 0,-2 0 1 0 0,1-1 0 0 0,-1 1-1 0 0,1 0 1 0 0,-1-1 0 0 0,2 1 0 0 0,-1 0-1 0 0,-1-1 1 0 0,1 1 0 0 0,1 0 0 0 0,-1-1-1 0 0,-1 2 1 0 0,1-1 0 0 0,1 0 0 0 0,-1 1-1 0 0,3-3 1 0 0,-3 3-1 0 0,1 0-1 0 0,-2 0 1 0 0,1 0 0 0 0,0 0-1 0 0,-1 0 1 0 0,2 0-1 0 0,-1 0 1 0 0,-1 0 0 0 0,1 1-1 0 0,1-1 1 0 0,-2 0-1 0 0,1 0 1 0 0,-1 2-1 0 0,1-2 1 0 0,1 0 0 0 0,-2 1-1 0 0,1-1 1 0 0,-1 1-1 0 0,1-1 1 0 0,-1 2 0 0 0,2-2-1 0 0,-2 1 1 0 0,1-1-1 0 0,-1 1 1 0 0,0-1 0 0 0,1 2-1 0 0,-1-1 1 0 0,0-1-1 0 0,2 1 1 0 0,-2-1 0 0 0,0 2-1 0 0,0-1 1 0 0,0-1-1 0 0,1 3 1 0 0,23 69 158 0 0,15 38 140 0 0,-38-106-292 0 0,0-1 1 0 0,1 0-1 0 0,0-1 1 0 0,0 2-1 0 0,-1-1 1 0 0,2 0-1 0 0,-2-1 0 0 0,2 1 1 0 0,-1-2-1 0 0,1 2 1 0 0,0 0-1 0 0,-1-2 1 0 0,1 2-1 0 0,5 2 0 0 0,-7-5-5 0 0,-1 0 0 0 0,2 1-1 0 0,-1-1 1 0 0,-1 0 0 0 0,1 0-1 0 0,1 0 1 0 0,-2 0 0 0 0,1 0-1 0 0,0 0 1 0 0,-1 0-1 0 0,2 0 1 0 0,-1 0 0 0 0,-1 0-1 0 0,1 0 1 0 0,1-1 0 0 0,-2 1-1 0 0,1 0 1 0 0,0 0 0 0 0,-1-1-1 0 0,2 1 1 0 0,-1-2-1 0 0,0 1-2 0 0,2 0-1 0 0,-2-1 1 0 0,1 1-1 0 0,-1-2 1 0 0,0 2-1 0 0,-1 0 1 0 0,2-2-1 0 0,-1 2 1 0 0,0-2-1 0 0,-1 2 0 0 0,2-2 1 0 0,-1-2-1 0 0,4-18-15 0 0,-1-1 0 0 0,0 1 0 0 0,-1-45 0 0 0,-2 40-30 0 0,7-53 0 0 0,-8 80 43 0 0,0-1-1 0 0,0 1 0 0 0,0 1 0 0 0,2-1 1 0 0,-2-1-1 0 0,0 1 0 0 0,1 0 1 0 0,-1-1-1 0 0,0 1 0 0 0,1 0 0 0 0,-1-1 1 0 0,2 2-1 0 0,-2-1 0 0 0,1 0 1 0 0,-1-1-1 0 0,1 2 0 0 0,1-1 0 0 0,-2 0 1 0 0,1 1-1 0 0,0-2 0 0 0,2 1 0 0 0,-2 1-8 0 0,-1 0-1 0 0,2 0 0 0 0,-1 0 0 0 0,-1 0 0 0 0,1 0 0 0 0,1 1 0 0 0,-2-1 0 0 0,1 0 0 0 0,0 0 0 0 0,-1 2 0 0 0,2-2 0 0 0,-2 0 0 0 0,1 1 0 0 0,0-1 0 0 0,-1 1 1 0 0,2-1-1 0 0,-2 2 0 0 0,1-2 0 0 0,-1 1 0 0 0,0-1 0 0 0,1 1 0 0 0,-1-1 0 0 0,2 2 0 0 0,-2-1 0 0 0,0-1 0 0 0,1 1 0 0 0,-1 2 0 0 0,3 2-214 0 0,1 1-1 0 0,-2-1 1 0 0,2 0-1 0 0,0-1 0 0 0,8 10 1 0 0,-10-13 141 0 0,-1 0 0 0 0,0 1 0 0 0,1-1 0 0 0,0-1 0 0 0,0 1 0 0 0,-1 1 1 0 0,2-1-1 0 0,-2-1 0 0 0,2 1 0 0 0,-2-1 0 0 0,2 2 0 0 0,-2-2 0 0 0,2 0 0 0 0,-2 0 0 0 0,2 1 0 0 0,-2-1 0 0 0,2 0 1 0 0,-2 0-1 0 0,2-1 0 0 0,-1 1 0 0 0,2-2 0 0 0,8 0-349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5:59.713"/>
    </inkml:context>
    <inkml:brush xml:id="br0">
      <inkml:brushProperty name="width" value="0.2" units="cm"/>
      <inkml:brushProperty name="height" value="0.2" units="cm"/>
      <inkml:brushProperty name="color" value="#E71224"/>
    </inkml:brush>
  </inkml:definitions>
  <inkml:trace contextRef="#ctx0" brushRef="#br0">132 28 680 0 0,'-3'1'79'0'0,"1"0"0"0"0,-1 1-1 0 0,0-1 1 0 0,1 0 0 0 0,-2 1-1 0 0,1-2 1 0 0,0 1 0 0 0,-1-1-1 0 0,2 0 1 0 0,-1 1 0 0 0,0-1-1 0 0,-1 0 1 0 0,2 0 0 0 0,-6-1-1 0 0,-3 0 182 0 0,8 1-192 0 0,-1 0 165 0 0,-1 0-1 0 0,0 0 0 0 0,-1 1 0 0 0,1-1 1 0 0,0 1-1 0 0,-9 2 0 0 0,13-2-176 0 0,-2-1 0 0 0,2 2 0 0 0,0-1 0 0 0,-1 0 0 0 0,1-1 0 0 0,0 2-1 0 0,-1-1 1 0 0,1 0 0 0 0,0 1 0 0 0,-1-1 0 0 0,2 0 0 0 0,-1 1 0 0 0,0-1 0 0 0,1 2 0 0 0,-2-2 0 0 0,1 0 0 0 0,1 1-1 0 0,-1-1 1 0 0,1 2 0 0 0,0-2 0 0 0,-2 0 0 0 0,2 2 0 0 0,0-2 0 0 0,0 3 0 0 0,-1 6 0 0 0,1-1 0 0 0,0-1 0 0 0,1 1 0 0 0,-1 1 0 0 0,2-1 0 0 0,0 0 0 0 0,0 1 1 0 0,0-2-1 0 0,1 1 0 0 0,1 0 0 0 0,0-1 0 0 0,0 0 0 0 0,0 0 0 0 0,0 0 0 0 0,1 0 0 0 0,11 12 0 0 0,-16-18-88 0 0,2-1-1 0 0,-1 0 1 0 0,0-1-1 0 0,1 2 1 0 0,-1-1-1 0 0,0 0 1 0 0,1-1-1 0 0,-1 2 1 0 0,0-1-1 0 0,1-1 1 0 0,-1 1-1 0 0,0-1 1 0 0,1 0-1 0 0,-1 2 1 0 0,0-2-1 0 0,1 0 1 0 0,-1 1-1 0 0,2-1 1 0 0,-2 0-1 0 0,0 0 0 0 0,1 0 1 0 0,-1 0-1 0 0,2 0 1 0 0,-2 0-1 0 0,0-1 1 0 0,1 1-1 0 0,-1 0 1 0 0,0-2-1 0 0,1 2 1 0 0,-1 0-1 0 0,2-1 1 0 0,-2 1-1 0 0,0-1 1 0 0,1-1-1 0 0,-1 2 1 0 0,-1-1-1 0 0,1 0 1 0 0,1-1-1 0 0,-1 2 1 0 0,0-1-1 0 0,1 0 1 0 0,-2-1-1 0 0,1 1 1 0 0,0 0-1 0 0,1-3 1 0 0,2-3-80 0 0,1-1 0 0 0,-1 0 0 0 0,-1 0 0 0 0,1 0 0 0 0,-2 0 0 0 0,5-16 0 0 0,-4 4 73 0 0,-1-1 0 0 0,0-26-1 0 0,6-25 1992 0 0,-8 72-1929 0 0,6 16 578 0 0,6 21 3 0 0,-4-7-378 0 0,-2-5-311 0 0,2 2 1 0 0,1-2 0 0 0,18 38-1 0 0,-11-41-410 0 0,-15-20 444 0 0,-1-2 0 0 0,0 0 0 0 0,1 1 0 0 0,-1-1 0 0 0,2 1 0 0 0,-2-1 0 0 0,1 0 0 0 0,-1 0 0 0 0,1 2 0 0 0,-1-2 0 0 0,2 0 0 0 0,-1 0 0 0 0,-1 1 0 0 0,1-1 0 0 0,-1 0 1 0 0,2 0-1 0 0,-2 0 0 0 0,1 0 0 0 0,0 0 0 0 0,-1 0 0 0 0,2 0 0 0 0,-2 0 0 0 0,1 0 0 0 0,0 0 0 0 0,-1-1 0 0 0,2 1 0 0 0,-2 0 0 0 0,1 0 0 0 0,-1 0 0 0 0,1-2 0 0 0,1 2 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00.225"/>
    </inkml:context>
    <inkml:brush xml:id="br0">
      <inkml:brushProperty name="width" value="0.2" units="cm"/>
      <inkml:brushProperty name="height" value="0.2" units="cm"/>
      <inkml:brushProperty name="color" value="#E71224"/>
    </inkml:brush>
  </inkml:definitions>
  <inkml:trace contextRef="#ctx0" brushRef="#br0">0 537 680 0 0,'8'21'875'0'0,"23"69"1589"0"0,-22-58-1023 0 0,26 58 0 0 0,-35-88-1434 0 0,0-2 0 0 0,0 1-1 0 0,1 0 1 0 0,-1 1-1 0 0,0-2 1 0 0,1 1 0 0 0,-1 0-1 0 0,2 1 1 0 0,-2-2-1 0 0,1 1 1 0 0,-1-1 0 0 0,1 1-1 0 0,-1 1 1 0 0,2-2-1 0 0,-2 1 1 0 0,1-1 0 0 0,0 1-1 0 0,-1-1 1 0 0,2 0-1 0 0,-1 2 1 0 0,-1-2 0 0 0,1 0-1 0 0,1 1 1 0 0,-1-1-1 0 0,-1 0 1 0 0,1 0-1 0 0,1 0 1 0 0,-1 1 0 0 0,-1-1-1 0 0,3 0 1 0 0,-2-1-44 0 0,2 0-1 0 0,-2-1 1 0 0,0 2 0 0 0,1-1-1 0 0,0 0 1 0 0,0-1 0 0 0,-1 1 0 0 0,0-2-1 0 0,1 2 1 0 0,-1 0 0 0 0,-1-1 0 0 0,1 1-1 0 0,1-2 1 0 0,-1 2 0 0 0,0-4-1 0 0,22-47-1179 0 0,-19 41 989 0 0,0 0-1 0 0,1-1 1 0 0,1 2 0 0 0,-1 0 0 0 0,0 0-1 0 0,2 0 1 0 0,0 1 0 0 0,1 0-1 0 0,0-1 1 0 0,0 2 0 0 0,9-9 0 0 0,-9 10 94 0 0,0 2 0 0 0,0 0 0 0 0,0-1 1 0 0,1 1-1 0 0,1 1 0 0 0,-1 0 1 0 0,0 0-1 0 0,1 0 0 0 0,-1 1 1 0 0,2 1-1 0 0,17-2 0 0 0,-28 4 136 0 0,1 0 0 0 0,-1 0 0 0 0,1 0 0 0 0,-1 0 1 0 0,2 0-1 0 0,-2 0 0 0 0,1 0 0 0 0,-1 0 0 0 0,1 0 0 0 0,-1 0 0 0 0,2 0 0 0 0,-2 0 0 0 0,1-2 0 0 0,-1 2 0 0 0,1 0 0 0 0,-1 0 0 0 0,2 0 0 0 0,-2-1 0 0 0,1 1 0 0 0,-1 0 1 0 0,0-1-1 0 0,1 1 0 0 0,-1 0 0 0 0,2-2 0 0 0,-2 2 0 0 0,1-1 0 0 0,-1 0 36 0 0,0 1 1 0 0,0-2-1 0 0,0 2 1 0 0,-1-1-1 0 0,1 1 0 0 0,0-1 1 0 0,0 1-1 0 0,0-2 1 0 0,0 2-1 0 0,0-1 0 0 0,-2 1 1 0 0,2-1-1 0 0,0 1 1 0 0,0 0-1 0 0,-1-2 0 0 0,1 2 1 0 0,0-1-1 0 0,-1 1 1 0 0,1 0-1 0 0,-2-1 1 0 0,1-1 60 0 0,0 1 1 0 0,-1-2 0 0 0,0 3 0 0 0,0-1-1 0 0,1 0 1 0 0,0-1 0 0 0,-2 1 0 0 0,2 0-1 0 0,-2 1 1 0 0,2-2 0 0 0,-1 2 0 0 0,0-1 0 0 0,0 1-1 0 0,0 0 1 0 0,0-1 0 0 0,0 1 0 0 0,-1 0-1 0 0,-1 0 1 0 0,1 1-18 0 0,1 0 0 0 0,-1 1 0 0 0,2-1-1 0 0,-2 0 1 0 0,0 1 0 0 0,2-1 0 0 0,-2 2 0 0 0,2-2 0 0 0,-2 0-1 0 0,2 2 1 0 0,0-2 0 0 0,-2 2 0 0 0,2 0 0 0 0,-1-1 0 0 0,1 0-1 0 0,0 0 1 0 0,-1 1 0 0 0,2 0 0 0 0,-1-1 0 0 0,0 1 0 0 0,-1 2-1 0 0,0 6 151 0 0,0 1 0 0 0,0-1 0 0 0,0 19-1 0 0,2-11-21 0 0,0 0 1 0 0,2-1-1 0 0,6 37 0 0 0,-7-48-205 0 0,0-1 0 0 0,2 1 0 0 0,-2-2 0 0 0,2 2 0 0 0,0 0 0 0 0,-1-2 0 0 0,2 2 0 0 0,-1-2 0 0 0,1 0 0 0 0,0 1 0 0 0,0-1 0 0 0,0 0 0 0 0,1-1 1 0 0,9 10-1 0 0,-13-14-24 0 0,0 1 1 0 0,2 0 0 0 0,-2 1 0 0 0,1-2 0 0 0,0 1 0 0 0,0 0 0 0 0,-1-1 0 0 0,2 0 0 0 0,-2 2 0 0 0,0-2 0 0 0,2 0 0 0 0,-2 1 0 0 0,2-1-1 0 0,-2 0 1 0 0,2 0 0 0 0,-2 0 0 0 0,2-1 0 0 0,-2 1 0 0 0,5-2 0 0 0,-4 1-43 0 0,1 1-1 0 0,0-1 1 0 0,-1-2 0 0 0,0 2-1 0 0,0-1 1 0 0,1 1 0 0 0,-2-2-1 0 0,2 2 1 0 0,-2-2 0 0 0,2 2-1 0 0,-2-2 1 0 0,3-2 0 0 0,2-3-88 0 0,-2 0-1 0 0,1-1 1 0 0,-1 1 0 0 0,0-2 0 0 0,-1 1 0 0 0,5-19-1 0 0,-4 0 38 0 0,-2-1 0 0 0,1 1-1 0 0,-3-2 1 0 0,-1 1-1 0 0,-5-39 1 0 0,-35-141 453 0 0,37 189-262 0 0,-7-28 150 0 0,-46-164 3102 0 0,57 212-3282 0 0,0-2-1 0 0,0 2 0 0 0,0-1 0 0 0,0 1 0 0 0,0-1 0 0 0,0 1 0 0 0,0 0 0 0 0,0-2 0 0 0,-1 2 0 0 0,1 0 0 0 0,0-1 0 0 0,0 1 0 0 0,0-1 0 0 0,-2 1 0 0 0,2 0 0 0 0,0 0 0 0 0,-1-2 0 0 0,1 2 0 0 0,0 0 0 0 0,0-1 0 0 0,-1 1 0 0 0,-1 0 0 0 0,0 9 605 0 0,2 25-254 0 0,25 182 399 0 0,-17-176-754 0 0,1-2-1 0 0,2 1 1 0 0,24 53-1 0 0,-31-83-49 0 0,0-1 0 0 0,1 0 0 0 0,-1 0 0 0 0,1 0-1 0 0,2 0 1 0 0,-2 0 0 0 0,2-1 0 0 0,8 8 0 0 0,-11-13-57 0 0,0 1 1 0 0,-2 0-1 0 0,2-1 1 0 0,0 1-1 0 0,0-2 1 0 0,0 2-1 0 0,0-2 1 0 0,0 1-1 0 0,2-1 1 0 0,-2 0-1 0 0,0 1 1 0 0,0-2-1 0 0,1 1 1 0 0,-1-1-1 0 0,0 0 1 0 0,1 0-1 0 0,-1 0 1 0 0,0 0-1 0 0,8-1 1 0 0,18-9-868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00.670"/>
    </inkml:context>
    <inkml:brush xml:id="br0">
      <inkml:brushProperty name="width" value="0.2" units="cm"/>
      <inkml:brushProperty name="height" value="0.2" units="cm"/>
      <inkml:brushProperty name="color" value="#E71224"/>
    </inkml:brush>
  </inkml:definitions>
  <inkml:trace contextRef="#ctx0" brushRef="#br0">250 55 952 0 0,'-6'-2'84'0'0,"-1"0"0"0"0,-1-1 0 0 0,1 0 0 0 0,1-1-1 0 0,-8-2 1 0 0,9 2 59 0 0,1 1 0 0 0,-1 0-1 0 0,-1 1 1 0 0,1 0 0 0 0,0 0-1 0 0,-2 0 1 0 0,2 1 0 0 0,-1 0-1 0 0,-10-2 1 0 0,11 3 2 0 0,1 0 0 0 0,-1 1 0 0 0,1-1 0 0 0,-2 2 0 0 0,2-1 1 0 0,-1-1-1 0 0,1 3 0 0 0,0-2 0 0 0,-1 0 0 0 0,1 2 0 0 0,0-2 0 0 0,0 2 0 0 0,0 0 0 0 0,0-1 1 0 0,-7 8-1 0 0,6-5 10 0 0,-1 0 0 0 0,2 1 0 0 0,0 0 0 0 0,0 1-1 0 0,0 0 1 0 0,0-1 0 0 0,2 1 0 0 0,-2 0 0 0 0,-2 9 0 0 0,1 2 17 0 0,1 1 0 0 0,1 0 0 0 0,1-1 1 0 0,0 1-1 0 0,1 0 0 0 0,1-1 0 0 0,3 25 0 0 0,-2-34-181 0 0,0 1 1 0 0,2-1 0 0 0,0 0-1 0 0,-1 1 1 0 0,2-1-1 0 0,0-1 1 0 0,0 1-1 0 0,10 14 1 0 0,-13-20-50 0 0,0-2 0 0 0,1 2 0 0 0,-1-2 0 0 0,0 2 1 0 0,1-2-1 0 0,-1 0 0 0 0,2 2 0 0 0,-2-2 0 0 0,2 1 0 0 0,-2-1 0 0 0,2 0 0 0 0,-2 1 0 0 0,2-1 0 0 0,-1 0 1 0 0,0-1-1 0 0,0 2 0 0 0,1-1 0 0 0,0-1 0 0 0,-1 1 0 0 0,0-1 0 0 0,0 0 0 0 0,1 0 0 0 0,0 2 0 0 0,-1-2 1 0 0,1-2-1 0 0,-2 2 0 0 0,2 0 0 0 0,0 0 0 0 0,-1-1 0 0 0,1 1 0 0 0,0-1 0 0 0,-2 1 0 0 0,2-2 0 0 0,-1 1 1 0 0,0 0-1 0 0,0 1 0 0 0,1-2 0 0 0,1-2 0 0 0,5-2-197 0 0,-1-1-1 0 0,0-1 1 0 0,-1 0 0 0 0,1 1 0 0 0,-1-2 0 0 0,-1 1-1 0 0,8-13 1 0 0,32-69-557 0 0,-44 86 784 0 0,31-77-118 0 0,-25 57 125 0 0,3 0 0 0 0,-1 0 1 0 0,2 0-1 0 0,15-21 1 0 0,-27 43 16 0 0,0 2 0 0 0,1-1 1 0 0,-1 1-1 0 0,2-1 1 0 0,-2 1-1 0 0,0 0 1 0 0,1-2-1 0 0,-1 2 1 0 0,1-1-1 0 0,-1 1 0 0 0,2 0 1 0 0,-2-1-1 0 0,1 1 1 0 0,-1 0-1 0 0,1-2 1 0 0,-1 2-1 0 0,2 0 1 0 0,-1 0-1 0 0,-1 0 0 0 0,1-1 1 0 0,-1 1-1 0 0,2 0 1 0 0,-1 0-1 0 0,-1 0 1 0 0,3 0-1 0 0,-2 0-9 0 0,0 1 0 0 0,-1-1 0 0 0,2 2 0 0 0,-1-2 0 0 0,0 1-1 0 0,-1-1 1 0 0,2 1 0 0 0,-1-1 0 0 0,0 2 0 0 0,-1-1 0 0 0,2-1 0 0 0,-2 1 0 0 0,1 1 0 0 0,0-1 0 0 0,-1 0 0 0 0,4 7-60 0 0,0-1 1 0 0,0 1-1 0 0,-1-1 1 0 0,2 10-1 0 0,2 7-47 0 0,1 1 0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00.885"/>
    </inkml:context>
    <inkml:brush xml:id="br0">
      <inkml:brushProperty name="width" value="0.2" units="cm"/>
      <inkml:brushProperty name="height" value="0.2" units="cm"/>
      <inkml:brushProperty name="color" value="#E71224"/>
    </inkml:brush>
  </inkml:definitions>
  <inkml:trace contextRef="#ctx0" brushRef="#br0">40 803 320 0 0,'5'12'672'0'0,"1"-8"-165"0"0,-2-12-182 0 0,-2-8 20 0 0,0 0-1 0 0,-1 0 0 0 0,0 0 0 0 0,-3-31 1 0 0,-16-70 1497 0 0,8 46-905 0 0,2 15-398 0 0,-14-128 471 0 0,21 160-1074 0 0,1 1 0 0 0,1 1 0 0 0,2-1 0 0 0,0 0 0 0 0,1 1 0 0 0,8-24 0 0 0,-11 41-78 0 0,0 0 0 0 0,1 1 0 0 0,0-2 1 0 0,0 1-1 0 0,0 1 0 0 0,1-1 0 0 0,0 1 1 0 0,1-2-1 0 0,-2 2 0 0 0,2 0 1 0 0,-1 0-1 0 0,1 0 0 0 0,0 0 0 0 0,0 2 1 0 0,1-2-1 0 0,-1 1 0 0 0,8-4 0 0 0,4-2-1723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01.065"/>
    </inkml:context>
    <inkml:brush xml:id="br0">
      <inkml:brushProperty name="width" value="0.2" units="cm"/>
      <inkml:brushProperty name="height" value="0.2" units="cm"/>
      <inkml:brushProperty name="color" value="#E71224"/>
    </inkml:brush>
  </inkml:definitions>
  <inkml:trace contextRef="#ctx0" brushRef="#br0">43 1 1520 0 0,'-12'9'48'0'0,"8"-6"-30"0"0,-2 1-1 0 0,2 0 0 0 0,0 0 1 0 0,0 0-1 0 0,-4 7 0 0 0,7-11 76 0 0,1 1-1 0 0,0 0 1 0 0,0 1-1 0 0,0-1 1 0 0,0-1-1 0 0,0 1 1 0 0,0 1-1 0 0,1-1 1 0 0,-1 0-1 0 0,0 1 1 0 0,0-2-1 0 0,0 1 1 0 0,2 0-1 0 0,-2 1 1 0 0,0-2-1 0 0,1 1 1 0 0,-1 0-1 0 0,1 1 1 0 0,1-1-1 0 0,0 3 127 0 0,2-1-1 0 0,-1-1 0 0 0,1 1 1 0 0,-1 0-1 0 0,1-2 1 0 0,0 2-1 0 0,0-2 1 0 0,0 2-1 0 0,0-2 1 0 0,0 0-1 0 0,0 1 0 0 0,0-1 1 0 0,0 0-1 0 0,8 1 1 0 0,5-1 183 0 0,0 0-1 0 0,21-1 1 0 0,0-4-1018 0 0,0-1 0 0 0,-1-2 0 0 0,0-1 0 0 0,41-16 1 0 0,-74 23 475 0 0,30-11-876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01.465"/>
    </inkml:context>
    <inkml:brush xml:id="br0">
      <inkml:brushProperty name="width" value="0.2" units="cm"/>
      <inkml:brushProperty name="height" value="0.2" units="cm"/>
      <inkml:brushProperty name="color" value="#E71224"/>
    </inkml:brush>
  </inkml:definitions>
  <inkml:trace contextRef="#ctx0" brushRef="#br0">19 0 600 0 0,'-2'1'16'0'0,"1"-1"0"0"0,0 2 1 0 0,1-2-1 0 0,-2 1 0 0 0,1-1 0 0 0,0 1 0 0 0,-1-1 1 0 0,1 2-1 0 0,1-2 0 0 0,-1 1 0 0 0,-1 0 0 0 0,2 1 0 0 0,-1-2 1 0 0,1 1-1 0 0,-1 0 0 0 0,-1 3 0 0 0,1-1 92 0 0,1 0-1 0 0,0-2 1 0 0,0 2-1 0 0,0-1 1 0 0,0 1-1 0 0,0 0 1 0 0,3 5-1 0 0,-3-4-35 0 0,46 540 5012 0 0,-43-448-4719 0 0,-2-20-505 0 0,11 81 0 0 0,-6-133-225 0 0,-6-24 261 0 0,0 1 0 0 0,0 1 0 0 0,0-2 0 0 0,0 1 0 0 0,0-1 0 0 0,0 1 0 0 0,1-1 0 0 0,-1 2 0 0 0,0-1 0 0 0,0-1 0 0 0,1 1 0 0 0,-1-1 0 0 0,0 2 0 0 0,0-2 0 0 0,7 5-833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01.653"/>
    </inkml:context>
    <inkml:brush xml:id="br0">
      <inkml:brushProperty name="width" value="0.2" units="cm"/>
      <inkml:brushProperty name="height" value="0.2" units="cm"/>
      <inkml:brushProperty name="color" value="#E71224"/>
    </inkml:brush>
  </inkml:definitions>
  <inkml:trace contextRef="#ctx0" brushRef="#br0">62 1 1656 0 0,'-58'328'2231'0'0,"55"-312"-2460"0"0,11-99-2511 0 0,-7 49 2718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01.978"/>
    </inkml:context>
    <inkml:brush xml:id="br0">
      <inkml:brushProperty name="width" value="0.2" units="cm"/>
      <inkml:brushProperty name="height" value="0.2" units="cm"/>
      <inkml:brushProperty name="color" value="#E71224"/>
    </inkml:brush>
  </inkml:definitions>
  <inkml:trace contextRef="#ctx0" brushRef="#br0">13 116 1656 0 0,'2'-16'-37'0'0,"0"2"359"0"0,1 1 0 0 0,-3 0 1 0 0,1-2-1 0 0,-1 2 0 0 0,-2-18 1 0 0,2 31-317 0 0,0 0 1 0 0,0 0-1 0 0,0 0 0 0 0,0 0 1 0 0,0 1-1 0 0,0-1 1 0 0,0 0-1 0 0,0 0 1 0 0,0 0-1 0 0,0 0 0 0 0,0 0 1 0 0,0 0-1 0 0,0 0 1 0 0,0 0-1 0 0,-2 0 1 0 0,2 0-1 0 0,0 0 0 0 0,0 0 1 0 0,0 0-1 0 0,0 2 1 0 0,0-2-1 0 0,0 0 1 0 0,0 0-1 0 0,0 0 0 0 0,0 0 1 0 0,-1 0-1 0 0,1 0 1 0 0,0 0-1 0 0,0 0 1 0 0,0 0-1 0 0,0 0 0 0 0,0 0 1 0 0,0 0-1 0 0,0 0 1 0 0,0 0-1 0 0,0 0 1 0 0,-1 0-1 0 0,1 0 0 0 0,0-2 1 0 0,0 2-1 0 0,0 0 1 0 0,0 0-1 0 0,0 0 1 0 0,0 0-1 0 0,0 0 0 0 0,0 0 1 0 0,0 0-1 0 0,0 0 1 0 0,-2 0-1 0 0,2 0 1 0 0,0 0-1 0 0,0 0 0 0 0,0 0 1 0 0,0 0-1 0 0,0-1 1 0 0,0 1-1 0 0,0 0 1 0 0,0 0-1 0 0,-4 12 95 0 0,0 13-189 0 0,2 1 0 0 0,-1 0 0 0 0,3 34 0 0 0,12 80-1271 0 0,-9-116 1008 0 0,1 3 224 0 0,0 1 0 0 0,1-1 1 0 0,16 45-1 0 0,-17-62 109 0 0,0 1 1 0 0,2 0 0 0 0,-1-2 0 0 0,0 2-1 0 0,2-2 1 0 0,0 0 0 0 0,-1 1-1 0 0,2-1 1 0 0,0 0 0 0 0,0-1 0 0 0,14 10-1 0 0,-20-16 39 0 0,2 1-1 0 0,0 0 1 0 0,0-1-1 0 0,0 0 1 0 0,0 0-1 0 0,0 0 0 0 0,0-1 1 0 0,0 0-1 0 0,0 1 1 0 0,2-1-1 0 0,-2-1 1 0 0,0 1-1 0 0,1-1 1 0 0,-1 0-1 0 0,0 0 1 0 0,1 0-1 0 0,-1-1 0 0 0,0 1 1 0 0,2-1-1 0 0,-2 1 1 0 0,0-2-1 0 0,0 1 1 0 0,0 0-1 0 0,0-2 1 0 0,0 2-1 0 0,0-2 1 0 0,0 2-1 0 0,0-2 0 0 0,0 0 1 0 0,4-3-1 0 0,-2-1 35 0 0,0 2 0 0 0,0-2 0 0 0,0 0 0 0 0,-1 1-1 0 0,0-2 1 0 0,-1 1 0 0 0,2-1 0 0 0,-2 0 0 0 0,0 0 0 0 0,-2 0-1 0 0,1 0 1 0 0,0 0 0 0 0,-1-1 0 0 0,2-15 0 0 0,-1 9 273 0 0,-3 0 1 0 0,0 1-1 0 0,-1-24 1 0 0,1 36-239 0 0,-2-2 1 0 0,2 1-1 0 0,-1-1 0 0 0,1 1 1 0 0,-1-1-1 0 0,-1 2 1 0 0,1-2-1 0 0,0 1 1 0 0,-1-1-1 0 0,1 1 0 0 0,0 1 1 0 0,-2-1-1 0 0,2 0 1 0 0,-2 1-1 0 0,0-1 0 0 0,2 0 1 0 0,-2 1-1 0 0,1-1 1 0 0,-1 2-1 0 0,0-2 1 0 0,-3-1-1 0 0,6 4-50 0 0,-2-1-1 0 0,1 1 1 0 0,0 0-1 0 0,-1 0 1 0 0,1-2 0 0 0,1 2-1 0 0,-1 0 1 0 0,-1 0-1 0 0,1 0 1 0 0,0 0 0 0 0,-1 0-1 0 0,1 0 1 0 0,1 0 0 0 0,-1 2-1 0 0,-1-2 1 0 0,1 0-1 0 0,0 0 1 0 0,-1 0 0 0 0,2 1-1 0 0,-4 0 1 0 0,3 1 20 0 0,-2-1 1 0 0,1 2 0 0 0,0-2-1 0 0,0 2 1 0 0,0-2-1 0 0,0 2 1 0 0,0-2 0 0 0,-2 6-1 0 0,0 1 120 0 0,-1 1-1 0 0,1 0 1 0 0,-5 18-1 0 0,-5 24 286 0 0,5 1-1 0 0,1 0 1 0 0,1 1 0 0 0,3 54-1 0 0,4-102-468 0 0,-1 2 1 0 0,1-1-1 0 0,1 1 0 0 0,-1 0 0 0 0,2-1 1 0 0,-2 1-1 0 0,1 0 0 0 0,2-2 0 0 0,-2 2 1 0 0,6 10-1 0 0,-6-17-34 0 0,-1 1 1 0 0,0-1-1 0 0,1 0 1 0 0,-1 2-1 0 0,2-2 1 0 0,-2 0-1 0 0,1 1 1 0 0,-1-1-1 0 0,0 0 1 0 0,1 0-1 0 0,-1 1 1 0 0,2-1-1 0 0,-2 0 1 0 0,1 0-1 0 0,-1 0 0 0 0,1 2 1 0 0,-1-2-1 0 0,2 0 1 0 0,-1 0-1 0 0,-1 0 1 0 0,1 0-1 0 0,-1 0 1 0 0,2 0-1 0 0,-2 0 1 0 0,1 0-1 0 0,-1-2 1 0 0,1 2-1 0 0,-1 0 1 0 0,2 0-1 0 0,-2 0 1 0 0,1 0-1 0 0,-1-1 0 0 0,1 1 1 0 0,-1 0-1 0 0,2-1 1 0 0,-2 1-1 0 0,1 0 1 0 0,-1-2-1 0 0,25-20-1141 0 0,-22 18 920 0 0,14-15-751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0.338"/>
    </inkml:context>
    <inkml:brush xml:id="br0">
      <inkml:brushProperty name="width" value="0.2" units="cm"/>
      <inkml:brushProperty name="height" value="0.2" units="cm"/>
      <inkml:brushProperty name="color" value="#E71224"/>
    </inkml:brush>
  </inkml:definitions>
  <inkml:trace contextRef="#ctx0" brushRef="#br0">16 622 312 0 0,'0'0'3'0'0,"0"0"-1"0"0,0 0 1 0 0,0 0-1 0 0,0 0 1 0 0,-2 0-1 0 0,2 0 1 0 0,0 0 0 0 0,0 0-1 0 0,0 0 1 0 0,0 0-1 0 0,0 0 1 0 0,0 0-1 0 0,0 0 1 0 0,0 0 0 0 0,0 0-1 0 0,-1 0 1 0 0,1 0-1 0 0,0 0 1 0 0,0 0-1 0 0,0 0 1 0 0,0 0-1 0 0,0 0 1 0 0,0 0 0 0 0,0 0-1 0 0,0 0 1 0 0,0 0-1 0 0,-1 0 1 0 0,1 0-1 0 0,0 0 1 0 0,0 0 0 0 0,0 0-1 0 0,0 0 1 0 0,0 0-1 0 0,0 0 1 0 0,0 0-1 0 0,0 0 1 0 0,0 0-1 0 0,0 0 1 0 0,0 0 0 0 0,0 0-1 0 0,-2-1 1 0 0,2 1-1 0 0,0 0 1 0 0,0 0-1 0 0,0 0 1 0 0,0 0 0 0 0,0 0-1 0 0,0 0 1 0 0,-4-12 283 0 0,0-11 224 0 0,3-54 81 0 0,1 0 0 0 0,4 1 0 0 0,15-80 0 0 0,-18 152-537 0 0,15-91 976 0 0,-13 87-824 0 0,-2-1-1 0 0,3 1 1 0 0,-1-2-1 0 0,1 2 1 0 0,0 0-1 0 0,0 0 1 0 0,0 0 0 0 0,8-9-1 0 0,-11 16-181 0 0,0-1 0 0 0,1 1 1 0 0,-2 1-1 0 0,1-1 0 0 0,0-1 0 0 0,1 1 0 0 0,-1 0 1 0 0,0 1-1 0 0,1-2 0 0 0,-1 1 0 0 0,0 1 0 0 0,1-1 1 0 0,-1 1-1 0 0,0-2 0 0 0,2 2 0 0 0,-2 0 0 0 0,1-1 1 0 0,-1 1-1 0 0,0 0 0 0 0,1 0 0 0 0,0 0 0 0 0,0 0 0 0 0,-1 0 1 0 0,0 0-1 0 0,3 0 0 0 0,0 1-44 0 0,0 2-1 0 0,0-2 1 0 0,-1 2-1 0 0,1-2 1 0 0,0 2 0 0 0,-1 0-1 0 0,5 3 1 0 0,-2 0-103 0 0,6-2-451 0 0,-12-4 529 0 0,2 0 0 0 0,-2 0 0 0 0,1 0 0 0 0,-1 0 0 0 0,0 0 1 0 0,1 0-1 0 0,-1 0 0 0 0,2 0 0 0 0,-2 0 0 0 0,0 0 0 0 0,1 1 1 0 0,-1-1-1 0 0,0 0 0 0 0,1 0 0 0 0,-1 0 0 0 0,0 0 1 0 0,2 1-1 0 0,-2-1 0 0 0,0 0 0 0 0,0 0 0 0 0,1 2 0 0 0,-1-2 1 0 0,0 0-1 0 0,0 1 0 0 0,1-1 0 0 0,-1 0 0 0 0,0 1 0 0 0,0-1 1 0 0,2 2-1 0 0,6 14-1269 0 0,1 8-264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02.252"/>
    </inkml:context>
    <inkml:brush xml:id="br0">
      <inkml:brushProperty name="width" value="0.2" units="cm"/>
      <inkml:brushProperty name="height" value="0.2" units="cm"/>
      <inkml:brushProperty name="color" value="#E71224"/>
    </inkml:brush>
  </inkml:definitions>
  <inkml:trace contextRef="#ctx0" brushRef="#br0">187 0 1280 0 0,'-3'1'68'0'0,"2"-1"-1"0"0,-2 2 1 0 0,0-1-1 0 0,2-1 1 0 0,-2 1-1 0 0,1 1 1 0 0,0-1-1 0 0,0 0 1 0 0,0 1 0 0 0,0-1-1 0 0,0 0 1 0 0,1 2-1 0 0,-2-2 1 0 0,2 1-1 0 0,0 0 1 0 0,-1 0-1 0 0,1 0 1 0 0,-2 4-1 0 0,-15 23 962 0 0,0 0-1 0 0,2 2 1 0 0,-20 56 0 0 0,16-26 388 0 0,-13 68 1 0 0,30-119-1350 0 0,2-1 0 0 0,0 2 1 0 0,-1-2-1 0 0,2 19 0 0 0,-1-27-68 0 0,1 1 0 0 0,0-1 0 0 0,1 0 0 0 0,-1 1 1 0 0,0-1-1 0 0,0 0 0 0 0,0 1 0 0 0,2-1 0 0 0,-2 0 0 0 0,0 1 0 0 0,1-1 0 0 0,-1 0 0 0 0,1 1 0 0 0,-1-1 0 0 0,2 0 0 0 0,-2 1 0 0 0,1-2 0 0 0,0 1 0 0 0,-1 0 0 0 0,2 1 0 0 0,-1-2 0 0 0,0 1 1 0 0,1 0-1 0 0,-2-1 0 0 0,1 2 0 0 0,0-2 0 0 0,1 1 0 0 0,-1-1 0 0 0,0 1 0 0 0,1-1 0 0 0,-1 0 0 0 0,0 2 0 0 0,1-2 0 0 0,-1 0 0 0 0,0 0 0 0 0,1 0 0 0 0,-1 0 0 0 0,0 0 0 0 0,1 0 1 0 0,0 0-1 0 0,0 0 0 0 0,-1 0 0 0 0,2-2 0 0 0,11-2-70 0 0,2-1 0 0 0,-1 0 0 0 0,0-2 0 0 0,-1 0 1 0 0,1-1-1 0 0,14-9 0 0 0,-17 9 2 0 0,0 0 0 0 0,0 1 1 0 0,2 1-1 0 0,-1 0 0 0 0,0 1 0 0 0,1 0 1 0 0,28-6-1 0 0,-40 11 73 0 0,0 0-1 0 0,1 0 1 0 0,-2 0 0 0 0,2 0-1 0 0,0 0 1 0 0,-2 0 0 0 0,2 0 0 0 0,-2 0-1 0 0,2 1 1 0 0,-1-1 0 0 0,0 2-1 0 0,0-2 1 0 0,0 1 0 0 0,0 0-1 0 0,0 1 1 0 0,-1-2 0 0 0,2 1 0 0 0,-2 0-1 0 0,3 3 1 0 0,-1-1 13 0 0,-2 0 1 0 0,2-1-1 0 0,-2 1 0 0 0,0 0 1 0 0,2-1-1 0 0,-2 2 0 0 0,1-1 0 0 0,-2 0 1 0 0,1 1-1 0 0,0-2 0 0 0,1 6 1 0 0,-1 7 69 0 0,0-2 0 0 0,-1 1-1 0 0,0 0 1 0 0,-5 26 0 0 0,2-18 41 0 0,-1-2 0 0 0,0 0-1 0 0,-1 0 1 0 0,-2 0 0 0 0,1 0 0 0 0,-2-2-1 0 0,-2 1 1 0 0,1 0 0 0 0,-19 25-1 0 0,25-40-157 0 0,1-2 0 0 0,-1 2 0 0 0,0-1 0 0 0,1 0-1 0 0,-2-1 1 0 0,1 1 0 0 0,-1 0 0 0 0,1-1 0 0 0,-1 0 0 0 0,0 0-1 0 0,0 0 1 0 0,0 0 0 0 0,0 0 0 0 0,0-1 0 0 0,-5 2 0 0 0,-2-3-481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3.621"/>
    </inkml:context>
    <inkml:brush xml:id="br0">
      <inkml:brushProperty name="width" value="0.2" units="cm"/>
      <inkml:brushProperty name="height" value="0.2" units="cm"/>
      <inkml:brushProperty name="color" value="#E71224"/>
    </inkml:brush>
  </inkml:definitions>
  <inkml:trace contextRef="#ctx0" brushRef="#br0">21 68 1656 0 0,'0'1'-8'0'0,"-1"1"45"0"0,1-2 0 0 0,0 1-1 0 0,-2 0 1 0 0,2-1-1 0 0,-1 2 1 0 0,1-1-1 0 0,-1-1 1 0 0,1 1 0 0 0,-2-1-1 0 0,2 2 1 0 0,-1-2-1 0 0,1 1 1 0 0,-1-1-1 0 0,-1 1 1 0 0,2-1-1 0 0,-1 2 1 0 0,0-2 0 0 0,1 0-1 0 0,-2 1 1 0 0,1-1-1 0 0,0 0 1 0 0,1 0-1 0 0,-3 1 1 0 0,4-7-280 0 0,3-6 250 0 0,0 1-1 0 0,2 0 1 0 0,-1 2 0 0 0,15-27 4676 0 0,-23 40-4509 0 0,1-1 0 0 0,-1-1 0 0 0,0 1 0 0 0,1 1 0 0 0,-1-1 0 0 0,0 1 0 0 0,2 0 0 0 0,-2-2 0 0 0,1 6 0 0 0,0-6-162 0 0,2-2 1 0 0,0 1 0 0 0,-1 0 0 0 0,1-1-1 0 0,0 2 1 0 0,0-1 0 0 0,0-1 0 0 0,-1 1-1 0 0,1 1 1 0 0,0-2 0 0 0,0 1 0 0 0,0 0-1 0 0,0-1 1 0 0,0 2 0 0 0,0-1 0 0 0,1-1-1 0 0,-1 1 1 0 0,0 1 0 0 0,0-1 0 0 0,0-1-1 0 0,1 1 1 0 0,-1-1 0 0 0,0 2 0 0 0,2-1-1 0 0,-2-1 1 0 0,0 1 0 0 0,1 1 0 0 0,2-1 19 0 0,-2 0 0 0 0,0 1 0 0 0,1-1 0 0 0,0-1 0 0 0,0 1 1 0 0,0 1-1 0 0,0-2 0 0 0,0 1 0 0 0,0-1 0 0 0,-1 0 1 0 0,6 1-1 0 0,5 1 171 0 0,-2-2 0 0 0,2 0 0 0 0,15-2 0 0 0,-27 2-190 0 0,63-10 1251 0 0,-62 10-1248 0 0,0 0 1 0 0,-1 0-1 0 0,2 0 0 0 0,-1 1 1 0 0,-1-1-1 0 0,1 0 0 0 0,1 0 0 0 0,-1 1 1 0 0,-1-1-1 0 0,1 0 0 0 0,1 2 1 0 0,-2-2-1 0 0,1 1 0 0 0,-1-1 0 0 0,1 1 1 0 0,-1-1-1 0 0,2 2 0 0 0,-2-2 1 0 0,1 1-1 0 0,-1 0 0 0 0,1-1 1 0 0,1 3-1 0 0,10 18-67 0 0,-11-19 85 0 0,2 2 14 0 0,-1-2 1 0 0,1 2 0 0 0,0-1 0 0 0,1 1 0 0 0,-2-1 0 0 0,2-1 0 0 0,-1 1-1 0 0,1 0 1 0 0,0-2 0 0 0,0 2 0 0 0,7 2 0 0 0,-1-2 8 0 0,1 1 1 0 0,22 2-1 0 0,-23-4-22 0 0,-1-1 0 0 0,-1 0-1 0 0,0 2 1 0 0,1 0 0 0 0,-1-1-1 0 0,10 6 1 0 0,-12-5-22 0 0,2 1 0 0 0,0-1-1 0 0,0 1 1 0 0,0-3 0 0 0,0 2-1 0 0,0-2 1 0 0,2 0 0 0 0,-2 1 0 0 0,0-1-1 0 0,1-1 1 0 0,10-1 0 0 0,10-2 95 0 0,55-13 1 0 0,0 0-32 0 0,81 1 512 0 0,-117 9-550 0 0,-33 2-30 0 0,-2 2 1 0 0,23-2-1 0 0,7 3-9 0 0,-31 0 0 0 0,0-1 0 0 0,0 2 0 0 0,0 0 0 0 0,0 2 0 0 0,23 3 0 0 0,-10 0 173 0 0,27 3 0 0 0,21 6 137 0 0,-30-4-24 0 0,50 20-1 0 0,-83-28-277 0 0,0 1 0 0 0,0-2 1 0 0,0 1-1 0 0,0-2 0 0 0,20-2 0 0 0,-10 2-4 0 0,28 0-4 0 0,0 3 0 0 0,59 10 0 0 0,-48-5 83 0 0,-42-6-37 0 0,0 0 1 0 0,-1 1-1 0 0,2 0 0 0 0,-2 1 0 0 0,32 12 0 0 0,25 26-35 0 0,-60-36 45 0 0,-1-2 0 0 0,2 0 1 0 0,-1 0-1 0 0,0-2 0 0 0,1 1 0 0 0,18 1 0 0 0,-23-4-39 0 0,0 0-1 0 0,1-1 1 0 0,-2 1-1 0 0,1-2 0 0 0,-1 0 1 0 0,1 0-1 0 0,-1 0 0 0 0,2-1 1 0 0,-2-1-1 0 0,14-7 0 0 0,8-5 96 0 0,42-18 0 0 0,-59 30-106 0 0,-1-2 0 0 0,1 4-1 0 0,-1-2 1 0 0,2 1 0 0 0,-1 2 0 0 0,20-2 0 0 0,-21 4-30 0 0,0 1 0 0 0,20 3 1 0 0,-17-1-44 0 0,-2-1-1 0 0,19-1 1 0 0,-29 0-2 0 0,1-2 0 0 0,0 0 0 0 0,-1-2 0 0 0,1 2-1 0 0,-2 0 1 0 0,2-1 0 0 0,0 0 0 0 0,-1 1 0 0 0,1-2 0 0 0,-1 1 0 0 0,1 0 0 0 0,-2-1-1 0 0,6-3 1 0 0,-6 4 0 0 0,-1-1-1 0 0,-1 2 1 0 0,1-1 0 0 0,-1 0-1 0 0,2-1 1 0 0,-1 1-1 0 0,-1 0 1 0 0,0 1-1 0 0,1-2 1 0 0,-1 1-1 0 0,2 0 1 0 0,-2-1 0 0 0,0 1-1 0 0,0 0 1 0 0,0-1-1 0 0,1 1 1 0 0,-1 0-1 0 0,0-1 1 0 0,0 1 0 0 0,0 0-1 0 0,-1-1 1 0 0,1 1-1 0 0,0 0 1 0 0,0-1-1 0 0,0 1 1 0 0,-2 0 0 0 0,1-2-1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5.878"/>
    </inkml:context>
    <inkml:brush xml:id="br0">
      <inkml:brushProperty name="width" value="0.2" units="cm"/>
      <inkml:brushProperty name="height" value="0.2" units="cm"/>
      <inkml:brushProperty name="color" value="#E71224"/>
    </inkml:brush>
  </inkml:definitions>
  <inkml:trace contextRef="#ctx0" brushRef="#br0">101 75 856 0 0,'-23'6'469'0'0,"14"-4"-10"0"0,0 0 0 0 0,1 2 0 0 0,-2-1-1 0 0,2 1 1 0 0,0 0 0 0 0,-13 9 0 0 0,20-13-434 0 0,1 0 0 0 0,0 0 0 0 0,0 2 0 0 0,0-2 0 0 0,-2 0 0 0 0,2 0-1 0 0,0 1 1 0 0,0-1 0 0 0,0 0 0 0 0,0 0 0 0 0,-1 1 0 0 0,1-1 0 0 0,0 0 0 0 0,0 2 0 0 0,0-2 0 0 0,0 0 0 0 0,0 1 0 0 0,0-1 0 0 0,0 0-1 0 0,0 0 1 0 0,0 1 0 0 0,0-1 0 0 0,0 0 0 0 0,0 2 0 0 0,0-2 0 0 0,0 0 0 0 0,0 1 0 0 0,0-1 0 0 0,1 0 0 0 0,-1 0 0 0 0,0 1 0 0 0,0-1-1 0 0,0 0 1 0 0,0 0 0 0 0,0 2 0 0 0,2-2 0 0 0,-2 0 0 0 0,0 0 0 0 0,0 1 0 0 0,1-1 0 0 0,-1 0 0 0 0,0 0 0 0 0,0 0 0 0 0,1 1 0 0 0,-1-1-1 0 0,0 0 1 0 0,0 0 0 0 0,2 0 0 0 0,-2 0 0 0 0,0 0 0 0 0,1 0 0 0 0,-1 0 0 0 0,29 12 634 0 0,-22-9-508 0 0,22 10 441 0 0,33 9 0 0 0,-54-20-507 0 0,1 1-1 0 0,-1-2 0 0 0,1 1 0 0 0,1-1 0 0 0,-1-1 0 0 0,0 1 1 0 0,1-2-1 0 0,11 0 0 0 0,-20 1-78 0 0,1 0 0 0 0,-1-2 0 0 0,0 2 0 0 0,1 0 0 0 0,-1 0 0 0 0,0-1 0 0 0,1 1 0 0 0,-1-1 1 0 0,0 1-1 0 0,1-2 0 0 0,-1 1 0 0 0,0 1 0 0 0,1-1 0 0 0,-2-1 0 0 0,1 2 0 0 0,0-1 0 0 0,-1 0 0 0 0,2-1 0 0 0,-1 1 0 0 0,-1 0 1 0 0,1-1-1 0 0,1 0 0 0 0,-1-1-15 0 0,-1 0 0 0 0,1-1 1 0 0,-1 2-1 0 0,0-1 0 0 0,2 0 1 0 0,-2-1-1 0 0,0 2 0 0 0,-2-1 1 0 0,2 0-1 0 0,-1-5 0 0 0,-2-1-72 0 0,1-2 1 0 0,-1 1-1 0 0,-1 0 0 0 0,0 1 0 0 0,-8-14 1 0 0,9 18 28 0 0,1 0 0 0 0,-2 1 1 0 0,0-2-1 0 0,0 2 0 0 0,0-1 1 0 0,0 1-1 0 0,0 0 0 0 0,-2 0 0 0 0,-6-4 1 0 0,10 7 46 0 0,0-1 1 0 0,1 1-1 0 0,-2 1 0 0 0,2-1 1 0 0,-2 1-1 0 0,1-2 0 0 0,0 2 1 0 0,0 0-1 0 0,0-1 0 0 0,0 1 1 0 0,-1 0-1 0 0,2 0 0 0 0,-2 0 1 0 0,0 0-1 0 0,2 0 1 0 0,-2 1-1 0 0,1-1 0 0 0,0 0 1 0 0,0 2-1 0 0,0-2 0 0 0,0 1 1 0 0,0 0-1 0 0,0-1 0 0 0,0 2 1 0 0,0-1-1 0 0,0 0 1 0 0,1 1-1 0 0,-2-1 0 0 0,-1 3 1 0 0,-2 4 34 0 0,-1 0 1 0 0,0 0 0 0 0,1 0-1 0 0,0 1 1 0 0,1 1 0 0 0,0-1-1 0 0,1 0 1 0 0,0 1 0 0 0,-3 11-1 0 0,-24 96 724 0 0,27-97-662 0 0,-4 19 274 0 0,-2 48 0 0 0,8-73-288 0 0,2 0-1 0 0,0 0 1 0 0,2 0-1 0 0,-1-1 1 0 0,0 2-1 0 0,2-2 1 0 0,5 18-1 0 0,-7-27-135 0 0,2 0-1 0 0,-2 0 1 0 0,2 0-1 0 0,0 0 0 0 0,-1 0 1 0 0,1 0-1 0 0,0-2 1 0 0,1 2-1 0 0,-2 0 1 0 0,2-1-1 0 0,0 0 1 0 0,-1-1-1 0 0,1 1 1 0 0,0 0-1 0 0,0-1 1 0 0,0 1-1 0 0,1-2 1 0 0,-1 1-1 0 0,0 0 1 0 0,2 0-1 0 0,-2-1 0 0 0,0-1 1 0 0,1 1-1 0 0,-1 1 1 0 0,1-2-1 0 0,6 0 1 0 0,5-3-1074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6.269"/>
    </inkml:context>
    <inkml:brush xml:id="br0">
      <inkml:brushProperty name="width" value="0.2" units="cm"/>
      <inkml:brushProperty name="height" value="0.2" units="cm"/>
      <inkml:brushProperty name="color" value="#E71224"/>
    </inkml:brush>
  </inkml:definitions>
  <inkml:trace contextRef="#ctx0" brushRef="#br0">212 1 1960 0 0,'-6'1'194'0'0,"1"2"0"0"0,-2 0 0 0 0,2-1-1 0 0,1 1 1 0 0,-1 0 0 0 0,-1 1-1 0 0,1 0 1 0 0,1 0 0 0 0,0 0-1 0 0,-5 4 1 0 0,-42 53 1834 0 0,39-45-1599 0 0,-5 7 646 0 0,-29 46 1 0 0,42-62-992 0 0,2-1 0 0 0,-2 1 0 0 0,1 0 1 0 0,0-1-1 0 0,1 2 0 0 0,0-1 0 0 0,1 1 1 0 0,0-1-1 0 0,-1 1 0 0 0,1 0 1 0 0,1-2-1 0 0,0 13 0 0 0,1-18-84 0 0,-1 1 0 0 0,0 0 0 0 0,0 0 0 0 0,2-1 0 0 0,-2 0 0 0 0,0 1 0 0 0,1-1 0 0 0,0 0 0 0 0,-1 1 0 0 0,2-1 0 0 0,-2 0 0 0 0,1 1 0 0 0,0-1 0 0 0,1 0 0 0 0,-1 1 0 0 0,-1-1 0 0 0,1 0 0 0 0,1-1 0 0 0,-1 2 0 0 0,0-1 0 0 0,1-1 0 0 0,-1 1 0 0 0,2 1 0 0 0,-2-2 0 0 0,0 0 0 0 0,2 1 0 0 0,4 0 0 0 0,-1 1 0 0 0,2-1 1 0 0,-1-1-1 0 0,0 0 1 0 0,6 0-1 0 0,11 0 13 0 0,69-7 300 0 0,-89 9-313 0 0,-1-2 0 0 0,0 0 0 0 0,-1 1 0 0 0,1-1 0 0 0,0 1 0 0 0,-1-1 0 0 0,2 2 0 0 0,-1-1 0 0 0,0 0 0 0 0,-2 1 0 0 0,2-1 0 0 0,3 3 0 0 0,-4-3 0 0 0,-1 1 0 0 0,-1-1 0 0 0,1-1 0 0 0,1 1 0 0 0,-2 1 0 0 0,1-1 0 0 0,0 0 0 0 0,-1 1 0 0 0,0-1 0 0 0,2 0 0 0 0,-2 1 0 0 0,1-1 0 0 0,-1 2 0 0 0,0-2 0 0 0,0 0 0 0 0,0 1 0 0 0,0-1 0 0 0,0 0 0 0 0,0 1 0 0 0,0-1 0 0 0,0 2 0 0 0,0-2 0 0 0,0 0 0 0 0,-1 3 0 0 0,-5 7 16 0 0,2 1 0 0 0,-2-1 0 0 0,0-1-1 0 0,0 1 1 0 0,-2 0 0 0 0,-12 13 0 0 0,1 1 28 0 0,18-25-49 0 0,-9 15-122 0 0,0-1 1 0 0,-1 0-1 0 0,-1-1 1 0 0,0-1-1 0 0,0 0 1 0 0,-20 13-1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6.945"/>
    </inkml:context>
    <inkml:brush xml:id="br0">
      <inkml:brushProperty name="width" value="0.2" units="cm"/>
      <inkml:brushProperty name="height" value="0.2" units="cm"/>
      <inkml:brushProperty name="color" value="#E71224"/>
    </inkml:brush>
  </inkml:definitions>
  <inkml:trace contextRef="#ctx0" brushRef="#br0">252 0 448 0 0,'-11'20'642'0'0,"2"-1"0"0"0,0 1 0 0 0,1 0-1 0 0,-8 37 1 0 0,16-57-641 0 0,-70 272 2545 0 0,36-125-2030 0 0,-50 206-122 0 0,77-336-591 0 0,7-17 189 0 0,0 0 0 0 0,0 0 0 0 0,0 0-1 0 0,0 0 1 0 0,0 0 0 0 0,0 0 0 0 0,0 0-1 0 0,-1 0 1 0 0,1 0 0 0 0,0 0-1 0 0,0 0 1 0 0,0 0 0 0 0,0 0 0 0 0,0 0-1 0 0,0 0 1 0 0,0-1 0 0 0,0 1-1 0 0,0 0 1 0 0,0 0 0 0 0,-2 0 0 0 0,2 0-1 0 0,0 0 1 0 0,0 0 0 0 0,0 0-1 0 0,0 0 1 0 0,0 0 0 0 0,0 0 0 0 0,0 0-1 0 0,0 0 1 0 0,0 0 0 0 0,0 0 0 0 0,0-1-1 0 0,0 1 1 0 0,0 0 0 0 0,0 0-1 0 0,0 0 1 0 0,0 0 0 0 0,0 0 0 0 0,0 0-1 0 0,0 0 1 0 0,0 0 0 0 0,0 0-1 0 0,0-2 1 0 0,0 2 0 0 0,0 0 0 0 0,0 0-1 0 0,0 0 1 0 0,0 0 0 0 0,0 0 0 0 0,0 0-1 0 0,0 0 1 0 0,0 0 0 0 0,0-1-1 0 0,-1-31-792 0 0,9-20 504 0 0,0-1 0 0 0,4 1 0 0 0,1 1 0 0 0,3 0 0 0 0,2 2 0 0 0,2 0 1 0 0,2 1-1 0 0,33-54 0 0 0,-48 92 309 0 0,-1-2 1 0 0,2 1-1 0 0,0 0 1 0 0,0 2-1 0 0,2-2 1 0 0,-1 2-1 0 0,0 1 0 0 0,2-1 1 0 0,0 1-1 0 0,-1 1 1 0 0,1-1-1 0 0,1 1 1 0 0,13-5-1 0 0,-23 12 18 0 0,-1-1-1 0 0,0 1 1 0 0,1-1-1 0 0,-1 1 1 0 0,0 0-1 0 0,1 0 0 0 0,0-2 1 0 0,0 2-1 0 0,-1 0 1 0 0,0 0-1 0 0,1 0 1 0 0,-1 0-1 0 0,0 2 1 0 0,2-2-1 0 0,-2 0 0 0 0,1 0 1 0 0,-1 1-1 0 0,0-1 1 0 0,1 0-1 0 0,-1 1 1 0 0,0-1-1 0 0,1 2 1 0 0,-1-1-1 0 0,0-1 1 0 0,1 1-1 0 0,-1 1 0 0 0,0-2 1 0 0,-1 1-1 0 0,2 0 1 0 0,-1 1-1 0 0,0-1 1 0 0,-1 0-1 0 0,2 1 1 0 0,-2-1-1 0 0,1 0 0 0 0,-1 1 1 0 0,1-1-1 0 0,-1 0 1 0 0,2 1-1 0 0,-2-1 1 0 0,0 0-1 0 0,0 1 1 0 0,1 2-1 0 0,0 2 177 0 0,1 1 1 0 0,-2 1-1 0 0,1-1 0 0 0,-1 1 0 0 0,0-2 1 0 0,-1 1-1 0 0,-2 13 0 0 0,-2-3 236 0 0,-1-1 0 0 0,1 0 0 0 0,-2 0 0 0 0,-1 0 0 0 0,-16 26 0 0 0,4-14 1 0 0,-44 50 0 0 0,59-72-438 0 0,0-2 0 0 0,-1 1 0 0 0,1 0-1 0 0,0-1 1 0 0,-13 7 0 0 0,16-10-68 0 0,-1 1 1 0 0,0-1 0 0 0,-1 0-1 0 0,2 1 1 0 0,-1-2-1 0 0,0 1 1 0 0,1-1 0 0 0,-2 0-1 0 0,1 1 1 0 0,0-1 0 0 0,1 0-1 0 0,-2 0 1 0 0,1 0-1 0 0,0-1 1 0 0,1 1 0 0 0,-6-1-1 0 0,8 1 46 0 0,-2 0 0 0 0,2 0-1 0 0,-1-2 1 0 0,1 2 0 0 0,0 0-1 0 0,-1 0 1 0 0,1 0 0 0 0,-2 0-1 0 0,2-1 1 0 0,0 1 0 0 0,-1 0-1 0 0,1-1 1 0 0,0 1 0 0 0,-1 0-1 0 0,1 0 1 0 0,0-2 0 0 0,-2 2-1 0 0,2-1 1 0 0,0 1 0 0 0,-1-1-1 0 0,6-7-585 0 0,-3 6 522 0 0,0 1-1 0 0,0 0 1 0 0,0-1-1 0 0,0 1 1 0 0,0 1-1 0 0,1-1 1 0 0,0-1-1 0 0,-2 2 1 0 0,4-1-1 0 0,27 0 82 0 0,31 2 0 0 0,-36 0 0 0 0,-1-1 0 0 0,37-4 0 0 0,-44 2 8 0 0,-1-2-1 0 0,1-2 1 0 0,0 1-1 0 0,-2-2 1 0 0,0 1-1 0 0,1-2 1 0 0,23-15-1 0 0,-30 16 5 0 0,-2-1 0 0 0,2 2 1 0 0,-2-4-1 0 0,2 2 0 0 0,-3-1 0 0 0,1 0 0 0 0,-1-1 0 0 0,0 0 0 0 0,-1-1 0 0 0,1 0 1 0 0,-3 1-1 0 0,7-13 0 0 0,-9 16 88 0 0,-2 1 1 0 0,0-1-1 0 0,1 0 1 0 0,-1 1-1 0 0,-1-1 1 0 0,1 0-1 0 0,-1 1 1 0 0,-1-1-1 0 0,1 0 1 0 0,-1 1-1 0 0,-2-9 1 0 0,3 12-57 0 0,0 2 0 0 0,-1-2 0 0 0,1 2 0 0 0,0-2 0 0 0,-2 2 0 0 0,1-2 0 0 0,1 2 0 0 0,-1-2 0 0 0,-1 2 0 0 0,1-2 1 0 0,0 2-1 0 0,-1 0 0 0 0,1-2 0 0 0,0 2 0 0 0,-1-1 0 0 0,1 1 0 0 0,0 0 0 0 0,-2-1 0 0 0,2 1 0 0 0,-1 0 0 0 0,0-1 0 0 0,0 2 0 0 0,0-1 0 0 0,0 0 1 0 0,0 1-1 0 0,0-2 0 0 0,0 2 0 0 0,0-1 0 0 0,0 1 0 0 0,0 0 0 0 0,0 0 0 0 0,-1 0 0 0 0,2 0 0 0 0,-2 0 0 0 0,0 0 0 0 0,2 0 0 0 0,-2 0 0 0 0,-2 1 0 0 0,2 1-7 0 0,1-1-1 0 0,-2 0 0 0 0,1 2 0 0 0,0-2 0 0 0,1 1 0 0 0,-2 0 0 0 0,1 0 0 0 0,0 0 0 0 0,2 1 0 0 0,-2 0 0 0 0,1-2 0 0 0,-4 6 0 0 0,-23 38 253 0 0,21-32-213 0 0,-9 14 111 0 0,2 1-1 0 0,0 0 1 0 0,-17 51 0 0 0,28-67-182 0 0,2 0 0 0 0,-2 0 0 0 0,2 0 0 0 0,0 0 0 0 0,0 0 0 0 0,1 0 0 0 0,1 0 0 0 0,0 0 0 0 0,1 0 0 0 0,1 1 0 0 0,-1-1 0 0 0,7 20 0 0 0,-8-31-21 0 0,1 2-1 0 0,-1-2 0 0 0,2 2 1 0 0,-1-2-1 0 0,0 2 1 0 0,-1-2-1 0 0,2 1 1 0 0,-1 0-1 0 0,0 0 1 0 0,1-1-1 0 0,-1 0 1 0 0,2 2-1 0 0,-2-2 0 0 0,0 1 1 0 0,1-1-1 0 0,0 0 1 0 0,0-1-1 0 0,-1 2 1 0 0,2-1-1 0 0,-2 0 1 0 0,2-1-1 0 0,-2 2 0 0 0,2-2 1 0 0,-1 1-1 0 0,0-1 1 0 0,0 0-1 0 0,0 0 1 0 0,0 1-1 0 0,1-1 1 0 0,-2 0-1 0 0,2-1 0 0 0,1 1 1 0 0,4-1-152 0 0,0-1-1 0 0,-1 0 1 0 0,1-1-1 0 0,-2 0 1 0 0,1 1 0 0 0,0-1-1 0 0,-1-1 1 0 0,8-4-1 0 0,12-11-3309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7.279"/>
    </inkml:context>
    <inkml:brush xml:id="br0">
      <inkml:brushProperty name="width" value="0.2" units="cm"/>
      <inkml:brushProperty name="height" value="0.2" units="cm"/>
      <inkml:brushProperty name="color" value="#E71224"/>
    </inkml:brush>
  </inkml:definitions>
  <inkml:trace contextRef="#ctx0" brushRef="#br0">293 1 1856 0 0,'-4'0'308'0'0,"1"1"-1"0"0,-1-1 0 0 0,0 0 1 0 0,2 2-1 0 0,-2-2 0 0 0,0 0 1 0 0,0-2-1 0 0,-4 1 0 0 0,-7 1 631 0 0,8 0-651 0 0,1 1 1 0 0,-1-1-1 0 0,0 3 0 0 0,1-2 1 0 0,-1 1-1 0 0,0 0 1 0 0,2 1-1 0 0,-2 0 0 0 0,1-1 1 0 0,0 2-1 0 0,0 0 1 0 0,0 0-1 0 0,1 0 0 0 0,0 0 1 0 0,-1 0-1 0 0,2 2 0 0 0,-6 4 1 0 0,-5 9-182 0 0,2-2 0 0 0,-1 3 0 0 0,-18 34 0 0 0,23-36-90 0 0,0 1 1 0 0,2 0-1 0 0,0 1 1 0 0,1-2-1 0 0,-4 24 1 0 0,8-32-12 0 0,0 0 0 0 0,1-1 0 0 0,1 2 0 0 0,0-2 0 0 0,0 0 1 0 0,0 2-1 0 0,1-2 0 0 0,1 1 0 0 0,0 0 0 0 0,0 0 0 0 0,0-1 0 0 0,6 14 0 0 0,-6-22-17 0 0,-1 2 0 0 0,0-2-1 0 0,-1 0 1 0 0,2 2 0 0 0,-1-2-1 0 0,0 1 1 0 0,1-1-1 0 0,0 0 1 0 0,0 1 0 0 0,-1-1-1 0 0,0 0 1 0 0,2 1-1 0 0,-2-1 1 0 0,1 0 0 0 0,0 1-1 0 0,0-2 1 0 0,0 1 0 0 0,0 0-1 0 0,2 1 1 0 0,0-2-42 0 0,0 0 0 0 0,-2 0 1 0 0,2 1-1 0 0,0-2 1 0 0,-1 1-1 0 0,1 0 0 0 0,0 0 1 0 0,-1-2-1 0 0,1 1 0 0 0,4-2 1 0 0,4-1-163 0 0,0-2 1 0 0,0 0 0 0 0,-2 0-1 0 0,1-1 1 0 0,12-10 0 0 0,25-29-2043 0 0,-26 22-412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7.429"/>
    </inkml:context>
    <inkml:brush xml:id="br0">
      <inkml:brushProperty name="width" value="0.2" units="cm"/>
      <inkml:brushProperty name="height" value="0.2" units="cm"/>
      <inkml:brushProperty name="color" value="#E71224"/>
    </inkml:brush>
  </inkml:definitions>
  <inkml:trace contextRef="#ctx0" brushRef="#br0">25 0 200 0 0,'-1'3'103'0'0,"-2"-1"0"0"0,2 1-1 0 0,0 0 1 0 0,-1-2 0 0 0,1 2 0 0 0,0-1 0 0 0,-1 1-1 0 0,2 0 1 0 0,-1 1 0 0 0,1-2 0 0 0,-1 5 0 0 0,-3 36 1967 0 0,2-23-1462 0 0,0 10-224 0 0,-1 0 0 0 0,6 55 0 0 0,-1-77-1031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7.582"/>
    </inkml:context>
    <inkml:brush xml:id="br0">
      <inkml:brushProperty name="width" value="0.2" units="cm"/>
      <inkml:brushProperty name="height" value="0.2" units="cm"/>
      <inkml:brushProperty name="color" value="#E71224"/>
    </inkml:brush>
  </inkml:definitions>
  <inkml:trace contextRef="#ctx0" brushRef="#br0">1 172 40 0 0,'0'-10'-232'0'0,"0"-10"1027"0"0,0-1 2 0 0,0 1-1 0 0,3 0 0 0 0,-1 0 0 0 0,2 0 0 0 0,6-20 0 0 0,4 49-3085 0 0,-2 21 1101 0 0,-4-9 949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7.894"/>
    </inkml:context>
    <inkml:brush xml:id="br0">
      <inkml:brushProperty name="width" value="0.2" units="cm"/>
      <inkml:brushProperty name="height" value="0.2" units="cm"/>
      <inkml:brushProperty name="color" value="#E71224"/>
    </inkml:brush>
  </inkml:definitions>
  <inkml:trace contextRef="#ctx0" brushRef="#br0">172 0 680 0 0,'-10'11'783'0'0,"0"-2"-1"0"0,-1 2 0 0 0,-1-3 1 0 0,-17 12-1 0 0,15-10 127 0 0,0 0 1 0 0,-18 16-1 0 0,28-22-842 0 0,0 0-1 0 0,0 2 1 0 0,1-2-1 0 0,-1 1 1 0 0,1-1 0 0 0,1 1-1 0 0,-1 1 1 0 0,0-2-1 0 0,2 1 1 0 0,-2 0-1 0 0,-1 9 1 0 0,4-12-66 0 0,0 0-1 0 0,-1-1 1 0 0,1 0 0 0 0,0 1-1 0 0,0-1 1 0 0,0 0 0 0 0,0 1-1 0 0,0-1 1 0 0,0 2-1 0 0,0-2 1 0 0,0 0 0 0 0,0 1-1 0 0,1-1 1 0 0,-1 0 0 0 0,0 1-1 0 0,2-1 1 0 0,-2 0 0 0 0,1 1-1 0 0,-1-1 1 0 0,1 0 0 0 0,-1 1-1 0 0,2-1 1 0 0,-1 0-1 0 0,-1 1 1 0 0,1-1 0 0 0,1 0-1 0 0,-1-1 1 0 0,0 2 0 0 0,1-1-1 0 0,-1-1 1 0 0,0 1 0 0 0,2 1-1 0 0,0-1-45 0 0,-2-1 0 0 0,2 1 0 0 0,-1-1 0 0 0,1 0 0 0 0,0 0 0 0 0,-2 0 0 0 0,2 2 0 0 0,-1-4 0 0 0,1 2 0 0 0,0 0-1 0 0,-1 0 1 0 0,0-1 0 0 0,0 1 0 0 0,1-1 0 0 0,0 1 0 0 0,-2-2 0 0 0,2 1 0 0 0,-1 1 0 0 0,2-3 0 0 0,7-6-159 0 0,1 0 0 0 0,-1-1 0 0 0,-2 1 0 0 0,0-2-1 0 0,1 1 1 0 0,-1-1 0 0 0,-1-1 0 0 0,9-16 0 0 0,11-15 242 0 0,-26 43-28 0 0,-2-1 0 0 0,1 0 0 0 0,-1-1 0 0 0,1 2 0 0 0,-1-1 0 0 0,2 0 1 0 0,-2 1-1 0 0,1-2 0 0 0,0 2 0 0 0,-1-1 0 0 0,2 0 0 0 0,-1 1 0 0 0,-1 0 0 0 0,1-2 0 0 0,1 2 0 0 0,-1-1 1 0 0,0 1-1 0 0,-1 0 0 0 0,2 0 0 0 0,0-1 0 0 0,0 1-2 0 0,-2 1 0 0 0,1-1 0 0 0,-1 0 1 0 0,1 0-1 0 0,-1 1 0 0 0,2-1 0 0 0,-2 0 0 0 0,1 2 0 0 0,-1-2 0 0 0,1 0 1 0 0,-1 1-1 0 0,0-1 0 0 0,2 0 0 0 0,-2 1 0 0 0,0-1 0 0 0,1 2 1 0 0,-1-2-1 0 0,0 1 0 0 0,0-1 0 0 0,1 1 0 0 0,-1-1 0 0 0,0 3 0 0 0,3 4 110 0 0,-2-1-1 0 0,2 2 1 0 0,-3-1-1 0 0,3 14 1 0 0,-3 10 292 0 0,-2 1 1 0 0,-6 35-1 0 0,3-30-146 0 0,0 36 0 0 0,7-53-347 0 0,-2-20 49 0 0,2 0 1 0 0,-2 2-1 0 0,0-2 1 0 0,0 0-1 0 0,0 0 0 0 0,0 1 1 0 0,0-1-1 0 0,0 0 0 0 0,0 0 1 0 0,0 1-1 0 0,1-1 0 0 0,-1 0 1 0 0,0 0-1 0 0,0 2 1 0 0,0-2-1 0 0,0 0 0 0 0,1 0 1 0 0,-1 0-1 0 0,0 1 0 0 0,0-1 1 0 0,0 0-1 0 0,2 0 1 0 0,-2 0-1 0 0,0 0 0 0 0,0 0 1 0 0,1 0-1 0 0,-1 1 0 0 0,0-1 1 0 0,1 0-1 0 0,-1 0 1 0 0,0 0-1 0 0,0 0 0 0 0,2 0 1 0 0,-2 0-1 0 0,0 0 0 0 0,1 0 1 0 0,-1 0-1 0 0,0 0 0 0 0,0 0 1 0 0,1 0-1 0 0,-1 0 1 0 0,0-1-1 0 0,0 1 0 0 0,2 0 1 0 0,-2 0-1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8.128"/>
    </inkml:context>
    <inkml:brush xml:id="br0">
      <inkml:brushProperty name="width" value="0.2" units="cm"/>
      <inkml:brushProperty name="height" value="0.2" units="cm"/>
      <inkml:brushProperty name="color" value="#E71224"/>
    </inkml:brush>
  </inkml:definitions>
  <inkml:trace contextRef="#ctx0" brushRef="#br0">237 1 376 0 0,'-24'59'2268'0'0,"-24"99"0"0"0,23-68-871 0 0,-16 46-200 0 0,-46 161 11 0 0,86-288-1246 0 0,-9 37-182 0 0,10-44 167 0 0,0 1 0 0 0,-1 0 0 0 0,1-1 0 0 0,0 1 0 0 0,1-2 0 0 0,-1 2 0 0 0,0 0 0 0 0,0-1 1 0 0,2 1-1 0 0,-2 0 0 0 0,1-1 0 0 0,0 1 0 0 0,2 2 0 0 0,-3-3-28 0 0,1-2-1 0 0,-1 0 1 0 0,2 0 0 0 0,-2 1 0 0 0,0-1 0 0 0,1 0-1 0 0,-1 0 1 0 0,1 0 0 0 0,-1 1 0 0 0,2-1-1 0 0,-2 0 1 0 0,1 0 0 0 0,-1 0 0 0 0,1 0-1 0 0,-1 0 1 0 0,2 0 0 0 0,-2 0 0 0 0,1 0-1 0 0,-1 0 1 0 0,1 0 0 0 0,-1-1 0 0 0,0 1-1 0 0,2 0 1 0 0,-2 0 0 0 0,1 0 0 0 0,-1-1-1 0 0,1 1 1 0 0,-1 0 0 0 0,0 0 0 0 0,2-2-1 0 0,-2 2 1 0 0,4-4-406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0.524"/>
    </inkml:context>
    <inkml:brush xml:id="br0">
      <inkml:brushProperty name="width" value="0.2" units="cm"/>
      <inkml:brushProperty name="height" value="0.2" units="cm"/>
      <inkml:brushProperty name="color" value="#E71224"/>
    </inkml:brush>
  </inkml:definitions>
  <inkml:trace contextRef="#ctx0" brushRef="#br0">5 23 3089 0 0,'-2'4'128'0'0,"-1"0"40"0"0,6-4-168 0 0,-2 0 0 0 0,0 0 0 0 0,1 0 0 0 0,0 0 376 0 0,5-2 40 0 0,4 0 0 0 0,5-1 24 0 0,1 0-64 0 0,4-1-16 0 0,-1 2 0 0 0,0-4 24 0 0,3 4-864 0 0,-2-1-160 0 0,2 2-40 0 0,0-2 0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8.325"/>
    </inkml:context>
    <inkml:brush xml:id="br0">
      <inkml:brushProperty name="width" value="0.2" units="cm"/>
      <inkml:brushProperty name="height" value="0.2" units="cm"/>
      <inkml:brushProperty name="color" value="#E71224"/>
    </inkml:brush>
  </inkml:definitions>
  <inkml:trace contextRef="#ctx0" brushRef="#br0">246 1 376 0 0,'-90'325'6359'0'0,"6"-22"-3491"0"0,65-243-2586 0 0,6-20-258 0 0,1 1 1 0 0,2 2-1 0 0,-7 60 0 0 0,17-62-362 0 0,0-41 215 0 0,0 1-1 0 0,1 1 0 0 0,-1-1 0 0 0,0 0 0 0 0,0 1 0 0 0,0-1 0 0 0,2 0 0 0 0,-2 1 0 0 0,0-1 0 0 0,1 0 0 0 0,-1 1 0 0 0,1-1 0 0 0,-1-1 0 0 0,2 1 0 0 0,-2 1 0 0 0,1-1 0 0 0,0-1 0 0 0,-1 1 0 0 0,2 1 0 0 0,-1-2 0 0 0,0 1 0 0 0,-1-1 0 0 0,2 1 0 0 0,-1-1 0 0 0,0 2 0 0 0,2-1 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8.486"/>
    </inkml:context>
    <inkml:brush xml:id="br0">
      <inkml:brushProperty name="width" value="0.2" units="cm"/>
      <inkml:brushProperty name="height" value="0.2" units="cm"/>
      <inkml:brushProperty name="color" value="#E71224"/>
    </inkml:brush>
  </inkml:definitions>
  <inkml:trace contextRef="#ctx0" brushRef="#br0">12 0 1656 0 0,'-3'8'217'0'0,"1"0"-1"0"0,-1 0 0 0 0,2 0 1 0 0,-1 0-1 0 0,2 0 0 0 0,-1 0 0 0 0,1 0 1 0 0,0 0-1 0 0,1 0 0 0 0,-1 0 1 0 0,2 0-1 0 0,0 0 0 0 0,5 15 0 0 0,-3-11 118 0 0,0 0-1 0 0,0-2 1 0 0,1 1-1 0 0,2 1 1 0 0,0-1-1 0 0,-1-2 1 0 0,1 2-1 0 0,14 13 1 0 0,-15-18-247 0 0,0 0 0 0 0,1-1 1 0 0,0-1-1 0 0,-1 1 0 0 0,13 6 0 0 0,-15-10-281 0 0,0 1-1 0 0,-1-1 0 0 0,1 0 1 0 0,0 1-1 0 0,0-1 0 0 0,-2-1 1 0 0,2 1-1 0 0,0-1 0 0 0,0 0 1 0 0,0 0-1 0 0,0 0 0 0 0,0 0 1 0 0,0 0-1 0 0,4-1 0 0 0,7-4-2085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8.685"/>
    </inkml:context>
    <inkml:brush xml:id="br0">
      <inkml:brushProperty name="width" value="0.2" units="cm"/>
      <inkml:brushProperty name="height" value="0.2" units="cm"/>
      <inkml:brushProperty name="color" value="#E71224"/>
    </inkml:brush>
  </inkml:definitions>
  <inkml:trace contextRef="#ctx0" brushRef="#br0">468 1 1520 0 0,'-3'4'149'0'0,"2"-1"-1"0"0,0 1 1 0 0,-1 0-1 0 0,1 0 1 0 0,0 0-1 0 0,-1 0 1 0 0,1 6-1 0 0,-4 17 1234 0 0,-115 282 4359 0 0,60-182-5205 0 0,-122 186 1 0 0,128-242-1353 0 0,19-27-1605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19.517"/>
    </inkml:context>
    <inkml:brush xml:id="br0">
      <inkml:brushProperty name="width" value="0.2" units="cm"/>
      <inkml:brushProperty name="height" value="0.2" units="cm"/>
      <inkml:brushProperty name="color" value="#E71224"/>
    </inkml:brush>
  </inkml:definitions>
  <inkml:trace contextRef="#ctx0" brushRef="#br0">9 3 40 0 0,'-8'77'2634'0'0,"8"-16"-2019"0"0,16 119 1 0 0,-16-176-590 0 0,7 31 119 0 0,-7-34-136 0 0,1 2 0 0 0,-1-2 1 0 0,0 2-1 0 0,1-2 0 0 0,-1 1 0 0 0,2 0 0 0 0,-1 0 1 0 0,0-1-1 0 0,-1 0 0 0 0,2 2 0 0 0,-1-2 1 0 0,0 1-1 0 0,1-1 0 0 0,0 2 0 0 0,0-3-22 0 0,-1 1 0 0 0,-1-1-1 0 0,1 0 1 0 0,1 0 0 0 0,-1 0-1 0 0,-1 0 1 0 0,1 0 0 0 0,1 0 0 0 0,-2 0-1 0 0,1 0 1 0 0,0 0 0 0 0,-1-1-1 0 0,2 1 1 0 0,-1 0 0 0 0,-1 0-1 0 0,1 0 1 0 0,1-2 0 0 0,-2 2 0 0 0,1 0-1 0 0,0-1 1 0 0,-1 1 0 0 0,2-1-1 0 0,-2 1 1 0 0,1-2 0 0 0,-1 2-1 0 0,1-1 1 0 0,-1 1 0 0 0,2-1 0 0 0,-2 1-1 0 0,0-2 1 0 0,1 2 0 0 0,0-2-1 0 0,17-30-510 0 0,-17 29 480 0 0,15-36-319 0 0,25-45 268 0 0,-35 74 131 0 0,0-1 1 0 0,2 0 0 0 0,-1 1-1 0 0,1 0 1 0 0,12-11 0 0 0,-19 20-25 0 0,1-1 1 0 0,-1 1-1 0 0,2 0 1 0 0,-2-1 0 0 0,0 1-1 0 0,1 0 1 0 0,0 1 0 0 0,0-2-1 0 0,-1 1 1 0 0,2 1-1 0 0,-2-1 1 0 0,2 1 0 0 0,-2-2-1 0 0,2 2 1 0 0,-2 0 0 0 0,2 0-1 0 0,-2-1 1 0 0,2 1-1 0 0,-2 0 1 0 0,2 0 0 0 0,-2 1-1 0 0,2-1 1 0 0,2 2-1 0 0,-4-2 7 0 0,1 1 0 0 0,0 0-1 0 0,0 1 1 0 0,-1-1-1 0 0,2 0 1 0 0,-2 1 0 0 0,0-1-1 0 0,1 0 1 0 0,-1 1 0 0 0,0 0-1 0 0,1 0 1 0 0,-1-1-1 0 0,0 2 1 0 0,1-2 0 0 0,-2 2-1 0 0,1-2 1 0 0,-1 2-1 0 0,1-2 1 0 0,-1 2 0 0 0,2-2-1 0 0,-2 6 1 0 0,2 11 93 0 0,0 0-1 0 0,-2 0 1 0 0,-2 0 0 0 0,1 0 0 0 0,-4 21-1 0 0,2-20 93 0 0,2-1-1 0 0,-2 1 0 0 0,3 0 1 0 0,1 25-1 0 0,-1-44-187 0 0,0 1 0 0 0,0 0 0 0 0,2-1-1 0 0,-2 2 1 0 0,0-2 0 0 0,0 1 0 0 0,0-1 0 0 0,0 1 0 0 0,0-1 0 0 0,0 2 0 0 0,1-2 0 0 0,-1 1 0 0 0,0-1 0 0 0,0 1 0 0 0,1-1 0 0 0,-1 2-1 0 0,0-2 1 0 0,2 0 0 0 0,-2 1 0 0 0,1-1 0 0 0,-1 0 0 0 0,0 1 0 0 0,1-1 0 0 0,-1 0 0 0 0,2 2 0 0 0,-2-2 0 0 0,2 1 0 0 0,0-1-20 0 0,-2 0 0 0 0,1-1 1 0 0,0 1-1 0 0,1 0 0 0 0,-1 0 1 0 0,0 0-1 0 0,1 0 1 0 0,-1-2-1 0 0,0 2 0 0 0,-1-1 1 0 0,2 1-1 0 0,-1 0 1 0 0,0-1-1 0 0,2-1 0 0 0,4-4-120 0 0,1-1 0 0 0,-2 2-1 0 0,8-11 1 0 0,-13 14 111 0 0,47-58-1307 0 0,75-124-1 0 0,-39 54 649 0 0,-72 111 552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0.070"/>
    </inkml:context>
    <inkml:brush xml:id="br0">
      <inkml:brushProperty name="width" value="0.2" units="cm"/>
      <inkml:brushProperty name="height" value="0.2" units="cm"/>
      <inkml:brushProperty name="color" value="#E71224"/>
    </inkml:brush>
  </inkml:definitions>
  <inkml:trace contextRef="#ctx0" brushRef="#br0">189 1 1800 0 0,'-6'13'126'0'0,"-1"1"-1"0"0,2-1 0 0 0,-6 22 1 0 0,-129 599 3753 0 0,135-608-3828 0 0,1-9-55 0 0,0-1-1 0 0,1 1 1 0 0,2-1 0 0 0,-1 2-1 0 0,1-1 1 0 0,1 0 0 0 0,3 17-1 0 0,-2-33-29 0 0,-1 0 0 0 0,0 1 0 0 0,0-1 0 0 0,0 0 0 0 0,0-1 0 0 0,1 2 0 0 0,-1-1 0 0 0,0 0 0 0 0,2 1 0 0 0,-2-2 0 0 0,1 1 0 0 0,-1 0 0 0 0,1-1 0 0 0,-1 2 0 0 0,2-1 0 0 0,-2-1 0 0 0,1 1 0 0 0,-1 1 0 0 0,1-2 0 0 0,1 1 0 0 0,-1-1 0 0 0,0 1 0 0 0,1-1-7 0 0,-1 0-1 0 0,0 0 0 0 0,1 0 0 0 0,-2 0 0 0 0,1 0 1 0 0,0 0-1 0 0,1 0 0 0 0,-2 0 0 0 0,1-1 0 0 0,0 1 1 0 0,1 0-1 0 0,-2-1 0 0 0,1 1 0 0 0,0 0 1 0 0,-1-2-1 0 0,2 2 0 0 0,-1-1 0 0 0,0 0 0 0 0,6-6-124 0 0,0 2 0 0 0,-2-2 0 0 0,0 0-1 0 0,6-9 1 0 0,21-37-116 0 0,5-12 87 0 0,-31 58 164 0 0,-1 0 0 0 0,0 1 0 0 0,1 0 0 0 0,-1 0 0 0 0,2 0-1 0 0,9-7 1 0 0,-15 13 31 0 0,-1-1-1 0 0,1 1 1 0 0,-1 0-1 0 0,2-2 1 0 0,-1 2-1 0 0,-1 0 0 0 0,1-1 1 0 0,1 1-1 0 0,-2 0 1 0 0,1 0-1 0 0,0-1 1 0 0,1 1-1 0 0,-2 0 0 0 0,1 0 1 0 0,0 0-1 0 0,-1 0 1 0 0,2 0-1 0 0,-1 0 1 0 0,0 0-1 0 0,-1 0 1 0 0,2 1-1 0 0,-1-1 0 0 0,-1 0 1 0 0,1 0-1 0 0,2 1 1 0 0,-2 1 0 0 0,1-1 0 0 0,-1 0 0 0 0,0 1 0 0 0,1-1 0 0 0,-1 0 0 0 0,0 1 0 0 0,1-1 0 0 0,-2 2 0 0 0,1-2 0 0 0,0 0 0 0 0,-1 1 0 0 0,2 3 0 0 0,2 4 57 0 0,-2 1 0 0 0,0 0 0 0 0,2 17 0 0 0,-2 25 675 0 0,-2-35-337 0 0,0-1-1 0 0,2 0 1 0 0,0 0 0 0 0,1 0 0 0 0,0 0-1 0 0,7 20 1 0 0,-10-34-375 0 0,2-1-1 0 0,-2 0 1 0 0,1 1 0 0 0,-1 0 0 0 0,1 0-1 0 0,-1-1 1 0 0,2 0 0 0 0,-1 1-1 0 0,-1-1 1 0 0,1 0 0 0 0,1 1-1 0 0,-1-1 1 0 0,0 0 0 0 0,1-1-1 0 0,-1 2 1 0 0,0-1 0 0 0,1 0 0 0 0,-1-1-1 0 0,0 2 1 0 0,1-2 0 0 0,-1 1-1 0 0,0-1 1 0 0,2 1 0 0 0,-2-1-1 0 0,1 0 1 0 0,-1 0 0 0 0,0 2-1 0 0,2-2 1 0 0,-2 0 0 0 0,1 0-1 0 0,-1 0 1 0 0,2 0 0 0 0,-2 0 0 0 0,0-2-1 0 0,1 2 1 0 0,0 0 0 0 0,0-1-1 0 0,-1 1 1 0 0,0-1 0 0 0,1 1-1 0 0,-1-2 1 0 0,0 2 0 0 0,2-1-1 0 0,-2 0 1 0 0,1 1 0 0 0,0-3 0 0 0,4-2-66 0 0,0-1 1 0 0,1 1 0 0 0,-2 0-1 0 0,1-1 1 0 0,-1 0 0 0 0,0-1-1 0 0,-1 0 1 0 0,6-7 0 0 0,-6 6 17 0 0,-2 1 0 0 0,1 0 1 0 0,0-1-1 0 0,-2 0 1 0 0,0 2-1 0 0,1-2 1 0 0,-1 0-1 0 0,0-12 1 0 0,-1 14 9 0 0,0 1 0 0 0,0 1 1 0 0,-1-1-1 0 0,1-1 1 0 0,-1 2-1 0 0,-1-1 1 0 0,1 0-1 0 0,0 1 1 0 0,-1-2-1 0 0,0 2 1 0 0,0-1-1 0 0,0 1 1 0 0,-1 0-1 0 0,-4-5 1 0 0,6 7 18 0 0,1 2-1 0 0,-1-1 1 0 0,-1 1 0 0 0,2-1 0 0 0,-1 1-1 0 0,0-2 1 0 0,-1 2 0 0 0,2-1 0 0 0,-1 1 0 0 0,0 0-1 0 0,-1 0 1 0 0,2-1 0 0 0,-1 1 0 0 0,0 0-1 0 0,-1 0 1 0 0,1 0 0 0 0,0 0 0 0 0,1 0 0 0 0,-2 0-1 0 0,1 0 1 0 0,0 0 0 0 0,-1 0 0 0 0,1 0-1 0 0,1 1 1 0 0,-1-1 0 0 0,-1 0 0 0 0,1 0-1 0 0,0 1 1 0 0,1-1 0 0 0,-2 2 0 0 0,1-2 0 0 0,1 0-1 0 0,-1 1 1 0 0,-1-1 0 0 0,2 1 0 0 0,-1 1-1 0 0,0-2 1 0 0,1 1 0 0 0,-2 0 0 0 0,-3 6 86 0 0,0-2 0 0 0,-1 2 0 0 0,2-2 0 0 0,-5 10 1 0 0,5-7 71 0 0,-1 0 0 0 0,1 1 0 0 0,1-1 0 0 0,-1 2 1 0 0,1-2-1 0 0,1 1 0 0 0,0 0 0 0 0,0-1 1 0 0,0 2-1 0 0,2-1 0 0 0,-1 0 0 0 0,1 1 1 0 0,0-1-1 0 0,3 16 0 0 0,-2-23-168 0 0,-1-1 0 0 0,1 2 0 0 0,-1-2-1 0 0,2 0 1 0 0,-2 2 0 0 0,1-2 0 0 0,0 1 0 0 0,1-1 0 0 0,-2 0 0 0 0,1 1-1 0 0,0-1 1 0 0,1 0 0 0 0,-1 1 0 0 0,0-1 0 0 0,1 0 0 0 0,-1 1 0 0 0,2-1-1 0 0,-2 0 1 0 0,0-1 0 0 0,1 2 0 0 0,2-1 0 0 0,0 0-111 0 0,-2-1 1 0 0,2 2-1 0 0,0-2 1 0 0,-1 0-1 0 0,1 0 1 0 0,0 0-1 0 0,-1 0 1 0 0,1 0 0 0 0,0 0-1 0 0,4-3 1 0 0,4 0-486 0 0,0-1 1 0 0,0-1 0 0 0,-2 1-1 0 0,2-3 1 0 0,14-7 0 0 0,-5 0-286 0 0,-1 0 1 0 0,31-29-1 0 0,-37 28 890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0.361"/>
    </inkml:context>
    <inkml:brush xml:id="br0">
      <inkml:brushProperty name="width" value="0.2" units="cm"/>
      <inkml:brushProperty name="height" value="0.2" units="cm"/>
      <inkml:brushProperty name="color" value="#E71224"/>
    </inkml:brush>
  </inkml:definitions>
  <inkml:trace contextRef="#ctx0" brushRef="#br0">34 0 1400 0 0,'-1'4'212'0'0,"1"0"0"0"0,-1 0 0 0 0,-1 0 0 0 0,2 0 0 0 0,0 0 0 0 0,0 0 0 0 0,0 1 0 0 0,2 6 0 0 0,-2 9 438 0 0,-23 191 4331 0 0,16-161-4418 0 0,6-44-533 0 0,1-1 1 0 0,0 0-1 0 0,0 1 0 0 0,0 10 0 0 0,0-16-36 0 0,1 1-1 0 0,-1-1 0 0 0,0 1 1 0 0,0-1-1 0 0,0 2 0 0 0,0-2 1 0 0,0 0-1 0 0,0 1 0 0 0,2-1 1 0 0,-2 0-1 0 0,0 1 0 0 0,0-1 1 0 0,1 2-1 0 0,-1-2 0 0 0,0 0 1 0 0,0 1-1 0 0,1-1 0 0 0,-1 0 1 0 0,0 0-1 0 0,2 1 0 0 0,-2-1 1 0 0,1 0-1 0 0,0 0-21 0 0,-1 0 0 0 0,2 0-1 0 0,-1 0 1 0 0,0 0 0 0 0,-1 0 0 0 0,2 0 0 0 0,-1 0 0 0 0,-1-1-1 0 0,1 1 1 0 0,1 0 0 0 0,-2 0 0 0 0,1-1 0 0 0,-1 1 0 0 0,1-2-1 0 0,-1 2 1 0 0,2 0 0 0 0,-1-1 0 0 0,-1 1 0 0 0,1-3 0 0 0,9-6-420 0 0,-1-2 1 0 0,0 1-1 0 0,-1-2 1 0 0,-1 1 0 0 0,1-1-1 0 0,8-20 1 0 0,-12 21 164 0 0,3-1 0 0 0,-2 2 0 0 0,3-2 0 0 0,-1 1 0 0 0,1 2 0 0 0,0-2 0 0 0,16-14 0 0 0,-23 23 273 0 0,2 0 0 0 0,-2 0 0 0 0,2 1 1 0 0,-2 0-1 0 0,2-1 0 0 0,-2 1 0 0 0,2 1 0 0 0,-1-1 0 0 0,0-1 1 0 0,0 2-1 0 0,1-1 0 0 0,-2 1 0 0 0,2-1 0 0 0,0 1 1 0 0,-1 0-1 0 0,1 0 0 0 0,-2 0 0 0 0,2 0 0 0 0,0 0 1 0 0,3 1-1 0 0,-3 0 25 0 0,0-1-1 0 0,-1 2 1 0 0,1-1 0 0 0,0 2 0 0 0,-2-2 0 0 0,2 0 0 0 0,-1 2 0 0 0,1-2 0 0 0,-2 2 0 0 0,2-2-1 0 0,-2 2 1 0 0,1 0 0 0 0,0-2 0 0 0,2 6 0 0 0,2 3 127 0 0,-1 2 0 0 0,-1-1 0 0 0,0 1 0 0 0,0-1 0 0 0,-1 1 0 0 0,-1 0 0 0 0,2 12 0 0 0,-2 12 734 0 0,-4 53-1 0 0,1 15 867 0 0,6-75-2867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0.939"/>
    </inkml:context>
    <inkml:brush xml:id="br0">
      <inkml:brushProperty name="width" value="0.2" units="cm"/>
      <inkml:brushProperty name="height" value="0.2" units="cm"/>
      <inkml:brushProperty name="color" value="#E71224"/>
    </inkml:brush>
  </inkml:definitions>
  <inkml:trace contextRef="#ctx0" brushRef="#br0">231 118 376 0 0,'-2'-6'167'0'0,"2"-1"1"0"0,-1 2-1 0 0,-2-2 0 0 0,2 0 1 0 0,0 2-1 0 0,-2-2 0 0 0,0 2 0 0 0,1 0 1 0 0,-2-2-1 0 0,1 2 0 0 0,-1-1 1 0 0,0 1-1 0 0,0 1 0 0 0,0-1 1 0 0,0-1-1 0 0,-1 2 0 0 0,1 0 1 0 0,-2 0-1 0 0,-8-6 0 0 0,11 10-108 0 0,2-2-1 0 0,-1 2 1 0 0,0 0-1 0 0,0-1 0 0 0,0 1 1 0 0,0 0-1 0 0,1 0 1 0 0,-2 0-1 0 0,2 0 1 0 0,-2 0-1 0 0,2 0 1 0 0,-2 0-1 0 0,2 1 1 0 0,0-1-1 0 0,-2 0 0 0 0,2 2 1 0 0,-1-2-1 0 0,0 1 1 0 0,-1 0-1 0 0,-1 2 46 0 0,0 0 0 0 0,0-1-1 0 0,1 1 1 0 0,-1 1 0 0 0,2-1-1 0 0,-1 1 1 0 0,-6 5 0 0 0,1 4 183 0 0,0 2 0 0 0,0-2 0 0 0,-8 26 0 0 0,5-12 27 0 0,3-1 0 0 0,0 2 0 0 0,1-1 0 0 0,-5 57 0 0 0,11-69-425 0 0,1-1-1 0 0,0 2 0 0 0,1-1 1 0 0,1 0-1 0 0,-1-1 1 0 0,3 1-1 0 0,-1 0 1 0 0,1-1-1 0 0,1 0 0 0 0,0 0 1 0 0,9 16-1 0 0,-13-25-75 0 0,2-1-1 0 0,-1 0 1 0 0,2 0 0 0 0,-1 0-1 0 0,0 0 1 0 0,1 0-1 0 0,-2-1 1 0 0,2 1 0 0 0,0-2-1 0 0,0 2 1 0 0,0-1-1 0 0,0 0 1 0 0,2-1-1 0 0,-2 0 1 0 0,0 0 0 0 0,1 0-1 0 0,-1 0 1 0 0,11 1-1 0 0,6-2-1351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1.186"/>
    </inkml:context>
    <inkml:brush xml:id="br0">
      <inkml:brushProperty name="width" value="0.2" units="cm"/>
      <inkml:brushProperty name="height" value="0.2" units="cm"/>
      <inkml:brushProperty name="color" value="#E71224"/>
    </inkml:brush>
  </inkml:definitions>
  <inkml:trace contextRef="#ctx0" brushRef="#br0">200 133 1056 0 0,'0'0'8'0'0,"0"0"0"0"0,1 0 0 0 0,-1 0 0 0 0,0-1-1 0 0,0 1 1 0 0,1 0 0 0 0,-1 0 0 0 0,0-2 0 0 0,0 2-1 0 0,0 0 1 0 0,0 0 0 0 0,0-1 0 0 0,2 1 0 0 0,-2 0 0 0 0,0 0-1 0 0,0-1 1 0 0,0 1 0 0 0,0 0 0 0 0,0 0 0 0 0,0-2 0 0 0,0 2-1 0 0,0 0 1 0 0,0-1 0 0 0,0 1 0 0 0,0 0 0 0 0,0 0 0 0 0,0-1-1 0 0,0 1 1 0 0,0 0 0 0 0,0-2 0 0 0,0 2 0 0 0,0 0 0 0 0,-2 0-1 0 0,2-1 1 0 0,0 1 0 0 0,0 0 0 0 0,-16-9 710 0 0,-22 2 713 0 0,38 7-1424 0 0,-6 0 188 0 0,1 0-1 0 0,-2 0 1 0 0,2 0-1 0 0,0 0 1 0 0,-1 1-1 0 0,1 1 1 0 0,-2-1-1 0 0,2 0 1 0 0,0 1-1 0 0,-1 0 1 0 0,1 0-1 0 0,1 0 1 0 0,-1 1-1 0 0,-1 0 1 0 0,2 1-1 0 0,-1-2 1 0 0,1 2-1 0 0,0 0 1 0 0,0 0-1 0 0,0 0 1 0 0,0 0-1 0 0,0 0 1 0 0,-5 10-1 0 0,6-8-185 0 0,-1 0-1 0 0,1-1 1 0 0,1 2-1 0 0,-1-2 1 0 0,2 2-1 0 0,-2-1 1 0 0,2 0-1 0 0,-1 0 1 0 0,2 1-1 0 0,-1 0 1 0 0,1-1-1 0 0,0 1 1 0 0,0-2-1 0 0,0 2 1 0 0,1 0-1 0 0,-1-1 0 0 0,2 1 1 0 0,0 0-1 0 0,0-2 1 0 0,4 12-1 0 0,-4-14-27 0 0,-2 0 0 0 0,1-2 0 0 0,0 2 0 0 0,1-1 0 0 0,-1 0 0 0 0,2 0 0 0 0,-2 1 0 0 0,0-2 0 0 0,2 1 0 0 0,-2 0 0 0 0,1 0 0 0 0,0-1 0 0 0,1 0 0 0 0,-2 2 0 0 0,2-2 0 0 0,0 1 0 0 0,-1-2 0 0 0,0 1 0 0 0,4 2 0 0 0,-2-3-17 0 0,-1 0 0 0 0,1 1 0 0 0,0-1 0 0 0,-1 0 0 0 0,1-1 0 0 0,-2 1 0 0 0,2 0-1 0 0,-1-2 1 0 0,1 1 0 0 0,0 1 0 0 0,-1-1 0 0 0,-1-1 0 0 0,5-2 0 0 0,4-1-60 0 0,-2 0 0 0 0,0-1 1 0 0,-1 0-1 0 0,2-1 0 0 0,-2-1 1 0 0,0 0-1 0 0,0 0 0 0 0,8-12 0 0 0,-6 4-151 0 0,1-1 1 0 0,0-2-1 0 0,-2 2 0 0 0,-1-2 0 0 0,0-1 0 0 0,-1 1 0 0 0,-2-1 0 0 0,0 2 0 0 0,-1-2 0 0 0,-1-2 0 0 0,1-35 0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1.538"/>
    </inkml:context>
    <inkml:brush xml:id="br0">
      <inkml:brushProperty name="width" value="0.2" units="cm"/>
      <inkml:brushProperty name="height" value="0.2" units="cm"/>
      <inkml:brushProperty name="color" value="#E71224"/>
    </inkml:brush>
  </inkml:definitions>
  <inkml:trace contextRef="#ctx0" brushRef="#br0">0 9 448 0 0,'3'-8'181'0'0,"1"11"29"0"0,5 19 1135 0 0,-5 8-824 0 0,-1-1 0 0 0,-1 0 0 0 0,-2 1 0 0 0,-1-1 0 0 0,-6 31 0 0 0,1 59 234 0 0,6-118-752 0 0,0-1-1 0 0,0 1 1 0 0,0-1 0 0 0,-2 2-1 0 0,2-2 1 0 0,0 1-1 0 0,0-1 1 0 0,0 1-1 0 0,2 1 1 0 0,-2-2-1 0 0,0 1 1 0 0,0-1 0 0 0,0 1-1 0 0,0-1 1 0 0,0 2-1 0 0,1-2 1 0 0,-1 1-1 0 0,0-1 1 0 0,1 1-1 0 0,-1-1 1 0 0,0 2 0 0 0,2-2-1 0 0,-2 0 1 0 0,0 1-1 0 0,1 0 1 0 0,0-1-12 0 0,-1-1 0 0 0,2 1-1 0 0,-1 0 1 0 0,-1 0 0 0 0,1 0 0 0 0,-1 0 0 0 0,2-1 0 0 0,-2 1 0 0 0,1 0 0 0 0,-1-2 0 0 0,1 2 0 0 0,-1 0-1 0 0,2-1 1 0 0,-2 1 0 0 0,0 0 0 0 0,1-1 0 0 0,-1 1 0 0 0,1-3 0 0 0,23-33-701 0 0,7-25 322 0 0,14-26-401 0 0,-39 78 736 0 0,-1 1 0 0 0,0 0 0 0 0,2 0 1 0 0,0 0-1 0 0,1 1 0 0 0,-2 0 0 0 0,14-9 0 0 0,-17 14 73 0 0,0 0 1 0 0,-1 0-1 0 0,2 0 0 0 0,-1 1 1 0 0,1 0-1 0 0,-1-1 1 0 0,1 1-1 0 0,0 1 1 0 0,-2-1-1 0 0,2-1 0 0 0,0 2 1 0 0,7 0-1 0 0,-10 0-10 0 0,1 0-1 0 0,-1 0 1 0 0,0 2 0 0 0,1-2-1 0 0,-1 0 1 0 0,0 1 0 0 0,1-1-1 0 0,-1 1 1 0 0,0-1 0 0 0,1 2-1 0 0,-1-2 1 0 0,0 1-1 0 0,1 0 1 0 0,-1-1 0 0 0,-1 2-1 0 0,1-1 1 0 0,1 0 0 0 0,-1 1-1 0 0,-1-2 1 0 0,1 1 0 0 0,-1 0-1 0 0,2 1 1 0 0,-2-1 0 0 0,1 0-1 0 0,-1 1 1 0 0,1-1-1 0 0,-1 0 1 0 0,0 1 0 0 0,0 0-1 0 0,2 0 1 0 0,-2-1 0 0 0,0 0-1 0 0,0 1 1 0 0,0 0 0 0 0,-2 24 319 0 0,1-2 0 0 0,0 1 0 0 0,-14 47 0 0 0,4-19 280 0 0,3-15-193 0 0,6-29-305 0 0,-1 0 0 0 0,0 1 0 0 0,2 0 1 0 0,0 0-1 0 0,1 0 0 0 0,-2 12 0 0 0,2-21-135 0 0,0-1-1 0 0,0 0 1 0 0,0 0 0 0 0,0 0 0 0 0,0 1 0 0 0,2-1-1 0 0,-2 0 1 0 0,0 0 0 0 0,0 0 0 0 0,0 2-1 0 0,0-2 1 0 0,0 0 0 0 0,0 0 0 0 0,0 0-1 0 0,0 0 1 0 0,0 1 0 0 0,1-1 0 0 0,-1 0 0 0 0,0 0-1 0 0,0 0 1 0 0,0 0 0 0 0,0 0 0 0 0,1 1-1 0 0,-1-1 1 0 0,0 0 0 0 0,0 0 0 0 0,0 0-1 0 0,0 0 1 0 0,2 0 0 0 0,-2 0 0 0 0,0 0 0 0 0,0 0-1 0 0,0 0 1 0 0,1 0 0 0 0,-1 0 0 0 0,0 0-1 0 0,0 0 1 0 0,0 0 0 0 0,1 0 0 0 0,-1 0-1 0 0,0 0 1 0 0,0 0 0 0 0,0 0 0 0 0,2 0 0 0 0,-2 0-1 0 0,0 0 1 0 0,0 0 0 0 0,0 0 0 0 0,1 0-1 0 0,-1-1 1 0 0,0 1 0 0 0,0 0 0 0 0,0 0-1 0 0,0 0 1 0 0,1 0 0 0 0,-1 0 0 0 0,0-1 0 0 0,0 1-1 0 0,0 0 1 0 0,0 0 0 0 0,0 0 0 0 0,0 0-1 0 0,0-2 1 0 0,2 2 0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1.822"/>
    </inkml:context>
    <inkml:brush xml:id="br0">
      <inkml:brushProperty name="width" value="0.2" units="cm"/>
      <inkml:brushProperty name="height" value="0.2" units="cm"/>
      <inkml:brushProperty name="color" value="#E71224"/>
    </inkml:brush>
  </inkml:definitions>
  <inkml:trace contextRef="#ctx0" brushRef="#br0">1 565 680 0 0,'0'11'2667'0'0,"4"-17"-2181"0"0,8-14-121 0 0,-1 0 0 0 0,-2-1 0 0 0,0 0 0 0 0,-1-1 0 0 0,11-40 0 0 0,12-36-175 0 0,27-38-479 0 0,-44 112 39 0 0,-1 2-1 0 0,2-1 0 0 0,26-32 0 0 0,-37 51 180 0 0,0 0 1 0 0,0 0-1 0 0,0 0 0 0 0,1 0 0 0 0,-1 0 0 0 0,2 2 1 0 0,-1-2-1 0 0,-1 1 0 0 0,1 0 0 0 0,1 1 1 0 0,7-2-1 0 0,-10 2 37 0 0,-1 2 0 0 0,2-1 0 0 0,-1 1 0 0 0,1 0 0 0 0,-1 0 0 0 0,-1 0 0 0 0,2 0 0 0 0,-1 0 0 0 0,1 1 0 0 0,-1-1 0 0 0,-1 2 0 0 0,2-2 0 0 0,-1 1 0 0 0,0 0 0 0 0,-1 1 0 0 0,1-1 1 0 0,1 0-1 0 0,-1 1 0 0 0,-1-1 0 0 0,1 2 0 0 0,2 2 0 0 0,1-1-13 0 0,-2 1 1 0 0,0 1 0 0 0,1-2-1 0 0,-2 1 1 0 0,1 2-1 0 0,0-2 1 0 0,-2 0 0 0 0,1 2-1 0 0,0-2 1 0 0,-1 2-1 0 0,0-2 1 0 0,-1 2 0 0 0,3 9-1 0 0,-3-1-50 0 0,2-1 0 0 0,-3 1-1 0 0,0 1 1 0 0,-3 23-1 0 0,2-22-82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0.951"/>
    </inkml:context>
    <inkml:brush xml:id="br0">
      <inkml:brushProperty name="width" value="0.2" units="cm"/>
      <inkml:brushProperty name="height" value="0.2" units="cm"/>
      <inkml:brushProperty name="color" value="#E71224"/>
    </inkml:brush>
  </inkml:definitions>
  <inkml:trace contextRef="#ctx0" brushRef="#br0">56 0 2665 0 0,'-6'17'240'0'0,"1"-6"16"0"0,4-11 0 0 0,1 4 0 0 0,-4 7 576 0 0,0 6-384 0 0,-6 11-56 0 0,0 7-392 0 0,-4 3-88 0 0,13-8-8 0 0,1-12 0 0 0,0-4-320 0 0,3-10-64 0 0,1-3-16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2.022"/>
    </inkml:context>
    <inkml:brush xml:id="br0">
      <inkml:brushProperty name="width" value="0.2" units="cm"/>
      <inkml:brushProperty name="height" value="0.2" units="cm"/>
      <inkml:brushProperty name="color" value="#E71224"/>
    </inkml:brush>
  </inkml:definitions>
  <inkml:trace contextRef="#ctx0" brushRef="#br0">1 47 1400 0 0,'0'0'12'0'0,"0"0"-1"0"0,0 0 1 0 0,0 0-1 0 0,0 0 1 0 0,0 0-1 0 0,0 0 1 0 0,0 0-1 0 0,1 0 1 0 0,-1 0-1 0 0,0 1 1 0 0,0-1-1 0 0,0 0 1 0 0,0 0 0 0 0,0 0-1 0 0,0 0 1 0 0,0 0-1 0 0,0 0 1 0 0,0 0-1 0 0,0 0 1 0 0,0 0-1 0 0,0 0 1 0 0,0 1-1 0 0,0-1 1 0 0,0 0-1 0 0,0 0 1 0 0,0 0-1 0 0,0 0 1 0 0,0 0-1 0 0,0 0 1 0 0,0 0-1 0 0,0 0 1 0 0,0 0-1 0 0,0 0 1 0 0,0 2-1 0 0,0-2 1 0 0,-1 0-1 0 0,1 0 1 0 0,0 0-1 0 0,0 0 1 0 0,0 0-1 0 0,0 0 1 0 0,0 0-1 0 0,0 0 1 0 0,24-2 514 0 0,35-7 691 0 0,-5-2-54 0 0,76-13-918 0 0,-109 22-1088 0 0,2 0 0 0 0,-2 1 0 0 0,42 5 0 0 0,-49-3 821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2.280"/>
    </inkml:context>
    <inkml:brush xml:id="br0">
      <inkml:brushProperty name="width" value="0.2" units="cm"/>
      <inkml:brushProperty name="height" value="0.2" units="cm"/>
      <inkml:brushProperty name="color" value="#E71224"/>
    </inkml:brush>
  </inkml:definitions>
  <inkml:trace contextRef="#ctx0" brushRef="#br0">57 1 1400 0 0,'-2'4'120'0'0,"-1"0"0"0"0,2 0-1 0 0,-2 0 1 0 0,2 0-1 0 0,-1 0 1 0 0,1 0 0 0 0,0 0-1 0 0,-1 1 1 0 0,2-1-1 0 0,-1 0 1 0 0,1 2 0 0 0,0-2-1 0 0,0 6 1 0 0,-1 9 82 0 0,-38 244 1750 0 0,40-241-1670 0 0,3-18-52 0 0,6-10-54 0 0,-4-5-281 0 0,1-1-1 0 0,0 0 1 0 0,-2 0-1 0 0,0 0 1 0 0,6-20-1 0 0,1 1-165 0 0,-11 27 221 0 0,10-26-166 0 0,1 0 0 0 0,1 0 0 0 0,3 2 0 0 0,20-34 0 0 0,-33 60 211 0 0,0-2 0 0 0,-1 0 0 0 0,2 1 0 0 0,-1 0 0 0 0,0-1 0 0 0,1 2 0 0 0,0-1 0 0 0,-2 0 0 0 0,2 1-1 0 0,0 0 1 0 0,0 0 0 0 0,0 0 0 0 0,0 1 0 0 0,0-2 0 0 0,0 2 0 0 0,0 1 0 0 0,2-1 0 0 0,-2-1 0 0 0,0 2-1 0 0,0-1 1 0 0,1 1 0 0 0,4 0 0 0 0,3 3-1384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2.498"/>
    </inkml:context>
    <inkml:brush xml:id="br0">
      <inkml:brushProperty name="width" value="0.2" units="cm"/>
      <inkml:brushProperty name="height" value="0.2" units="cm"/>
      <inkml:brushProperty name="color" value="#E71224"/>
    </inkml:brush>
  </inkml:definitions>
  <inkml:trace contextRef="#ctx0" brushRef="#br0">181 0 200 0 0,'-5'1'237'0'0,"0"1"0"0"0,1 0 1 0 0,-2 0-1 0 0,2 0 0 0 0,-1 0 0 0 0,1 0 0 0 0,0 1 0 0 0,-1 0 0 0 0,1 1 1 0 0,0-2-1 0 0,-6 8 0 0 0,4-5 27 0 0,-5 4-52 0 0,2 1 1 0 0,-1 0-1 0 0,1 0 0 0 0,0 0 1 0 0,1 2-1 0 0,0-1 1 0 0,1 1-1 0 0,0 0 0 0 0,1 1 1 0 0,0-1-1 0 0,1 2 0 0 0,1-1 1 0 0,0-1-1 0 0,0 3 0 0 0,1-2 1 0 0,-1 24-1 0 0,4-35-210 0 0,0 0 0 0 0,0 0 0 0 0,-1-1 0 0 0,1 0 0 0 0,1 2 0 0 0,-1-2 0 0 0,0 1 0 0 0,0-1 0 0 0,0 2 0 0 0,2-2 0 0 0,-2 0 0 0 0,0 1 0 0 0,1-1 0 0 0,-1 2 0 0 0,1-2 0 0 0,1 0 0 0 0,-2 1 0 0 0,1-1 0 0 0,0 0 0 0 0,1 1 0 0 0,-1-1 0 0 0,-1 0 0 0 0,1-1 0 0 0,1 2 0 0 0,-1-1 0 0 0,0 0 0 0 0,1-1 0 0 0,0 2 0 0 0,0-1 0 0 0,-1-1 0 0 0,3 1 0 0 0,0 1-68 0 0,-1-2 0 0 0,1 0 1 0 0,-2 0-1 0 0,2-2 0 0 0,0 2 1 0 0,-1 0-1 0 0,1-1 0 0 0,-1 0 1 0 0,-1 1-1 0 0,2-2 1 0 0,-1 1-1 0 0,0 0 0 0 0,1-2 1 0 0,-2 2-1 0 0,4-3 0 0 0,7-4-131 0 0,-1-2 1 0 0,-1 1-1 0 0,1-2 0 0 0,-2 2 0 0 0,1-3 0 0 0,-2 1 0 0 0,13-18 0 0 0,-17 22 255 0 0,0-2-1 0 0,-1 1 0 0 0,0 0 1 0 0,0-1-1 0 0,-1 1 0 0 0,1-2 1 0 0,-1 1-1 0 0,-2 1 0 0 0,2-1 1 0 0,-2-1-1 0 0,0 1 0 0 0,-1-19 1 0 0,0-19-1232 0 0,0 43 685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2.837"/>
    </inkml:context>
    <inkml:brush xml:id="br0">
      <inkml:brushProperty name="width" value="0.2" units="cm"/>
      <inkml:brushProperty name="height" value="0.2" units="cm"/>
      <inkml:brushProperty name="color" value="#E71224"/>
    </inkml:brush>
  </inkml:definitions>
  <inkml:trace contextRef="#ctx0" brushRef="#br0">21 1 1520 0 0,'-17'125'2958'0'0,"14"-102"-2579"0"0,2 1 0 0 0,2 0 0 0 0,3 31 1 0 0,-4-54-373 0 0,0 0 0 0 0,0 1 1 0 0,0-1-1 0 0,0 0 0 0 0,0-1 1 0 0,0 2-1 0 0,2-1 0 0 0,-2 0 1 0 0,0 1-1 0 0,1-1 0 0 0,-1 0 1 0 0,1-1-1 0 0,-1 2 1 0 0,2-1-1 0 0,-2 0 0 0 0,1-1 1 0 0,2 3-1 0 0,-3-3-12 0 0,1 1-1 0 0,-1-1 1 0 0,0 0 0 0 0,1 0 0 0 0,-1 0-1 0 0,2 0 1 0 0,-2 0 0 0 0,1 0 0 0 0,-1 0-1 0 0,1 0 1 0 0,-1 0 0 0 0,0 0 0 0 0,2 0-1 0 0,-2 0 1 0 0,1-1 0 0 0,-1 1 0 0 0,1 0-1 0 0,-1 0 1 0 0,0 0 0 0 0,2-1 0 0 0,-2 1-1 0 0,0 0 1 0 0,1 0 0 0 0,-1-2 0 0 0,1 2 0 0 0,3-4-114 0 0,-1 0 0 0 0,1 2 1 0 0,-1-2-1 0 0,-1 0 1 0 0,1 0-1 0 0,0 0 1 0 0,2-7-1 0 0,7-17-564 0 0,19-33-695 0 0,-29 54 1260 0 0,2 0-1 0 0,0 2 1 0 0,0-2 0 0 0,2 2-1 0 0,-2 0 1 0 0,12-10-1 0 0,-16 14 136 0 0,1-1 0 0 0,0 1 0 0 0,1 1-1 0 0,-1-1 1 0 0,0-1 0 0 0,1 1-1 0 0,-1 1 1 0 0,2-1 0 0 0,-2 1 0 0 0,0-2-1 0 0,1 2 1 0 0,-1 0 0 0 0,0-1-1 0 0,2 1 1 0 0,-2 0 0 0 0,1 0-1 0 0,-1 0 1 0 0,2-1 0 0 0,-2 2 0 0 0,0-1-1 0 0,1 0 1 0 0,0 0 0 0 0,2 1-1 0 0,-2-1 30 0 0,-1 2 0 0 0,0-1 0 0 0,1 0 0 0 0,0 1 0 0 0,0-1-1 0 0,-2 0 1 0 0,1 1 0 0 0,0 0 0 0 0,1 0 0 0 0,-1-1 0 0 0,0 0-1 0 0,-1 2 1 0 0,2-2 0 0 0,-2 1 0 0 0,1 0 0 0 0,0 4 0 0 0,2 4 142 0 0,-2 2 1 0 0,1 0 0 0 0,-1 0 0 0 0,-1 0-1 0 0,-1 15 1 0 0,-5 28 341 0 0,2-34-164 0 0,2 2-1 0 0,0 38 1 0 0,2-60-366 0 0,0 1 0 0 0,0-2 0 0 0,0 1-1 0 0,0 0 1 0 0,0-1 0 0 0,0 2 0 0 0,0-2 0 0 0,0 1 0 0 0,2 0 0 0 0,-2-1-1 0 0,0 2 1 0 0,0-2 0 0 0,0 1 0 0 0,1 0 0 0 0,-1-1 0 0 0,0 2 0 0 0,1-2-1 0 0,-1 1 1 0 0,2-1 0 0 0,-2 0 0 0 0,1 3 0 0 0,0-3-30 0 0,-1 0 0 0 0,2 0 0 0 0,-2 0 0 0 0,1 0 0 0 0,-1 0 0 0 0,1 0 0 0 0,-1 0 1 0 0,2 0-1 0 0,-2 0 0 0 0,1-2 0 0 0,-1 2 0 0 0,1 0 0 0 0,-1 0 0 0 0,2 0 0 0 0,-2 0 0 0 0,0-1 0 0 0,1 1 1 0 0,-1 0-1 0 0,1-1 0 0 0,-1 1 0 0 0,2-2 0 0 0,2-2-334 0 0,0 0-1 0 0,0 0 1 0 0,0 0-1 0 0,5-9 1 0 0,6-12 30 0 0,-1-3 1 0 0,21-51 0 0 0,-23 44 333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3.035"/>
    </inkml:context>
    <inkml:brush xml:id="br0">
      <inkml:brushProperty name="width" value="0.2" units="cm"/>
      <inkml:brushProperty name="height" value="0.2" units="cm"/>
      <inkml:brushProperty name="color" value="#E71224"/>
    </inkml:brush>
  </inkml:definitions>
  <inkml:trace contextRef="#ctx0" brushRef="#br0">1 0 1520 0 0,'13'144'4431'0'0,"-9"371"-2624"0"0,-5-481-1620 0 0,2 1 0 0 0,5 40 0 0 0,-4-59-1171 0 0,1-2 0 0 0,5 17-1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3.180"/>
    </inkml:context>
    <inkml:brush xml:id="br0">
      <inkml:brushProperty name="width" value="0.2" units="cm"/>
      <inkml:brushProperty name="height" value="0.2" units="cm"/>
      <inkml:brushProperty name="color" value="#E71224"/>
    </inkml:brush>
  </inkml:definitions>
  <inkml:trace contextRef="#ctx0" brushRef="#br0">0 145 360 0 0,'7'-12'125'0'0,"-1"0"0"0"0,1 0 0 0 0,1 1 0 0 0,0 1 0 0 0,0-2 0 0 0,1 2 0 0 0,1 0 0 0 0,0 0 0 0 0,21-15 0 0 0,-27 22-35 0 0,0 1-1 0 0,1-1 1 0 0,-1 2 0 0 0,0-2 0 0 0,0 2 0 0 0,2-1 0 0 0,-2 1 0 0 0,1 0 0 0 0,-1-1-1 0 0,1 1 1 0 0,-1 1 0 0 0,2 0 0 0 0,4 0 0 0 0,-7 0-84 0 0,0 0 0 0 0,1 1 0 0 0,-2-1 0 0 0,1 2 0 0 0,0-1 0 0 0,-1 0 0 0 0,1 1 0 0 0,0-1 0 0 0,-1 0 0 0 0,1 1 0 0 0,0 0 0 0 0,-1 0 0 0 0,1 0 0 0 0,-2 0-1 0 0,2 0 1 0 0,0 1 0 0 0,-2-2 0 0 0,2 2 0 0 0,-2 0 0 0 0,0-1 0 0 0,3 5 0 0 0,3 8-218 0 0,1-1-46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3.408"/>
    </inkml:context>
    <inkml:brush xml:id="br0">
      <inkml:brushProperty name="width" value="0.2" units="cm"/>
      <inkml:brushProperty name="height" value="0.2" units="cm"/>
      <inkml:brushProperty name="color" value="#E71224"/>
    </inkml:brush>
  </inkml:definitions>
  <inkml:trace contextRef="#ctx0" brushRef="#br0">64 90 520 0 0,'2'2'52'0'0,"1"-1"-1"0"0,0-1 1 0 0,-1 1-1 0 0,1 1 0 0 0,0-2 1 0 0,1 0-1 0 0,-2 1 1 0 0,1-1-1 0 0,0 0 1 0 0,-1 0-1 0 0,1 0 1 0 0,0 0-1 0 0,-1-1 1 0 0,1 1-1 0 0,1 0 1 0 0,-1-2-1 0 0,-1 1 1 0 0,1 1-1 0 0,0-1 1 0 0,-1-1-1 0 0,0 1 1 0 0,0 0-1 0 0,1-1 0 0 0,0 1 1 0 0,-2-2-1 0 0,6-1 1 0 0,-6 3-12 0 0,0 0 0 0 0,1 1 0 0 0,-2-2 0 0 0,1 1 0 0 0,0 0 1 0 0,1-1-1 0 0,-1 1 0 0 0,0 0 0 0 0,-1-1 0 0 0,2 1 0 0 0,-1 0 0 0 0,-1-1 0 0 0,1 1 0 0 0,-1-2 1 0 0,0 2-1 0 0,2 0 0 0 0,-2-1 0 0 0,0 1 0 0 0,1-2 0 0 0,-1 2 0 0 0,0 0 0 0 0,0-1 1 0 0,0 1-1 0 0,0-2 0 0 0,0 2 0 0 0,-1 0 0 0 0,1-1 0 0 0,0 0 0 0 0,0 0 0 0 0,-2 1 0 0 0,2 0 1 0 0,-1-1-1 0 0,1 1 0 0 0,-1 0 0 0 0,-1-2 0 0 0,2 2 0 0 0,-1-1 0 0 0,0 1 0 0 0,-1 1 0 0 0,2-1 1 0 0,-1-1-1 0 0,0 1 0 0 0,-1 0 0 0 0,1-1 0 0 0,0 2 0 0 0,-1-1 0 0 0,1 0 0 0 0,-3-1 0 0 0,3 1-8 0 0,-1 1-1 0 0,0-1 0 0 0,0-1 0 0 0,0 1 0 0 0,0 0 0 0 0,0 1 0 0 0,-1-2 0 0 0,2 2 0 0 0,-2 0 0 0 0,2-1 0 0 0,-2 1 0 0 0,0 0 0 0 0,2 0 0 0 0,-2 0 1 0 0,1 0-1 0 0,-1 0 0 0 0,2 0 0 0 0,-2 0 0 0 0,-2 1 0 0 0,1 2 6 0 0,1-2 0 0 0,0 1 0 0 0,1-1 1 0 0,-1 2-1 0 0,0-2 0 0 0,1 2 0 0 0,-1-2 1 0 0,2 2-1 0 0,-2-1 0 0 0,0 1 0 0 0,2-2 0 0 0,-3 6 1 0 0,-3 5 121 0 0,1-1 1 0 0,0 1 0 0 0,1 1-1 0 0,1-1 1 0 0,-5 20 0 0 0,3-9 171 0 0,2-2 1 0 0,-1 38 0 0 0,5-51-294 0 0,0 1 1 0 0,0-1-1 0 0,0 0 1 0 0,1 1-1 0 0,1-1 1 0 0,-1 0-1 0 0,2 0 1 0 0,-1 0-1 0 0,1 0 1 0 0,4 8 0 0 0,-7-14-70 0 0,1-1 0 0 0,-1 0 0 0 0,1 1 1 0 0,-1-1-1 0 0,2-1 0 0 0,-1 1 0 0 0,-1 1 1 0 0,1-1-1 0 0,1 0 0 0 0,-2-1 0 0 0,1 2 1 0 0,0-1-1 0 0,1-1 0 0 0,-1 1 0 0 0,0-1 1 0 0,1 2-1 0 0,-2-2 0 0 0,1 0 0 0 0,0 1 1 0 0,1-1-1 0 0,-1 0 0 0 0,0 1 0 0 0,1-1 1 0 0,-1 0-1 0 0,0 0 0 0 0,1 0 0 0 0,0 0 1 0 0,0 0-1 0 0,-1 0 0 0 0,0 0 0 0 0,2-1 1 0 0,2 0-185 0 0,-1-2 0 0 0,2 2 1 0 0,-2-2-1 0 0,0 0 1 0 0,0 1-1 0 0,1-1 1 0 0,3-5-1 0 0,8-4-1561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23.784"/>
    </inkml:context>
    <inkml:brush xml:id="br0">
      <inkml:brushProperty name="width" value="0.2" units="cm"/>
      <inkml:brushProperty name="height" value="0.2" units="cm"/>
      <inkml:brushProperty name="color" value="#E71224"/>
    </inkml:brush>
  </inkml:definitions>
  <inkml:trace contextRef="#ctx0" brushRef="#br0">236 424 4369 0 0,'-11'0'274'0'0,"-1"1"0"0"0,2-1 0 0 0,-1 0 0 0 0,-22-4 0 0 0,22 2-20 0 0,2 0 0 0 0,-2 2-1 0 0,0-1 1 0 0,-15 2 0 0 0,20 1-195 0 0,2-1 0 0 0,0-1 0 0 0,0 1 0 0 0,0 1 1 0 0,0 0-1 0 0,2 0 0 0 0,-2-1 0 0 0,0 2 0 0 0,0-1 0 0 0,1 0 0 0 0,-1 0 0 0 0,1 1 0 0 0,1 1 0 0 0,-2-1 1 0 0,-3 5-1 0 0,4-4-39 0 0,-1 0 1 0 0,2 1-1 0 0,-1-1 1 0 0,0 1-1 0 0,1-1 1 0 0,0 2-1 0 0,1-1 1 0 0,-2 0-1 0 0,2-1 1 0 0,0 2-1 0 0,1-1 1 0 0,-2 0 0 0 0,2 1-1 0 0,-1-1 1 0 0,1 0-1 0 0,1 1 1 0 0,-1-1-1 0 0,0 0 1 0 0,2 1-1 0 0,-1-1 1 0 0,0 0-1 0 0,1 1 1 0 0,-1-1-1 0 0,2-1 1 0 0,2 8-1 0 0,-2-8-167 0 0,-1 0-1 0 0,1 0 0 0 0,0 0 0 0 0,-1 0 0 0 0,2 0 0 0 0,-1 0 0 0 0,1-1 1 0 0,0 1-1 0 0,-1-2 0 0 0,1 1 0 0 0,1 1 0 0 0,-1-3 0 0 0,0 2 0 0 0,0 0 1 0 0,1-1-1 0 0,-1 0 0 0 0,2-1 0 0 0,-2 0 0 0 0,1 1 0 0 0,-1-1 1 0 0,1 0-1 0 0,1-1 0 0 0,-2 0 0 0 0,1 0 0 0 0,0 0 0 0 0,1 0 0 0 0,4-1 1 0 0,-2 0-49 0 0,-1-1 0 0 0,1 0 1 0 0,-1-1-1 0 0,-1 0 0 0 0,2 1 1 0 0,-1-1-1 0 0,0-1 0 0 0,-1 0 1 0 0,0 0-1 0 0,0 0 0 0 0,0-1 1 0 0,10-9-1 0 0,-10 5 89 0 0,2 1 0 0 0,-1-1 0 0 0,0-1 0 0 0,-2 0 0 0 0,2 0 0 0 0,-3 0-1 0 0,8-18 1 0 0,-4 1 78 0 0,0-1-1 0 0,-3-1 1 0 0,0 1 0 0 0,-2-2-1 0 0,1-48 1 0 0,-16-96 446 0 0,4 81 1512 0 0,4 73-123 0 0,-1 32-392 0 0,-2 32 316 0 0,3 11-1308 0 0,3 1-1 0 0,2-2 1 0 0,3 2 0 0 0,1-1-1 0 0,5 0 1 0 0,26 97-1 0 0,-28-128-585 0 0,0-2-1 0 0,1 0 1 0 0,2 0-1 0 0,-1 0 1 0 0,24 30-1 0 0,-8-19-568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34.039"/>
    </inkml:context>
    <inkml:brush xml:id="br0">
      <inkml:brushProperty name="width" value="0.2" units="cm"/>
      <inkml:brushProperty name="height" value="0.2" units="cm"/>
      <inkml:brushProperty name="color" value="#E71224"/>
    </inkml:brush>
  </inkml:definitions>
  <inkml:trace contextRef="#ctx0" brushRef="#br0">36 277 4369 0 0,'-3'0'59'0'0,"2"1"-1"0"0,0-1 1 0 0,-2 2 0 0 0,2-2 0 0 0,-1 1-1 0 0,1-1 1 0 0,-2 1 0 0 0,2 1-1 0 0,0-1 1 0 0,-1-1 0 0 0,1 1 0 0 0,0 1-1 0 0,-1-1 1 0 0,1 0 0 0 0,0 1-1 0 0,-1-1 1 0 0,1 2 0 0 0,0-2 0 0 0,1 0-1 0 0,-2 1 1 0 0,1 0 0 0 0,1 0-1 0 0,-1-1 1 0 0,1 2 0 0 0,-2-2 0 0 0,2 0-1 0 0,0 2 1 0 0,0-2 0 0 0,-1 1 0 0 0,1 0-1 0 0,0 0 1 0 0,1 3 0 0 0,-1-4-23 0 0,2 2 0 0 0,-2-2 0 0 0,1 2 1 0 0,0-2-1 0 0,1 1 0 0 0,-2 0 0 0 0,1 0 0 0 0,0-1 1 0 0,1 0-1 0 0,0 1 0 0 0,0-1 0 0 0,-1 0 1 0 0,0 1-1 0 0,1-1 0 0 0,0 0 0 0 0,0 1 0 0 0,-1-1 1 0 0,2-1-1 0 0,-2 1 0 0 0,2-1 0 0 0,-2 2 1 0 0,2-2-1 0 0,2 1 0 0 0,8 2-66 0 0,-1-1 0 0 0,23 1 0 0 0,-20-3 119 0 0,211 12 1842 0 0,-212-12-1820 0 0,-1-1 0 0 0,0-1 0 0 0,1 0 0 0 0,-2-1 1 0 0,25-8-1 0 0,60-33 147 0 0,1 3-128 0 0,103-20 61 0 0,-157 50-128 0 0,0 3 0 0 0,77-4 0 0 0,386-13 192 0 0,-414 21-114 0 0,127 10 1 0 0,94 28 305 0 0,-198-24-352 0 0,0-4 0 0 0,149-13 0 0 0,247 11 163 0 0,1 44 79 0 0,-463-43-324 0 0,767 50 467 0 0,-201-34-480 0 0,-360-11 0 0 0,241 19 225 0 0,170 23 46 0 0,-148-15-271 0 0,-147-14 0 0 0,352-14 343 0 0,-519-14-181 0 0,375-28-67 0 0,-80-1-47 0 0,-51 13 132 0 0,114-4 97 0 0,-516 23-273 0 0,918 8 7 0 0,-261 8 648 0 0,-468-11-494 0 0,791 44 203 0 0,-234-2-368 0 0,-676-40 0 0 0,257 7-2 0 0,156 8 15 0 0,-174 0 32 0 0,266 20 27 0 0,114-5-72 0 0,-516-28 0 0 0,168 1 0 0 0,258-4 306 0 0,-80-3 440 0 0,-114-1-365 0 0,-171 3-328 0 0,848-6-42 0 0,-633-2-24 0 0,12-2 306 0 0,-98 4-118 0 0,16 1-46 0 0,253-8-119 0 0,-511 8 280 0 0,0-8 0 0 0,244-43 0 0 0,-407 52-290 0 0,22-5 0 0 0,37-11 0 0 0,-57 14 0 0 0,-1 1 0 0 0,1-1 0 0 0,0 0 0 0 0,-2 1 0 0 0,2-2 0 0 0,-2 0 0 0 0,0 0 0 0 0,2 0 0 0 0,-2-2 0 0 0,-1 2 0 0 0,7-6 0 0 0,-10 7 0 0 0,1 0 0 0 0,-1 1 0 0 0,-1-1 0 0 0,1 0 0 0 0,-1 1 0 0 0,2-1 0 0 0,-2 0 0 0 0,0 1 0 0 0,1-1 0 0 0,-1 0 0 0 0,0 1 0 0 0,0-1 0 0 0,-1 0 0 0 0,1 1 0 0 0,0-1 0 0 0,-2 0 0 0 0,2 1 0 0 0,-1-1 0 0 0,-2-4 0 0 0,-2-5 0 0 0,1 0 0 0 0,-13-18 0 0 0,-63-82-190 0 0,52 76-78 0 0,-42-70 1 0 0,54 80 90 0 0,12 20 143 0 0,0 2 0 0 0,2-1-1 0 0,-1 0 1 0 0,-1 1 0 0 0,1-2 0 0 0,2 1 0 0 0,-2 0 0 0 0,2-2-1 0 0,0 2 1 0 0,-1-1 0 0 0,0-6 0 0 0,2 12 34 0 0,0-1 1 0 0,0 1-1 0 0,0-1 1 0 0,0 1-1 0 0,0 0 1 0 0,0-2-1 0 0,0 2 1 0 0,0-1-1 0 0,0 1 1 0 0,0 0-1 0 0,0-1 1 0 0,0 1-1 0 0,0 0 0 0 0,1-2 1 0 0,-1 2-1 0 0,0 0 1 0 0,0-1-1 0 0,0 1 1 0 0,1 0-1 0 0,-1-1 1 0 0,0 1-1 0 0,0 0 1 0 0,2 0-1 0 0,-2-2 1 0 0,0 2-1 0 0,0 0 1 0 0,1 0-1 0 0,-1-1 1 0 0,1 1-1 0 0,14 3-88 0 0,13 17-166 0 0,61 74-464 0 0,-3-4 181 0 0,-50-58 396 0 0,1-3 0 0 0,2-1 0 0 0,1-1-1 0 0,64 30 1 0 0,181 62 115 0 0,-264-113 97 0 0,-1 2 0 0 0,19 12 1 0 0,-34-17-32 0 0,-1 0 1 0 0,0-1 0 0 0,0 1-1 0 0,0 0 1 0 0,0-1-1 0 0,0 2 1 0 0,0 0-1 0 0,-1-1 1 0 0,1 1 0 0 0,-1 0-1 0 0,-1 0 1 0 0,1 0-1 0 0,0 1 1 0 0,3 9-1 0 0,-6-13-22 0 0,0 0 0 0 0,0 1 0 0 0,0 0 0 0 0,0 0 0 0 0,0-1 0 0 0,0 0 0 0 0,-1 2 0 0 0,1-2 0 0 0,0 1 0 0 0,0-1 0 0 0,-1 2 0 0 0,1-2 0 0 0,-2 0 0 0 0,2 1 0 0 0,-1-1 0 0 0,0 0 0 0 0,-1 1 0 0 0,2-1 0 0 0,-1 0 0 0 0,0 1 0 0 0,-1-1 0 0 0,1 0-1 0 0,-2 2 1 0 0,-35 25 217 0 0,36-27-226 0 0,-66 37 161 0 0,-121 47-1 0 0,120-56-170 0 0,-431 203-159 0 0,-87 35-2282 0 0,567-259 2153 0 0,0 0 0 0 0,-1-1 0 0 0,1-2 0 0 0,-2-1 0 0 0,0 0 0 0 0,-34 1 0 0 0,26-9-392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38.016"/>
    </inkml:context>
    <inkml:brush xml:id="br0">
      <inkml:brushProperty name="width" value="0.2" units="cm"/>
      <inkml:brushProperty name="height" value="0.2" units="cm"/>
      <inkml:brushProperty name="color" value="#E71224"/>
    </inkml:brush>
  </inkml:definitions>
  <inkml:trace contextRef="#ctx0" brushRef="#br0">9 224 88 0 0,'-2'-10'49'0'0,"-1"1"0"0"0,2 0 0 0 0,-1-1 0 0 0,2 1 0 0 0,-1 0 0 0 0,1-1 0 0 0,1 0 0 0 0,-1 0 0 0 0,6-18 0 0 0,-1-8 89 0 0,-5 34-114 0 0,0-5 53 0 0,0-1-1 0 0,1 1 1 0 0,1 1 0 0 0,-1-1 0 0 0,0 0 0 0 0,2 1-1 0 0,0-1 1 0 0,2-8 0 0 0,-5 15-65 0 0,0 0-1 0 0,0 0 1 0 0,0 0 0 0 0,0 0 0 0 0,1-1 0 0 0,-1 1-1 0 0,0 0 1 0 0,0 0 0 0 0,0 0 0 0 0,0 0-1 0 0,0 0 1 0 0,0 0 0 0 0,0 0 0 0 0,0 0-1 0 0,2 0 1 0 0,-2 0 0 0 0,0 0 0 0 0,0 0-1 0 0,0 0 1 0 0,0 0 0 0 0,0 0 0 0 0,0 0-1 0 0,0 0 1 0 0,1 0 0 0 0,-1 0 0 0 0,0 0-1 0 0,0 0 1 0 0,0 0 0 0 0,0 0 0 0 0,0 0-1 0 0,0 0 1 0 0,1 0 0 0 0,-1 0 0 0 0,0 0 0 0 0,0 0-1 0 0,0 0 1 0 0,0 0 0 0 0,0 0 0 0 0,0 1-1 0 0,0-1 1 0 0,0 0 0 0 0,0 0 0 0 0,2 0-1 0 0,-2 0 1 0 0,0 0 0 0 0,0 0 0 0 0,6 12 451 0 0,5 12 556 0 0,-8-6-263 0 0,-1-1-1 0 0,1 0 1 0 0,-2 1-1 0 0,-1-1 1 0 0,-2 24 0 0 0,0 30 342 0 0,-12 996 486 0 0,10-1007-1584 0 0,-4 24 0 0 0,5 0 0 0 0,8 106 0 0 0,-5-183-67 0 0,2 1 0 0 0,-1-1 0 0 0,0-1 0 0 0,2 1 0 0 0,2 10 0 0 0,-5-17 37 0 0,0 2 1 0 0,2-2-1 0 0,-2 1 1 0 0,0-1-1 0 0,1 1 1 0 0,-1-1-1 0 0,0 2 0 0 0,1-2 1 0 0,-1 0-1 0 0,0 1 1 0 0,2-1-1 0 0,-2 0 1 0 0,1 1-1 0 0,-1-1 1 0 0,1 0-1 0 0,-1 2 1 0 0,2-2-1 0 0,-2 0 1 0 0,1 0-1 0 0,-1 1 1 0 0,1-1-1 0 0,-1 0 1 0 0,3 0-1 0 0,-2 0-15 0 0,1 0 1 0 0,-1-1-1 0 0,-1 1 0 0 0,1-2 0 0 0,1 2 1 0 0,-1-1-1 0 0,0 1 0 0 0,1-1 0 0 0,-1 1 1 0 0,0-2-1 0 0,1 1 0 0 0,-2 1 1 0 0,1-1-1 0 0,0-1 0 0 0,-1 1 0 0 0,2 1 1 0 0,-1-4-1 0 0,14-20-897 0 0,-3-5-161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1.104"/>
    </inkml:context>
    <inkml:brush xml:id="br0">
      <inkml:brushProperty name="width" value="0.2" units="cm"/>
      <inkml:brushProperty name="height" value="0.2" units="cm"/>
      <inkml:brushProperty name="color" value="#E71224"/>
    </inkml:brush>
  </inkml:definitions>
  <inkml:trace contextRef="#ctx0" brushRef="#br0">13 115 2120 0 0,'-1'-11'68'0'0,"0"0"-1"0"0,1-18 1 0 0,-2 14-60 0 0,1 27 42 0 0,1-20 261 0 0,1 0 0 0 0,-1 0 0 0 0,-1-1 0 0 0,1 1 0 0 0,-4-12 1 0 0,3 39-209 0 0,-2-7-786 0 0,4-19 252 0 0,1-6 307 0 0,-1 21 124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2.250"/>
    </inkml:context>
    <inkml:brush xml:id="br0">
      <inkml:brushProperty name="width" value="0.2" units="cm"/>
      <inkml:brushProperty name="height" value="0.2" units="cm"/>
      <inkml:brushProperty name="color" value="#E71224"/>
    </inkml:brush>
  </inkml:definitions>
  <inkml:trace contextRef="#ctx0" brushRef="#br0">29 135 40 0 0,'-13'-7'-84'0'0,"12"6"196"0"0,-1 1 1 0 0,1 0 0 0 0,0-2 1 0 0,-1 2-1 0 0,2-1 0 0 0,-1 1 0 0 0,0-1 0 0 0,-1 1 0 0 0,2-2 0 0 0,-1 1 0 0 0,0 1 0 0 0,1-1 0 0 0,-3-1 0 0 0,3 1-39 0 0,0 0 0 0 0,0-1 1 0 0,0 1-1 0 0,0 1 0 0 0,0-1 0 0 0,0-1 0 0 0,0 1 0 0 0,0 0 1 0 0,0 1-1 0 0,1-2 0 0 0,-1 1 0 0 0,0 0 0 0 0,0-1 1 0 0,2 2-1 0 0,-2-1 0 0 0,1 0 0 0 0,-1 1 0 0 0,0-2 0 0 0,1 1 1 0 0,-1 1-1 0 0,3-3 0 0 0,4-5 405 0 0,2 0-1 0 0,-1 0 0 0 0,1 0 1 0 0,1 2-1 0 0,-1-1 1 0 0,0 0-1 0 0,2 1 1 0 0,12-5-1 0 0,-21 10-343 0 0,8-3 63 0 0,-1 0-1 0 0,0 0 1 0 0,1 1 0 0 0,-1 2-1 0 0,0-2 1 0 0,1 2 0 0 0,-1-1-1 0 0,2 1 1 0 0,-2 1 0 0 0,0 0-1 0 0,15 3 1 0 0,14 2 131 0 0,59 18 1 0 0,-32-9-186 0 0,-6-3-78 0 0,1-3 0 0 0,61 0 0 0 0,121-11-36 0 0,-66-1-383 0 0,-64-2-667 0 0,-51 0-1318 0 0,-44 4-412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3.031"/>
    </inkml:context>
    <inkml:brush xml:id="br0">
      <inkml:brushProperty name="width" value="0.2" units="cm"/>
      <inkml:brushProperty name="height" value="0.2" units="cm"/>
      <inkml:brushProperty name="color" value="#E71224"/>
    </inkml:brush>
  </inkml:definitions>
  <inkml:trace contextRef="#ctx0" brushRef="#br0">2 2 600 0 0,'2'2'107'0'0,"-2"-2"-89"0"0,0 0 0 0 0,0 0 0 0 0,0 0 0 0 0,0 0-1 0 0,0 0 1 0 0,0 0 0 0 0,0 0 0 0 0,0 0 0 0 0,1 0 0 0 0,-1 0-1 0 0,0 0 1 0 0,0 0 0 0 0,0 0 0 0 0,0 0 0 0 0,3-2 339 0 0,-3 2-340 0 0,0 0 1 0 0,0 0 0 0 0,0 0 0 0 0,0 0 0 0 0,0 0 0 0 0,0 0-1 0 0,0 0 1 0 0,0-1 0 0 0,0 1 0 0 0,0 0 0 0 0,0 0 0 0 0,2 3 94 0 0,0-2 1 0 0,0 2-1 0 0,0-1 0 0 0,-1 1 1 0 0,2 0-1 0 0,-2-1 1 0 0,0 1-1 0 0,1 0 1 0 0,-1-1-1 0 0,-1 1 0 0 0,3 4 1 0 0,-1 3 42 0 0,2 2 0 0 0,0-1 0 0 0,-1 1 1 0 0,-2 0-1 0 0,2-1 0 0 0,-2 1 0 0 0,-1 20 1 0 0,2-6 36 0 0,-9 261 847 0 0,2-179-854 0 0,-11 171-265 0 0,-3 282-133 0 0,19-554 214 0 0,7 59 52 0 0,-7-62-70 0 0,1 2-1 0 0,0-2 1 0 0,-1 0-1 0 0,2 0 1 0 0,0 0-1 0 0,0 0 1 0 0,-1 0-1 0 0,2-2 1 0 0,-1 2-1 0 0,0 0 0 0 0,0-1 1 0 0,6 6-1 0 0,-8-9 7 0 0,2 2 0 0 0,-2-2 0 0 0,1 1 0 0 0,-1-1-1 0 0,1 0 1 0 0,-1 0 0 0 0,2 1 0 0 0,-2-1 0 0 0,1 0-1 0 0,0 0 1 0 0,-1 2 0 0 0,2-2 0 0 0,-2 0 0 0 0,1 0-1 0 0,0 0 1 0 0,-1 0 0 0 0,2 0 0 0 0,-2 0 0 0 0,1 0-1 0 0,0 0 1 0 0,-1 0 0 0 0,2 0 0 0 0,-2 0 0 0 0,1 0-1 0 0,0-2 1 0 0,2 1-31 0 0,-2 0 0 0 0,2 1 0 0 0,-2-2 0 0 0,2 1 0 0 0,-2-2 0 0 0,1 2 0 0 0,-1 0 0 0 0,2-1 0 0 0,-1-2 0 0 0,4-4-151 0 0,-1 0 0 0 0,0 0 0 0 0,5-13 0 0 0,24-78-522 0 0,-28 78 708 0 0,-1 1 0 0 0,2-1 0 0 0,1 1 0 0 0,1 1 0 0 0,0-1 0 0 0,19-25 0 0 0,-26 42 44 0 0,0 0-1 0 0,1 1 1 0 0,-2-1-1 0 0,2 0 1 0 0,0 1-1 0 0,-1-1 1 0 0,2 2 0 0 0,-1-2-1 0 0,0 2 1 0 0,-1-1-1 0 0,2 0 1 0 0,-1 0-1 0 0,1 1 1 0 0,-1 1-1 0 0,1-1 1 0 0,-2-1-1 0 0,2 2 1 0 0,0-1-1 0 0,-1 1 1 0 0,1 0-1 0 0,0 0 1 0 0,-1 0 0 0 0,7 0-1 0 0,-3 3-5 0 0,0-2 0 0 0,-1 0 0 0 0,0 2-1 0 0,0 0 1 0 0,1-1 0 0 0,0 2 0 0 0,-2-1 0 0 0,2 1 0 0 0,-2 0 0 0 0,0 0-1 0 0,7 7 1 0 0,-5-3 37 0 0,1-2 1 0 0,-1 0-1 0 0,1 0 0 0 0,0 0 1 0 0,17 7-1 0 0,-22-12-42 0 0,1 1 0 0 0,-2-1 0 0 0,1-1 0 0 0,1 1 1 0 0,-1-1-1 0 0,1 2 0 0 0,-2-2 0 0 0,1 0 0 0 0,1 0 0 0 0,-1 0 0 0 0,1 0 0 0 0,-2-2 0 0 0,2 2 1 0 0,-1 0-1 0 0,0-1 0 0 0,1 0 0 0 0,-2-1 0 0 0,1 1 0 0 0,0 0 0 0 0,1-1 0 0 0,2-2 0 0 0,4-2 11 0 0,-2-1 0 0 0,0-1-1 0 0,0 0 1 0 0,-2 0-1 0 0,1 0 1 0 0,0-1 0 0 0,-1-1-1 0 0,0 1 1 0 0,-1 0-1 0 0,0-1 1 0 0,-1 1 0 0 0,7-19-1 0 0,-3 1 125 0 0,0-1-1 0 0,-1 0 1 0 0,3-46-1 0 0,-8 63-89 0 0,0-45 269 0 0,-2 51-293 0 0,0-1 1 0 0,0 2-1 0 0,-1-1 0 0 0,1 0 0 0 0,-1 1 0 0 0,-1-2 1 0 0,1 1-1 0 0,-3-7 0 0 0,3 12-35 0 0,1-1 0 0 0,0-1 0 0 0,-2 2 1 0 0,2-1-1 0 0,-1 0 0 0 0,1 1 0 0 0,-1-2 0 0 0,1 1 0 0 0,-2 1 0 0 0,2-1 0 0 0,-1 1 0 0 0,1-2 0 0 0,-1 2 1 0 0,-1 0-1 0 0,2-1 0 0 0,-1 1 0 0 0,0-1 0 0 0,1 1 0 0 0,-2 0 0 0 0,1 0 0 0 0,0-2 0 0 0,1 2 0 0 0,-2 0 1 0 0,1 0-1 0 0,0 0 0 0 0,1 0 0 0 0,-2 0 0 0 0,1 0 0 0 0,0 0 0 0 0,-1 0 0 0 0,2 0 0 0 0,-1 0 0 0 0,0 0 1 0 0,-1 2-1 0 0,2-2 0 0 0,-1 0 0 0 0,0 1 0 0 0,1-1 0 0 0,-2 0 0 0 0,1 1 0 0 0,1-1 0 0 0,-1 2 0 0 0,-1-2 1 0 0,1 1-1 0 0,-4 3 70 0 0,1 1 1 0 0,-2-1 0 0 0,2 2 0 0 0,0-2 0 0 0,-6 10 0 0 0,-2 6 93 0 0,1 0 1 0 0,0 2 0 0 0,2-1 0 0 0,1 0-1 0 0,0 2 1 0 0,-5 30 0 0 0,3-6 97 0 0,4 0 1 0 0,-1 53-1 0 0,6-82-213 0 0,1 1 0 0 0,0-2 0 0 0,2 2 0 0 0,0 0 0 0 0,2-1 0 0 0,6 28 0 0 0,-8-41-62 0 0,0 0 0 0 0,0 1 0 0 0,0-1 0 0 0,1-1 0 0 0,0 1 0 0 0,1 1 0 0 0,-2-2 0 0 0,2 0 0 0 0,0 1 0 0 0,-1-1 0 0 0,1 0 0 0 0,1 0 0 0 0,-1-1 0 0 0,0 1 0 0 0,2-2 0 0 0,-2 2 0 0 0,1-1 0 0 0,0 0 0 0 0,1-1 0 0 0,-1 0 0 0 0,0 0 0 0 0,1 0 0 0 0,-1-1 0 0 0,12 2 0 0 0,-2-2-305 0 0,0-1 0 0 0,1 0 0 0 0,-2 0 0 0 0,1-3 1 0 0,0 2-1 0 0,23-8 0 0 0,10-5-2808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3.913"/>
    </inkml:context>
    <inkml:brush xml:id="br0">
      <inkml:brushProperty name="width" value="0.2" units="cm"/>
      <inkml:brushProperty name="height" value="0.2" units="cm"/>
      <inkml:brushProperty name="color" value="#E71224"/>
    </inkml:brush>
  </inkml:definitions>
  <inkml:trace contextRef="#ctx0" brushRef="#br0">70 0 680 0 0,'6'21'330'0'0,"-1"-1"0"0"0,-1 2 0 0 0,-1-1-1 0 0,1 28 1 0 0,-6 89 591 0 0,1-121-785 0 0,-43 640 2995 0 0,3-31-1692 0 0,39-614-1421 0 0,1 1-15 0 0,1 0 1 0 0,0 1-1 0 0,1 0 0 0 0,1 0 0 0 0,2 14 1 0 0,-4-28-14 0 0,0 1 1 0 0,0-1 0 0 0,0 0 0 0 0,0 1-1 0 0,0-1 1 0 0,0 0 0 0 0,0 2 0 0 0,0-2-1 0 0,0 0 1 0 0,1 1 0 0 0,-1-1 0 0 0,0 0-1 0 0,0 1 1 0 0,0-1 0 0 0,0 0 0 0 0,0 0-1 0 0,1 2 1 0 0,-1-2 0 0 0,0 0 0 0 0,0 1-1 0 0,2-1 1 0 0,-2 0 0 0 0,0 0 0 0 0,0 0-1 0 0,1 1 1 0 0,-1-1 0 0 0,0 0-1 0 0,1 0 1 0 0,-1 0 0 0 0,0 0 0 0 0,2 0-1 0 0,-2 2 1 0 0,0-2 0 0 0,1 0 0 0 0,0 0-1 0 0,-1-2-23 0 0,2 2-1 0 0,-1-1 0 0 0,-1 1 0 0 0,1-1 1 0 0,1 1-1 0 0,-2-2 0 0 0,1 1 0 0 0,0 0 1 0 0,-1 1-1 0 0,2-2 0 0 0,-2 1 0 0 0,1-2 1 0 0,16-38-645 0 0,38-180-969 0 0,-40 151 1635 0 0,1 2 0 0 0,42-108 0 0 0,-54 167 53 0 0,0 1-1 0 0,2-1 0 0 0,-1 1 1 0 0,0 0-1 0 0,1 0 1 0 0,11-12-1 0 0,-17 18-32 0 0,1 1 0 0 0,1 0 0 0 0,-1-1-1 0 0,2 1 1 0 0,-2 0 0 0 0,0 1 0 0 0,1-2-1 0 0,-1 1 1 0 0,0 0 0 0 0,2 1 0 0 0,-2-2-1 0 0,1 2 1 0 0,0-1 0 0 0,0 1 0 0 0,0-1-1 0 0,0 1 1 0 0,-1 0 0 0 0,2 0 0 0 0,-2 0 0 0 0,2 0-1 0 0,-2 0 1 0 0,2 0 0 0 0,-2 0 0 0 0,0 0-1 0 0,2 0 1 0 0,-2 1 0 0 0,2-1 0 0 0,-2 0-1 0 0,1 1 1 0 0,0 1 0 0 0,0-2 0 0 0,-1 1-1 0 0,0 0 1 0 0,2-1 0 0 0,-2 2 0 0 0,1-1-1 0 0,-1 0 1 0 0,0 1 0 0 0,1-1 0 0 0,0 2 0 0 0,4 3 3 0 0,-2 1 1 0 0,1 1 0 0 0,-1-1-1 0 0,0 1 1 0 0,0-2 0 0 0,-1 2 0 0 0,-1 0-1 0 0,1 0 1 0 0,0 0 0 0 0,-2 0 0 0 0,3 16-1 0 0,-3 2-3 0 0,1-1-1 0 0,-5 43 0 0 0,-1-29 108 0 0,-1-1 1 0 0,-3 0-1 0 0,-2 0 0 0 0,-20 56 0 0 0,26-85-68 0 0,1-1 0 0 0,-1 0 0 0 0,0 0 0 0 0,-1 0 0 0 0,-1 0 0 0 0,1 0 0 0 0,-11 12 0 0 0,15-20-44 0 0,1 0 0 0 0,0 1-1 0 0,0-1 1 0 0,-2 0-1 0 0,2 0 1 0 0,0 2 0 0 0,0-2-1 0 0,-1 0 1 0 0,1 0-1 0 0,0 0 1 0 0,-1 1 0 0 0,1-1-1 0 0,0 0 1 0 0,-2 0-1 0 0,2 0 1 0 0,0 0 0 0 0,-1 0-1 0 0,1 0 1 0 0,0 0 0 0 0,-1 0-1 0 0,1 0 1 0 0,0 0-1 0 0,-2 0 1 0 0,2 0 0 0 0,-1 0-1 0 0,1 0 1 0 0,0 0-1 0 0,-1 0 1 0 0,1 0 0 0 0,0 0-1 0 0,-2 0 1 0 0,2-1-1 0 0,0 1 1 0 0,0 0 0 0 0,-1 0-1 0 0,-8-16-61 0 0,1 2-137 0 0,8 13 186 0 0,0 1-1 0 0,0 0 1 0 0,0 0 0 0 0,-2 0 0 0 0,2 0-1 0 0,0-1 1 0 0,0 1 0 0 0,0 0 0 0 0,0 0-1 0 0,-1 0 1 0 0,1 0 0 0 0,0 0 0 0 0,0 0-1 0 0,-1 0 1 0 0,1 0 0 0 0,0-2 0 0 0,0 2 0 0 0,0 0-1 0 0,-2 0 1 0 0,2 0 0 0 0,0 0 0 0 0,0 0-1 0 0,-1 0 1 0 0,1 0 0 0 0,0 0 0 0 0,0 0-1 0 0,-1 0 1 0 0,1 2 0 0 0,0-2 0 0 0,0 0-1 0 0,0 0 1 0 0,-2 0 0 0 0,2 0 0 0 0,0 0-1 0 0,0 0 0 0 0,-1 1 1 0 0,1-1-1 0 0,0 0 0 0 0,0 0 0 0 0,0 0 0 0 0,0 0 0 0 0,0 0 0 0 0,0 0 0 0 0,0 0 0 0 0,0 0 1 0 0,0 0-1 0 0,0 0 0 0 0,-1 0 0 0 0,1 0 0 0 0,0 0 0 0 0,0 0 0 0 0,0 1 0 0 0,0-1 1 0 0,0 0-1 0 0,0 0 0 0 0,0 0 0 0 0,-2 0 0 0 0,2 0 0 0 0,0 0 0 0 0,0 0 0 0 0,0 0 0 0 0,0 0 1 0 0,0 0-1 0 0,0-1 0 0 0,0 1 0 0 0,-1 0 0 0 0,1 0 0 0 0,0 0 0 0 0,0 0 0 0 0,0 0 0 0 0,0 0 1 0 0,0 0-1 0 0,0 0 0 0 0,0 0 0 0 0,0 0 0 0 0,0 0 0 0 0,-1 0 0 0 0,1 0 0 0 0,0 0 1 0 0,0-1-1 0 0,0 1 0 0 0,0 0 0 0 0,0 0 0 0 0,0 0 0 0 0,0 0 0 0 0,0 0 0 0 0,1-12-372 0 0,8-11-169 0 0,-6 19 529 0 0,1 1 1 0 0,-1-1 0 0 0,-1 2 0 0 0,2-1 0 0 0,0 0 0 0 0,-1 1 0 0 0,1-1-1 0 0,0 0 1 0 0,0 2 0 0 0,0-2 0 0 0,0 2 0 0 0,0 0 0 0 0,8-3-1 0 0,8 0 44 0 0,37-4-1 0 0,-9 1 120 0 0,-25 2-29 0 0,0-1 0 0 0,-1-2 0 0 0,1 0 1 0 0,-2 0-1 0 0,1-2 0 0 0,-2-1 0 0 0,1-1 0 0 0,20-16 0 0 0,-29 19-64 0 0,-1-1 0 0 0,1 1 0 0 0,-3-2-1 0 0,2 1 1 0 0,-2-2 0 0 0,1 1 0 0 0,-2-2 0 0 0,0 1 0 0 0,0 0 0 0 0,-2-2 0 0 0,1 1 0 0 0,-2 0 0 0 0,1-2-1 0 0,2-16 1 0 0,-7 25 13 0 0,0-2 0 0 0,1 1-1 0 0,-2-1 1 0 0,1 0-1 0 0,-2 1 1 0 0,1-1 0 0 0,0 2-1 0 0,-4-16 1 0 0,2 21-34 0 0,2-2 0 0 0,0 1 1 0 0,-1 0-1 0 0,0 0 1 0 0,1 0-1 0 0,-2 0 0 0 0,1 0 1 0 0,0 0-1 0 0,-1 0 0 0 0,1 1 1 0 0,0-2-1 0 0,-1 2 0 0 0,1 0 1 0 0,0-1-1 0 0,-2 1 0 0 0,2 0 1 0 0,-1-1-1 0 0,0 1 0 0 0,0 0 1 0 0,0-1-1 0 0,0 1 0 0 0,0 1 1 0 0,0-1-1 0 0,0 1 0 0 0,-1-2 1 0 0,2 2-1 0 0,-2 0 1 0 0,2-1-1 0 0,-2 1 0 0 0,0 0 1 0 0,1 0-1 0 0,0 0 0 0 0,-4 1 1 0 0,2-1 12 0 0,0 2 1 0 0,-2 0-1 0 0,2 0 1 0 0,0-1-1 0 0,0 2 1 0 0,-1-2 0 0 0,1 2-1 0 0,0-1 1 0 0,1 1-1 0 0,-1 0 1 0 0,0 1 0 0 0,2-2-1 0 0,-2 2 1 0 0,1-1-1 0 0,0 1 1 0 0,-3 4-1 0 0,-6 9 156 0 0,1 2-1 0 0,-12 22 1 0 0,6-3 81 0 0,1-1-1 0 0,-20 74 1 0 0,29-87-248 0 0,3 0 0 0 0,0 0 0 0 0,2 0 1 0 0,0 1-1 0 0,1-1 0 0 0,4 27 0 0 0,-3-46-45 0 0,0-1 1 0 0,1 0-1 0 0,0 1 0 0 0,-1-1 0 0 0,2 0 1 0 0,0 0-1 0 0,0 0 0 0 0,-1 0 1 0 0,2 0-1 0 0,-2 0 0 0 0,2 0 0 0 0,-1 0 1 0 0,1-1-1 0 0,0 1 0 0 0,-1-1 0 0 0,6 5 1 0 0,-5-7-45 0 0,0 0 1 0 0,-1 1-1 0 0,1-1 1 0 0,0 0-1 0 0,-1 1 0 0 0,1-1 1 0 0,1 0-1 0 0,-1-1 1 0 0,-1 2-1 0 0,2-2 1 0 0,-1 1-1 0 0,0-1 1 0 0,1 0-1 0 0,-2 0 0 0 0,1 0 1 0 0,1 0-1 0 0,-1-1 1 0 0,-1 1-1 0 0,2-2 1 0 0,-1 2-1 0 0,0-1 1 0 0,-1 0-1 0 0,6-2 0 0 0,10-6-494 0 0,-1-1-1 0 0,-1 1 0 0 0,0-2 0 0 0,0-1 1 0 0,0 0-1 0 0,16-18 0 0 0,79-93-2023 0 0,-83 88 2307 0 0,50-65 237 0 0,-40 50 35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4.204"/>
    </inkml:context>
    <inkml:brush xml:id="br0">
      <inkml:brushProperty name="width" value="0.2" units="cm"/>
      <inkml:brushProperty name="height" value="0.2" units="cm"/>
      <inkml:brushProperty name="color" value="#E71224"/>
    </inkml:brush>
  </inkml:definitions>
  <inkml:trace contextRef="#ctx0" brushRef="#br0">245 0 1800 0 0,'-9'4'257'0'0,"0"0"1"0"0,1 1-1 0 0,-2-1 0 0 0,2 2 0 0 0,0 0 0 0 0,0 0 0 0 0,0 0 0 0 0,0 1 0 0 0,2 0 0 0 0,-1 1 0 0 0,0 0 0 0 0,-6 10 0 0 0,-11 16 1166 0 0,-36 66-1 0 0,51-82-1166 0 0,-1 1 0 0 0,4 0 0 0 0,-2 1-1 0 0,2 0 1 0 0,-4 30 0 0 0,8-46-239 0 0,2-1-1 0 0,-1 1 1 0 0,1-1-1 0 0,0 1 1 0 0,0 0-1 0 0,1-2 0 0 0,-1 2 1 0 0,0 0-1 0 0,2-1 1 0 0,-2 1-1 0 0,1-1 1 0 0,0 1-1 0 0,3 2 1 0 0,-4-3-23 0 0,2-2-1 0 0,-1 1 1 0 0,0-1 0 0 0,1 0-1 0 0,0 1 1 0 0,0-1 0 0 0,-1 0-1 0 0,0-1 1 0 0,1 2 0 0 0,0-1-1 0 0,0-1 1 0 0,-1 1 0 0 0,2 1 0 0 0,-2-2-1 0 0,0 0 1 0 0,2 1 0 0 0,-2-1-1 0 0,2 0 1 0 0,-2 0 0 0 0,2 0-1 0 0,-2 0 1 0 0,1 0 0 0 0,0 0-1 0 0,0 0 1 0 0,3 0 0 0 0,14-4-30 0 0,1-1 0 0 0,-2-1 0 0 0,1 0 0 0 0,0-1 0 0 0,-1-1 0 0 0,0 0 0 0 0,20-15 0 0 0,-19 13 4 0 0,0-1-1 0 0,-1 2 1 0 0,1 1-1 0 0,1 0 1 0 0,0 1-1 0 0,29-6 1 0 0,-47 13 32 0 0,-1 0 0 0 0,0 0 0 0 0,1 0 0 0 0,-1-2 0 0 0,0 2 0 0 0,1 0 0 0 0,0 2 0 0 0,0-2 0 0 0,-1 0 0 0 0,0 0 0 0 0,1 0 0 0 0,-1 1 0 0 0,0-1 0 0 0,1 0 0 0 0,-1 1 0 0 0,0-1 0 0 0,1 2 0 0 0,0-1 0 0 0,0 0 0 0 0,-1 1 0 0 0,-1-2 0 0 0,1 1 0 0 0,-1 0 0 0 0,0 1 0 0 0,2-2 0 0 0,-2 1 0 0 0,0 0 0 0 0,1 1 0 0 0,-1-1 0 0 0,0-1 0 0 0,0 1 0 0 0,0 1 0 0 0,1-1 0 0 0,-1 0 0 0 0,0 1 0 0 0,0-1 0 0 0,-1 2 0 0 0,0 6 0 0 0,-1-1 0 0 0,0 1 0 0 0,-1-1 0 0 0,-8 18 0 0 0,6-14 0 0 0,-47 105 64 0 0,28-62-86 0 0,-23 63 0 0 0,46-100-525 0 0,9-21-866 0 0,1-10 368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4.497"/>
    </inkml:context>
    <inkml:brush xml:id="br0">
      <inkml:brushProperty name="width" value="0.2" units="cm"/>
      <inkml:brushProperty name="height" value="0.2" units="cm"/>
      <inkml:brushProperty name="color" value="#E71224"/>
    </inkml:brush>
  </inkml:definitions>
  <inkml:trace contextRef="#ctx0" brushRef="#br0">226 0 4985 0 0,'-4'5'108'0'0,"0"2"-1"0"0,0-2 1 0 0,2 2-1 0 0,-2-2 1 0 0,1 2-1 0 0,0 0 1 0 0,2-1-1 0 0,-2 1 1 0 0,2 0-1 0 0,0-1 1 0 0,-1 9-1 0 0,-3 10 469 0 0,-163 933 1025 0 0,157-866-2886 0 0,2 122-1 0 0,9-207 1086 0 0,0-6 83 0 0,0 2 0 0 0,0 0-1 0 0,0-2 1 0 0,0 2 0 0 0,0-1-1 0 0,0 1 1 0 0,0-2 0 0 0,0 2 0 0 0,1 0-1 0 0,-1-2 1 0 0,2 2 0 0 0,-2-1-1 0 0,1 0 1 0 0,0 0 0 0 0,1 0 0 0 0,-2 0-1 0 0,2 2 1 0 0,0-4 88 0 0,-2 0 0 0 0,0 0 1 0 0,1 0-1 0 0,-1 0 0 0 0,0 0 0 0 0,0 0 0 0 0,1 0 1 0 0,-1 0-1 0 0,0 0 0 0 0,0-1 0 0 0,2 1 0 0 0,-2 0 1 0 0,0 0-1 0 0,0 0 0 0 0,1 0 0 0 0,-1 0 0 0 0,0-1 1 0 0,0 1-1 0 0,1 0 0 0 0,-1 0 0 0 0,0 0 0 0 0,0 0 1 0 0,0-2-1 0 0,0 2 0 0 0,2 0 0 0 0,-2 0 0 0 0,0-1 0 0 0,0 1 1 0 0,0 0-1 0 0,0 0 0 0 0,0-1 0 0 0,0 1 0 0 0,0 0 1 0 0,0 0-1 0 0,0-2 0 0 0,0 2 0 0 0,1 0 0 0 0,-2-1 1 0 0,6-18-424 0 0,0-15 164 0 0,-2-2-1 0 0,-2 1 1 0 0,-1-1-1 0 0,-5-49 0 0 0,-2-33 389 0 0,7 102-39 0 0,0-18 13 0 0,2 0-1 0 0,4-34 1 0 0,-4 59 29 0 0,-1 1-1 0 0,2 0 1 0 0,-2 0 0 0 0,2 0-1 0 0,-1 0 1 0 0,2 0 0 0 0,0 0-1 0 0,0 1 1 0 0,0-1 0 0 0,0 2-1 0 0,2-1 1 0 0,-1 0 0 0 0,10-10-1 0 0,-10 14 69 0 0,-1-1 0 0 0,1 2 0 0 0,-1-1 1 0 0,2 0-1 0 0,-1 1 0 0 0,0 0 0 0 0,1 0 0 0 0,-1 0 0 0 0,0 1 0 0 0,2 0 0 0 0,-2-1 0 0 0,1 2 0 0 0,10 0 0 0 0,6 0 582 0 0,1 2-1 0 0,25 4 1 0 0,-20-2-441 0 0,56 6-369 0 0,-39-8-2493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4.942"/>
    </inkml:context>
    <inkml:brush xml:id="br0">
      <inkml:brushProperty name="width" value="0.2" units="cm"/>
      <inkml:brushProperty name="height" value="0.2" units="cm"/>
      <inkml:brushProperty name="color" value="#E71224"/>
    </inkml:brush>
  </inkml:definitions>
  <inkml:trace contextRef="#ctx0" brushRef="#br0">507 72 952 0 0,'-7'-5'161'0'0,"2"-2"-1"0"0,-2 0 1 0 0,0 2 0 0 0,1 0-1 0 0,-1-1 1 0 0,-1 1-1 0 0,1 1 1 0 0,-1 0 0 0 0,0 0-1 0 0,0 0 1 0 0,0 1-1 0 0,0-1 1 0 0,-1 3 0 0 0,1-2-1 0 0,0 2 1 0 0,-1 0 0 0 0,1-1-1 0 0,-2 2 1 0 0,2-1-1 0 0,-18 4 1 0 0,14-2 109 0 0,0 2 0 0 0,0 1 0 0 0,0-2 0 0 0,0 4 0 0 0,0-2 0 0 0,1 1 0 0 0,-1 0 0 0 0,1 2 0 0 0,1 0 0 0 0,-1-1 0 0 0,2 2 0 0 0,-1 0 0 0 0,-16 19 0 0 0,6-6 52 0 0,1 2 0 0 0,2 1 0 0 0,1 0 0 0 0,-26 48 0 0 0,34-55-226 0 0,0 1-1 0 0,2 0 0 0 0,-6 20 0 0 0,10-32-79 0 0,1 1 0 0 0,0-2 0 0 0,-1 2 1 0 0,2 0-1 0 0,-1-2 0 0 0,1 2 0 0 0,1-1 0 0 0,-1 0 0 0 0,0 0 1 0 0,2 1-1 0 0,-1-2 0 0 0,0 2 0 0 0,5 6 0 0 0,-5-10-24 0 0,0 0 0 0 0,1-1 0 0 0,-1 0 0 0 0,0 0-1 0 0,2 1 1 0 0,-2-2 0 0 0,2 2 0 0 0,-2 0 0 0 0,2-2 0 0 0,-2 0 0 0 0,2 2-1 0 0,0-2 1 0 0,-1 1 0 0 0,1-1 0 0 0,2 2 0 0 0,1-1-29 0 0,-1 0 0 0 0,0-1 0 0 0,1 0 1 0 0,-1-1-1 0 0,0 2 0 0 0,1-2 0 0 0,7 0 0 0 0,7-2-88 0 0,0 0-1 0 0,-1-1 0 0 0,27-9 0 0 0,-39 11 118 0 0,26-10-66 0 0,-14 4 38 0 0,37-6 0 0 0,-52 12 31 0 0,0 1 0 0 0,0-2 0 0 0,0 2 0 0 0,1 0 0 0 0,-1 0 1 0 0,0 2-1 0 0,0-2 0 0 0,2 0 0 0 0,-2 1 0 0 0,0 0 0 0 0,0 1 0 0 0,0-1 0 0 0,0 0 0 0 0,5 3 0 0 0,-6-1 4 0 0,-1-2 1 0 0,0 2-1 0 0,0 0 1 0 0,1-1-1 0 0,-2 0 0 0 0,2 0 1 0 0,-2 1-1 0 0,1 0 1 0 0,-1 1-1 0 0,0-2 0 0 0,1 1 1 0 0,-1 0-1 0 0,0-1 1 0 0,1 2-1 0 0,-2-1 0 0 0,1 0 1 0 0,-1 1-1 0 0,0-2 1 0 0,1 1-1 0 0,-1 1 0 0 0,0-1 1 0 0,-1 1-1 0 0,1-2 1 0 0,-1 8-1 0 0,-3 7 2 0 0,0 0-1 0 0,0-1 1 0 0,-10 22 0 0 0,10-28-1 0 0,-9 22 0 0 0,-2 2 0 0 0,-1-2 0 0 0,-2-2 0 0 0,-1 1 0 0 0,-38 45 0 0 0,51-69-299 0 0,0 1 0 0 0,-1-2 0 0 0,-9 8 0 0 0,13-13 118 0 0,1 2 0 0 0,-1-2 1 0 0,-1 2-1 0 0,1-2 0 0 0,1 0 0 0 0,-1 1 1 0 0,-1-1-1 0 0,1 0 0 0 0,-1-1 0 0 0,2 2 0 0 0,-2-2 1 0 0,-4 1-1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5.214"/>
    </inkml:context>
    <inkml:brush xml:id="br0">
      <inkml:brushProperty name="width" value="0.2" units="cm"/>
      <inkml:brushProperty name="height" value="0.2" units="cm"/>
      <inkml:brushProperty name="color" value="#E71224"/>
    </inkml:brush>
  </inkml:definitions>
  <inkml:trace contextRef="#ctx0" brushRef="#br0">340 253 2665 0 0,'-2'0'43'0'0,"0"-1"0"0"0,0 1 0 0 0,1 0 0 0 0,-2 0 0 0 0,2-1 0 0 0,-2 1 0 0 0,2 0 0 0 0,0 0 0 0 0,-2 0 0 0 0,2 0 0 0 0,-2 0 0 0 0,2 1 0 0 0,-1-1 0 0 0,0 0 0 0 0,0 1-1 0 0,-3 1 1 0 0,-30 16 1057 0 0,29-14-954 0 0,-17 11 199 0 0,0 1 0 0 0,2 1-1 0 0,0 2 1 0 0,1 0 0 0 0,1 1 0 0 0,0 1 0 0 0,2 0-1 0 0,1 1 1 0 0,0 2 0 0 0,-19 36 0 0 0,30-48-266 0 0,0-2 0 0 0,-1 2 0 0 0,2 0-1 0 0,2 0 1 0 0,-2 0 0 0 0,1 2 0 0 0,2-2 0 0 0,-2 22 0 0 0,3-30-55 0 0,0 0 0 0 0,0 0 1 0 0,1 0-1 0 0,-1 0 0 0 0,2 0 0 0 0,-1 0 0 0 0,-1 0 0 0 0,3 0 1 0 0,-2 0-1 0 0,0-1 0 0 0,1 1 0 0 0,0 0 0 0 0,2 3 1 0 0,-1-5-18 0 0,0 1 1 0 0,-1-2 0 0 0,1 2 0 0 0,0 0 0 0 0,-1-2 0 0 0,1 0 0 0 0,0 2 0 0 0,1-2 0 0 0,-2 1 0 0 0,2-1 0 0 0,-1 0 0 0 0,0 1 0 0 0,1-2 0 0 0,-2 1 0 0 0,2-1 0 0 0,-1 0 0 0 0,8 1 0 0 0,1-1-35 0 0,0-1 1 0 0,0 0-1 0 0,0-2 1 0 0,0 2-1 0 0,0-3 0 0 0,-2 1 1 0 0,2-1-1 0 0,0 0 1 0 0,-1-1-1 0 0,0-1 1 0 0,-1 0-1 0 0,14-9 0 0 0,-5 2-34 0 0,-2-2 0 0 0,1 0-1 0 0,-1-1 1 0 0,-1 0 0 0 0,23-29 0 0 0,-25 24 59 0 0,0-1 0 0 0,-2 0 1 0 0,-2-1-1 0 0,1 0 1 0 0,-2-1-1 0 0,-1 0 0 0 0,-1 0 1 0 0,4-26-1 0 0,-3 4-387 0 0,-3 1-1 0 0,-1-2 1 0 0,-4-69-1 0 0,-4 71-671 0 0,-1 5-1329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5.477"/>
    </inkml:context>
    <inkml:brush xml:id="br0">
      <inkml:brushProperty name="width" value="0.2" units="cm"/>
      <inkml:brushProperty name="height" value="0.2" units="cm"/>
      <inkml:brushProperty name="color" value="#E71224"/>
    </inkml:brush>
  </inkml:definitions>
  <inkml:trace contextRef="#ctx0" brushRef="#br0">178 1 2120 0 0,'-2'19'579'0'0,"-1"1"0"0"0,0-2 0 0 0,3 28-1 0 0,-1 4 136 0 0,-92 662 3739 0 0,34-337-4025 0 0,58-364-416 0 0,-13 111 56 0 0,13-100-114 0 0,1 0-1 0 0,0 0 1 0 0,7 31 0 0 0,-7-48-51 0 0,1-1 0 0 0,0 2 0 0 0,1-2 0 0 0,-1 1 0 0 0,0-1 1 0 0,2 0-1 0 0,2 7 0 0 0,-5-10 32 0 0,2-1 0 0 0,-2 1 1 0 0,1-1-1 0 0,-1 2 0 0 0,1-1 1 0 0,-1-1-1 0 0,2 1 0 0 0,-2-1 1 0 0,1 0-1 0 0,0 2 1 0 0,-1-2-1 0 0,2 1 0 0 0,-1-1 1 0 0,-1 0-1 0 0,1 0 0 0 0,1 1 1 0 0,-1-1-1 0 0,-1 0 0 0 0,1 0 1 0 0,1 0-1 0 0,-1 0 0 0 0,-1 0 1 0 0,1 0-1 0 0,1 0 0 0 0,-1 0 1 0 0,-1 0-1 0 0,1 0 0 0 0,1 0 1 0 0,-1 0-1 0 0,-1-1 0 0 0,1 1 1 0 0,1 0-1 0 0,-2 0 0 0 0,1-1 1 0 0,0 1-1 0 0,-1-2 0 0 0,2 2 1 0 0,-1-1-1 0 0,-1 1 0 0 0,3-3 1 0 0,2-2-301 0 0,0 0 1 0 0,1-1 0 0 0,-1 0 0 0 0,-1 0-1 0 0,1 0 1 0 0,-1-1 0 0 0,6-13 0 0 0,4-12-620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5.806"/>
    </inkml:context>
    <inkml:brush xml:id="br0">
      <inkml:brushProperty name="width" value="0.2" units="cm"/>
      <inkml:brushProperty name="height" value="0.2" units="cm"/>
      <inkml:brushProperty name="color" value="#E71224"/>
    </inkml:brush>
  </inkml:definitions>
  <inkml:trace contextRef="#ctx0" brushRef="#br0">69 1 1160 0 0,'-1'1'74'0'0,"-1"1"0"0"0,0-1 1 0 0,0 0-1 0 0,1 1 0 0 0,0 0 0 0 0,-1 0 0 0 0,1-1 0 0 0,0 2 0 0 0,-1-2 0 0 0,1 0 0 0 0,0 2 0 0 0,1-2 0 0 0,-2 2 0 0 0,1 0 1 0 0,1-2-1 0 0,-1 2 0 0 0,1 1 0 0 0,-8 46 2218 0 0,6-31-1634 0 0,-34 340 4031 0 0,35-293-4628 0 0,1-59-75 0 0,0 0-1 0 0,1 1 1 0 0,1-2 0 0 0,-1 1-1 0 0,0 0 1 0 0,2-1 0 0 0,2 10-1 0 0,-3-14 1 0 0,-2-1-1 0 0,1 0 0 0 0,-1-1 0 0 0,1 2 1 0 0,-1-1-1 0 0,2-1 0 0 0,-2 1 0 0 0,1 1 0 0 0,0-2 1 0 0,-1 1-1 0 0,2 0 0 0 0,-1-1 0 0 0,-1 2 0 0 0,1-2 1 0 0,1 0-1 0 0,-1 1 0 0 0,-1-1 0 0 0,1 0 0 0 0,1 1 1 0 0,-1-1-1 0 0,0 0 0 0 0,1 0 0 0 0,-1 2 0 0 0,-1-2 1 0 0,1 0-1 0 0,1 0 0 0 0,-1 0 0 0 0,0 0 1 0 0,1 0-1 0 0,-1-2 0 0 0,0 2 0 0 0,1 0 0 0 0,-2 0 1 0 0,1 0-1 0 0,0-1 0 0 0,1 1 0 0 0,-1-1 0 0 0,-1 1 1 0 0,1 0-1 0 0,1-2 0 0 0,0 1 0 0 0,4-4-149 0 0,0 1-1 0 0,0 0 1 0 0,0-2-1 0 0,0 1 1 0 0,4-7-1 0 0,21-28-682 0 0,-3-1-1 0 0,40-75 1 0 0,27-42 226 0 0,-91 154 620 0 0,0-4 6 0 0,1 0-1 0 0,0 2 0 0 0,2-1 1 0 0,-2 0-1 0 0,2 1 0 0 0,0-1 1 0 0,-1 2-1 0 0,2-2 0 0 0,12-6 0 0 0,-18 13 7 0 0,-2 0 0 0 0,1-2 0 0 0,0 2 0 0 0,-1 0 0 0 0,2 0 0 0 0,-1-1 0 0 0,0 1 0 0 0,-1 0 0 0 0,2 0 0 0 0,-1 0 0 0 0,-1 0 0 0 0,1 0 0 0 0,1 0 0 0 0,-1 0 0 0 0,-1 0 0 0 0,1 0-1 0 0,1 0 1 0 0,-2 1 0 0 0,1-1 0 0 0,0 0 0 0 0,-1 0 0 0 0,2 2 0 0 0,-1-2 0 0 0,-1 0 0 0 0,1 1 0 0 0,1 0 0 0 0,-1 1 18 0 0,0-1 0 0 0,1 0 0 0 0,-1 1 1 0 0,-1-1-1 0 0,1 2 0 0 0,1-2 0 0 0,-2 0 0 0 0,0 2 0 0 0,1-2 1 0 0,-1 1-1 0 0,1 0 0 0 0,-1 4 0 0 0,2 4 179 0 0,-2 1-1 0 0,0 1 1 0 0,-3 15 0 0 0,3-25-151 0 0,-43 301 3145 0 0,42-302-3218 0 0,1 2 0 0 0,0-2 0 0 0,0 2-1 0 0,0 0 1 0 0,0-2 0 0 0,0 2-1 0 0,0-1 1 0 0,0 0 0 0 0,0 0 0 0 0,1 0-1 0 0,1 3 1 0 0,-2-5 0 0 0,0 0 0 0 0,0 0 0 0 0,0 0 0 0 0,0 0 0 0 0,0 0 0 0 0,1 1 0 0 0,-1-1 0 0 0,0 0 0 0 0,0 0 0 0 0,0 0 0 0 0,0 0-1 0 0,0 0 1 0 0,0 0 0 0 0,1 0 0 0 0,-1 0 0 0 0,0 0 0 0 0,0 0 0 0 0,0 0 0 0 0,0 0 0 0 0,0 0 0 0 0,0 0 0 0 0,2 0 0 0 0,-2 0 0 0 0,0 0 0 0 0,0 0 0 0 0,0 0 0 0 0,0 0 0 0 0,0 0 0 0 0,0 0 0 0 0,1 0 0 0 0,-1 0 0 0 0,0 0-1 0 0,0 0 1 0 0,0-1 0 0 0,0 1 0 0 0,0 0 0 0 0,0 0 0 0 0,0 0 0 0 0,1 0 0 0 0,-1 0 0 0 0,11-15-1024 0 0,10-30-1710 0 0,-6 16 543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6.007"/>
    </inkml:context>
    <inkml:brush xml:id="br0">
      <inkml:brushProperty name="width" value="0.2" units="cm"/>
      <inkml:brushProperty name="height" value="0.2" units="cm"/>
      <inkml:brushProperty name="color" value="#E71224"/>
    </inkml:brush>
  </inkml:definitions>
  <inkml:trace contextRef="#ctx0" brushRef="#br0">190 42 2873 0 0,'-5'-40'280'0'0,"2"39"-55"0"0,1 5 161 0 0,-4 5 382 0 0,-6 29 402 0 0,3-2 1 0 0,-12 76 0 0 0,7-38-189 0 0,-90 721-182 0 0,103-791-800 0 0,0 15 1 0 0,-10 125 15 0 0,11-116-37 0 0,0-2-1 0 0,1 1 0 0 0,9 32 1 0 0,-10-54-69 0 0,1 0 0 0 0,0 1 0 0 0,2-1 1 0 0,-2-1-1 0 0,2 1 0 0 0,0-1 0 0 0,5 10 0 0 0,-8-14 48 0 0,0 1-1 0 0,1-1 0 0 0,-1 1 0 0 0,1-1 1 0 0,-1 2-1 0 0,2-2 0 0 0,-2 1 1 0 0,1-1-1 0 0,-1 0 0 0 0,1 1 0 0 0,-1-1 1 0 0,2 0-1 0 0,-1 0 0 0 0,-1 2 1 0 0,1-2-1 0 0,-1 0 0 0 0,2 0 0 0 0,-1 0 1 0 0,-1 0-1 0 0,3 1 0 0 0,-2-2-32 0 0,0 1-1 0 0,1 0 1 0 0,-1-2-1 0 0,0 2 1 0 0,1-1 0 0 0,-1 1-1 0 0,-1-1 1 0 0,1 1-1 0 0,1-2 1 0 0,-1 1 0 0 0,0 1-1 0 0,-1-1 1 0 0,2-1-1 0 0,-1 1 1 0 0,-1 1-1 0 0,1-1 1 0 0,-1-1 0 0 0,2 0-1 0 0,10-21-1191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2:22:26.554"/>
    </inkml:context>
    <inkml:brush xml:id="br0">
      <inkml:brushProperty name="width" value="0.2" units="cm"/>
      <inkml:brushProperty name="height" value="0.2" units="cm"/>
      <inkml:brushProperty name="ignorePressure" value="1"/>
    </inkml:brush>
  </inkml:definitions>
  <inkml:trace contextRef="#ctx0" brushRef="#br0">944 28,'-22'5,"-1"-1,1-1,-1-1,0-1,0-1,-29-4,-16 2,30 2,34 0,24 0,12 0,30-1,119 15,-92-9,-69-5,0 1,-1 0,30 7,-16-3,0-1,0-2,1-1,43-4,6 1,-45 3,-25 0,0 0,1-1,-1-1,0 0,0 0,20-6,-32 7,-1 0,0 0,0 0,0 0,0 0,1 0,-1 0,0 0,0 0,0-1,0 1,1 0,-1 0,0 0,0 0,0 0,0 0,0 0,1 0,-1 0,0-1,0 1,0 0,0 0,0 0,0 0,0 0,0-1,0 1,0 0,1 0,-1 0,0 0,0-1,0 1,0 0,0 0,0 0,0 0,0-1,0 1,0 0,0 0,0 0,-1 0,1 0,0-1,0 1,0 0,0 0,0 0,0 0,0-1,0 1,0 0,0 0,-1 0,1 0,0 0,0 0,0 0,0 0,0-1,-1 1,1 0,-19-8,-26-3,-25 4,-109-6,138 14,1 2,-42 8,33-2,-44 8,-2-3,-122 2,-383-16,596 0,-1 0,1 0,0 0,0-1,0 1,-1-1,1 0,0 0,0-1,-7-2,60-4,1280 9,-1189-20,-76 19,-1102-1,564 3,953-2,-321-18,-129 17,1-1,39-8,-21 4,0 3,88 5,-37 1,16-5,122 4,-155 15,-119-19,0 0,-38 5,-1-1,42-3,0-1,-42-9,40 7,0 1,0 2,-40 4,31-1,-57-4,45-6,38 4,-1 1,-25 0,-450 4,481 0,-1 0,0 2,0 0,-21 7,22-5,-1-1,1-1,-1 0,-23 1,1078-5,-899-18,-18 20,-107-1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1.465"/>
    </inkml:context>
    <inkml:brush xml:id="br0">
      <inkml:brushProperty name="width" value="0.2" units="cm"/>
      <inkml:brushProperty name="height" value="0.2" units="cm"/>
      <inkml:brushProperty name="color" value="#E71224"/>
    </inkml:brush>
  </inkml:definitions>
  <inkml:trace contextRef="#ctx0" brushRef="#br0">93 0 1656 0 0,'-13'5'111'0'0,"12"-5"-107"0"0,1 0 0 0 0,-2 0 0 0 0,2 0 0 0 0,-1 0 0 0 0,0 2 0 0 0,1-2 0 0 0,-2 0 0 0 0,2 0 0 0 0,-1 1 0 0 0,1-1 0 0 0,-1 0 0 0 0,1 0 0 0 0,-2 1 0 0 0,2-1 0 0 0,0 2 0 0 0,-1-2 0 0 0,1 0 0 0 0,-1 1 0 0 0,1-1 0 0 0,0 1 0 0 0,-2-1 0 0 0,2 2 0 0 0,0-2 0 0 0,0 1 0 0 0,-1-1 0 0 0,1 1 0 0 0,0 1 0 0 0,-19 39 1458 0 0,13-25-1107 0 0,-1 0-1 0 0,0 0 1 0 0,2 0 0 0 0,-6 33-1 0 0,9-31-205 0 0,-5 42 164 0 0,7-56-313 0 0,0 0 1 0 0,1 0-1 0 0,-1 0 1 0 0,0-2-1 0 0,2 2 1 0 0,-1 0-1 0 0,-1 0 1 0 0,1 0-1 0 0,1 0 1 0 0,0-1-1 0 0,0 1 1 0 0,2 4 0 0 0,-3-8-20 0 0,-1 1 1 0 0,0-1 0 0 0,1 2 0 0 0,-1-2 0 0 0,2 1-1 0 0,-2-1 1 0 0,1 1 0 0 0,-1-1 0 0 0,1 0 0 0 0,-1 2-1 0 0,2-2 1 0 0,-1 0 0 0 0,-1 1 0 0 0,1-1 0 0 0,-1 0-1 0 0,2 0 1 0 0,-1 1 0 0 0,-1-1 0 0 0,1 0 0 0 0,1 0-1 0 0,-2 0 1 0 0,1 0 0 0 0,0 0 0 0 0,-1 0 0 0 0,2 0-1 0 0,-1 0 1 0 0,-1 0 0 0 0,1-1 0 0 0,1 1 0 0 0,-2 0-1 0 0,1 0 1 0 0,0 0 0 0 0,-1-1 0 0 0,2 1 0 0 0,-2 0-1 0 0,1-2 1 0 0,-1 2 0 0 0,1-1 0 0 0,-1 1 0 0 0,2 0-1 0 0,-2-1 1 0 0,1-1 0 0 0,4-3-152 0 0,1 0 0 0 0,-1-1 0 0 0,-1 1 0 0 0,4-8 0 0 0,-3 7 5 0 0,15-24-232 0 0,-12 15 254 0 0,3 0 0 0 0,20-25-1 0 0,-29 38 207 0 0,1-1-1 0 0,0 0 1 0 0,-1 2-1 0 0,1-2 1 0 0,1 1-1 0 0,-1 0 1 0 0,-1 0 0 0 0,2 0-1 0 0,0 1 1 0 0,-1 0-1 0 0,1-1 1 0 0,-1 1-1 0 0,1 0 1 0 0,0-1-1 0 0,0 2 1 0 0,-2-1-1 0 0,2 1 1 0 0,7 0-1 0 0,-8 0 3 0 0,-1 1 0 0 0,1 1 0 0 0,0-2-1 0 0,-1 1 1 0 0,0 0 0 0 0,0 1 0 0 0,1-1-1 0 0,0 0 1 0 0,-2 1 0 0 0,2-1 0 0 0,-2 2-1 0 0,2-2 1 0 0,-2 0 0 0 0,2 2 0 0 0,-2-2 0 0 0,0 2-1 0 0,1 0 1 0 0,-1-2 0 0 0,0 2 0 0 0,3 3-1 0 0,2 8 225 0 0,-1-1 0 0 0,7 22 0 0 0,-9-26-98 0 0,6 26 124 0 0,11 29 475 0 0,1-26-3021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6.263"/>
    </inkml:context>
    <inkml:brush xml:id="br0">
      <inkml:brushProperty name="width" value="0.2" units="cm"/>
      <inkml:brushProperty name="height" value="0.2" units="cm"/>
      <inkml:brushProperty name="color" value="#E71224"/>
    </inkml:brush>
  </inkml:definitions>
  <inkml:trace contextRef="#ctx0" brushRef="#br0">6 161 304 0 0,'-5'-80'0'0'0,"5"78"107"0"0,1-2 1 0 0,-1 0-1 0 0,2 0 1 0 0,-1 0-1 0 0,0 0 1 0 0,1 0-1 0 0,-1 1 0 0 0,2-1 1 0 0,-2 0-1 0 0,2 1 1 0 0,-2-1-1 0 0,2 2 1 0 0,-1-1-1 0 0,1 0 0 0 0,0-1 1 0 0,-1 2-1 0 0,2-1 1 0 0,-1 2-1 0 0,0-2 1 0 0,1 0-1 0 0,-2 2 0 0 0,2-2 1 0 0,0 2-1 0 0,-1 0 1 0 0,1-1-1 0 0,0 1 1 0 0,0 0-1 0 0,4-1 0 0 0,19 1 544 0 0,-1 2-1 0 0,0 1 0 0 0,0 0 0 0 0,37 10 1 0 0,1 0-1195 0 0,-60-12 405 0 0,-1 2 0 0 0,1-2 0 0 0,0 1 0 0 0,-2 0 1 0 0,2-1-1 0 0,-1 2 0 0 0,1-1 0 0 0,-1 2 0 0 0,-1-2 0 0 0,2 0 1 0 0,-1 2-1 0 0,0-2 0 0 0,-1 2 0 0 0,1 0 0 0 0,0-1 0 0 0,-1 1 1 0 0,1 0-1 0 0,0-1 0 0 0,-2 1 0 0 0,4 5 0 0 0,-2-3 8 0 0,-2 1-1 0 0,2 0 1 0 0,-2 0-1 0 0,1 0 0 0 0,-1 0 1 0 0,0 0-1 0 0,-1 1 1 0 0,0-2-1 0 0,0 2 1 0 0,0 0-1 0 0,-1 5 0 0 0,-3 20 107 0 0,-1-2 0 0 0,-3 1 0 0 0,-11 33 0 0 0,-40 84 927 0 0,38-112-713 0 0,24-43-395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6.667"/>
    </inkml:context>
    <inkml:brush xml:id="br0">
      <inkml:brushProperty name="width" value="0.2" units="cm"/>
      <inkml:brushProperty name="height" value="0.2" units="cm"/>
      <inkml:brushProperty name="color" value="#E71224"/>
    </inkml:brush>
  </inkml:definitions>
  <inkml:trace contextRef="#ctx0" brushRef="#br0">57 229 952 0 0,'4'-45'37'0'0,"8"-138"1969"0"0,-10 206-2126 0 0,-2-1 0 0 0,2 0 0 0 0,1 0 0 0 0,1 1-1 0 0,1 0 1 0 0,1-2 0 0 0,10 24 0 0 0,-11-33 64 0 0,0-1 1 0 0,1 0-1 0 0,0-1 0 0 0,1 1 1 0 0,1 0-1 0 0,-1-2 1 0 0,1 0-1 0 0,1 1 1 0 0,-1-1-1 0 0,1-1 1 0 0,1 0-1 0 0,0-1 0 0 0,1 1 1 0 0,14 6-1 0 0,-5-4 56 0 0,31 7 0 0 0,-35-12 0 0 0,-15-5 5 0 0,1 2-1 0 0,-2-2 0 0 0,1 0 0 0 0,0 0 1 0 0,1 1-1 0 0,-1-1 0 0 0,0 1 0 0 0,1-1 1 0 0,-2 2-1 0 0,1-2 0 0 0,0 1 1 0 0,1-1-1 0 0,-2 1 0 0 0,1 1 0 0 0,0-2 1 0 0,-1 1-1 0 0,2 0 0 0 0,-1 2 1 0 0,-1-2 4 0 0,0-1-1 0 0,0 2 1 0 0,0-2 0 0 0,0 1 0 0 0,0 0 0 0 0,0-1 0 0 0,0 2 0 0 0,0-2 0 0 0,0 1 0 0 0,0-1 0 0 0,-1 1 0 0 0,1-1 0 0 0,0 2 0 0 0,0-2 0 0 0,-2 1 0 0 0,2-1 0 0 0,0 1 0 0 0,-1-1 0 0 0,1 2 0 0 0,0-2 0 0 0,-1 1 0 0 0,-1-1 0 0 0,-4 5 104 0 0,0 1 1 0 0,0-1-1 0 0,-2-1 0 0 0,-10 5 1 0 0,10-5 19 0 0,-12 10 346 0 0,2-1-1 0 0,-2 0 1 0 0,2 2-1 0 0,0 1 0 0 0,2 0 1 0 0,-2 1-1 0 0,4 2 0 0 0,-1 0 1 0 0,-16 25-1 0 0,15-16-226 0 0,0 1 0 0 0,2 2 0 0 0,2-1 0 0 0,0 1 0 0 0,1 1 0 0 0,-5 33 1 0 0,13-54-202 0 0,1 1 0 0 0,0-1 1 0 0,1-1-1 0 0,1 2 0 0 0,0 14 1 0 0,0-24-80 0 0,1 0 1 0 0,-1 0-1 0 0,0 0 1 0 0,0 0-1 0 0,2 0 0 0 0,-2 0 1 0 0,1 0-1 0 0,-1-1 1 0 0,1 2-1 0 0,-1-2 1 0 0,2 0-1 0 0,-1 2 1 0 0,0-2-1 0 0,1 1 0 0 0,-2-1 1 0 0,1 2-1 0 0,0-2 1 0 0,2 0-1 0 0,-2 1 1 0 0,1-1-1 0 0,-1-1 1 0 0,0 1-1 0 0,2 1 0 0 0,-2-1 1 0 0,1-1-1 0 0,0 1 1 0 0,0 1-1 0 0,-1-2 1 0 0,2 1-1 0 0,-2-1 1 0 0,2 0-1 0 0,-2 0 0 0 0,2 1 1 0 0,-2-1-1 0 0,2 0 1 0 0,-2 0-1 0 0,4-1 1 0 0,3 1-189 0 0,2-3 0 0 0,-1 2 1 0 0,0-2-1 0 0,-1 1 1 0 0,2-1-1 0 0,-2-1 0 0 0,1 0 1 0 0,-1 0-1 0 0,0 0 0 0 0,0-1 1 0 0,-1-1-1 0 0,10-7 0 0 0,0-3-95 0 0,1-1-1 0 0,-1-1 0 0 0,22-30 1 0 0,-22 23 415 0 0,-1-3 1 0 0,0 1 0 0 0,-3-2-1 0 0,1 0 1 0 0,-2-1 0 0 0,-3 1-1 0 0,0-2 1 0 0,-1 1 0 0 0,-1-2-1 0 0,-3 1 1 0 0,0-1 0 0 0,-3 0-1 0 0,-1-37 1 0 0,0 65-271 0 0,0-2 0 0 0,-1 2 0 0 0,1-1 0 0 0,-1 1 0 0 0,-1 0 0 0 0,1 0 0 0 0,-3-5 0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6.981"/>
    </inkml:context>
    <inkml:brush xml:id="br0">
      <inkml:brushProperty name="width" value="0.2" units="cm"/>
      <inkml:brushProperty name="height" value="0.2" units="cm"/>
      <inkml:brushProperty name="color" value="#E71224"/>
    </inkml:brush>
  </inkml:definitions>
  <inkml:trace contextRef="#ctx0" brushRef="#br0">0 0 1056 0 0,'1'17'463'0'0,"2"1"-1"0"0,0 0 1 0 0,6 22-1 0 0,4 23 889 0 0,-9-4 270 0 0,-4 97 0 0 0,-1-64-742 0 0,5-52-480 0 0,-4-39-396 0 0,1 0 1 0 0,-1-1-1 0 0,0 2 0 0 0,0-2 1 0 0,0 1-1 0 0,2-1 1 0 0,-2 1-1 0 0,0-1 0 0 0,1 2 1 0 0,-1-2-1 0 0,0 1 1 0 0,1-1-1 0 0,-1 1 0 0 0,0-1 1 0 0,2 2-1 0 0,-2-2 1 0 0,1 0-1 0 0,0 1 0 0 0,1-1-12 0 0,-2 0-1 0 0,1 0 1 0 0,-1 0-1 0 0,1 0 1 0 0,-1 0-1 0 0,2 0 0 0 0,-2 0 1 0 0,1 0-1 0 0,-1 0 1 0 0,1-1-1 0 0,-1 1 0 0 0,2 0 1 0 0,-2 0-1 0 0,1-2 1 0 0,-1 2-1 0 0,1 0 1 0 0,-1-1-1 0 0,2 1 0 0 0,-2 0 1 0 0,0-1-1 0 0,1 1 1 0 0,-1 0-1 0 0,1-2 0 0 0,-1 1 1 0 0,10-12-418 0 0,-1-1 0 0 0,-1 0-1 0 0,0 0 1 0 0,-1 0 0 0 0,10-30 0 0 0,-5 13-155 0 0,-7 16 347 0 0,6-11-321 0 0,1-1 0 0 0,20-33 0 0 0,-28 55 514 0 0,-1-1 0 0 0,1 1 0 0 0,0 0 0 0 0,0-1 0 0 0,1 2 0 0 0,-1-1 0 0 0,1 1 0 0 0,1 0 0 0 0,-1 0 0 0 0,0 0-1 0 0,1 0 1 0 0,-1 1 0 0 0,0-1 0 0 0,2 2 0 0 0,-2-1 0 0 0,10-1 0 0 0,-12 4 67 0 0,-1 0 0 0 0,1-1 0 0 0,0 1 0 0 0,-1 1-1 0 0,1-1 1 0 0,0 0 0 0 0,-1 0 0 0 0,0 1 0 0 0,0-1-1 0 0,1 2 1 0 0,0-2 0 0 0,-1 1 0 0 0,1 0 0 0 0,-2 1-1 0 0,2-1 1 0 0,0 0 0 0 0,-2 1 0 0 0,2-1 0 0 0,-2 0 0 0 0,2 2-1 0 0,-2-2 1 0 0,0 2 0 0 0,2-2 0 0 0,-2 2 0 0 0,1-2-1 0 0,-1 2 1 0 0,0 0 0 0 0,1-2 0 0 0,0 4 0 0 0,4 7 194 0 0,-2 0 1 0 0,1 0-1 0 0,-1 0 1 0 0,3 19-1 0 0,-2-2 259 0 0,-2 1 0 0 0,-1-1 1 0 0,0 31-1 0 0,-13 88 1216 0 0,8-111-1424 0 0,3-23-538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6:47.369"/>
    </inkml:context>
    <inkml:brush xml:id="br0">
      <inkml:brushProperty name="width" value="0.2" units="cm"/>
      <inkml:brushProperty name="height" value="0.2" units="cm"/>
      <inkml:brushProperty name="color" value="#E71224"/>
    </inkml:brush>
  </inkml:definitions>
  <inkml:trace contextRef="#ctx0" brushRef="#br0">156 0 312 0 0,'-11'17'333'0'0,"0"1"0"0"0,2-1 0 0 0,1 0 0 0 0,0 2 0 0 0,0 0 0 0 0,1-1 0 0 0,-3 25 0 0 0,-6 13 261 0 0,-30 105 99 0 0,34-118-691 0 0,4 8-238 0 0,7-35 128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6.502"/>
    </inkml:context>
    <inkml:brush xml:id="br0">
      <inkml:brushProperty name="width" value="0.2" units="cm"/>
      <inkml:brushProperty name="height" value="0.2" units="cm"/>
      <inkml:brushProperty name="color" value="#E71224"/>
    </inkml:brush>
  </inkml:definitions>
  <inkml:trace contextRef="#ctx0" brushRef="#br0">272 96 376 0 0,'0'-8'190'0'0,"0"1"0"0"0,0 1 0 0 0,-2-1 0 0 0,1 0 0 0 0,0 1-1 0 0,-1 0 1 0 0,0 0 0 0 0,-5-13 0 0 0,6 18-109 0 0,1-1-1 0 0,-2 0 1 0 0,1 0 0 0 0,0 1-1 0 0,-1 0 1 0 0,1-1-1 0 0,0 1 1 0 0,-1 0 0 0 0,1-1-1 0 0,0 1 1 0 0,-1 1-1 0 0,1-1 1 0 0,0-1 0 0 0,-2 1-1 0 0,2 1 1 0 0,-1-1-1 0 0,0 1 1 0 0,0-2 0 0 0,1 2-1 0 0,-2 0 1 0 0,2 0 0 0 0,0-1-1 0 0,-2 1 1 0 0,2 0-1 0 0,-2 0 1 0 0,2 0 0 0 0,-1 0-1 0 0,0 1 1 0 0,0-1-1 0 0,1 0 1 0 0,-2 0 0 0 0,2 2-1 0 0,0-2 1 0 0,-2 1 0 0 0,2-1-1 0 0,-3 3 1 0 0,-4 2 158 0 0,0-1 1 0 0,1 1-1 0 0,-1 1 1 0 0,1-1-1 0 0,1 2 1 0 0,-1-1 0 0 0,2 1-1 0 0,-1 0 1 0 0,0-1-1 0 0,2 1 1 0 0,-10 16-1 0 0,0 3 264 0 0,0 2-1 0 0,-8 34 1 0 0,7-22-323 0 0,4 1 0 0 0,1 0 0 0 0,2 2-1 0 0,1-2 1 0 0,2 2 0 0 0,2 0 0 0 0,3-1 0 0 0,5 58 0 0 0,-2-76-154 0 0,2 2 0 0 0,1-2 0 0 0,0 0 1 0 0,1-2-1 0 0,2 2 0 0 0,19 38 0 0 0,-17-45-28 0 0,-2-1-1 0 0,3-1 1 0 0,-1-1-1 0 0,1 1 0 0 0,1 0 1 0 0,1-2-1 0 0,0-1 1 0 0,1 0-1 0 0,26 17 0 0 0,-27-21 5 0 0,-1 0 0 0 0,2-1 0 0 0,-1 0-1 0 0,1-1 1 0 0,0 0 0 0 0,1-2 0 0 0,-2 0-1 0 0,2-2 1 0 0,24 4 0 0 0,-30-6-14 0 0,-1 0 0 0 0,0 0 0 0 0,1 0 0 0 0,-1-2 0 0 0,0 0-1 0 0,1 0 1 0 0,-1 0 0 0 0,0-1 0 0 0,-1 0 0 0 0,2-1 0 0 0,-2 0 0 0 0,0 0 0 0 0,0 0 0 0 0,0-1 0 0 0,0 0 0 0 0,0-1-1 0 0,9-10 1 0 0,-9 8-70 0 0,0-1 0 0 0,-1 0 0 0 0,-1-1 0 0 0,1 1 0 0 0,0-2-1 0 0,-2 2 1 0 0,0-2 0 0 0,-1 1 0 0 0,2-1 0 0 0,0-13 0 0 0,1-5-323 0 0,-2-2 1 0 0,3-49 0 0 0,-8 79 400 0 0,7-62-724 0 0,-6 56 596 0 0,-1 2 0 0 0,3-2 0 0 0,-2 2 0 0 0,1 0 0 0 0,0-2 0 0 0,1 2 0 0 0,0-1 0 0 0,3-6-1 0 0,-6 12 97 0 0,2 0-1 0 0,-2-1 0 0 0,0 1 0 0 0,0 0 0 0 0,1-1 0 0 0,-1 1 1 0 0,0 0-1 0 0,1 0 0 0 0,-1-2 0 0 0,0 2 0 0 0,2 0 0 0 0,-2 0 1 0 0,0 0-1 0 0,1-1 0 0 0,-1 1 0 0 0,1 0 0 0 0,-1 0 0 0 0,0 0 0 0 0,2 0 1 0 0,-2 0-1 0 0,1 0 0 0 0,-1 0 0 0 0,0 0 0 0 0,1 0 0 0 0,-1 0 1 0 0,2 0-1 0 0,-2 0 0 0 0,0 0 0 0 0,1 0 0 0 0,-1 0 0 0 0,1 0 0 0 0,-1 0 1 0 0,0 0-1 0 0,2 1 0 0 0,-2-1 0 0 0,1 0 0 0 0,-1 0 0 0 0,1 2 1 0 0,14 14-1313 0 0,-14-15 1179 0 0,2 3-303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7.070"/>
    </inkml:context>
    <inkml:brush xml:id="br0">
      <inkml:brushProperty name="width" value="0.2" units="cm"/>
      <inkml:brushProperty name="height" value="0.2" units="cm"/>
      <inkml:brushProperty name="color" value="#E71224"/>
    </inkml:brush>
  </inkml:definitions>
  <inkml:trace contextRef="#ctx0" brushRef="#br0">254 204 520 0 0,'7'-14'599'0'0,"18"-23"0"0"0,-18 29-463 0 0,-2 0-1 0 0,1 0 0 0 0,-1-1 0 0 0,0 1 0 0 0,-1-2 0 0 0,4-10 1 0 0,-5 14-26 0 0,-2-1 1 0 0,1-1 0 0 0,-1 1 0 0 0,0 1 0 0 0,1-12 0 0 0,-2 17-52 0 0,0 0 0 0 0,0 1 0 0 0,-2-2 0 0 0,2 1-1 0 0,0 0 1 0 0,0-1 0 0 0,0 1 0 0 0,0 0 0 0 0,-1-1 0 0 0,1 1 0 0 0,0 1 0 0 0,-1-1 0 0 0,1-1-1 0 0,-2 1 1 0 0,2 0 0 0 0,-1 1 0 0 0,0-2 0 0 0,1 1 0 0 0,-2 1 0 0 0,2-1 0 0 0,-1-1-1 0 0,0 2 1 0 0,-1-1 0 0 0,2 1 0 0 0,-1-1 0 0 0,0 1 0 0 0,-1-2 0 0 0,1 2 0 0 0,0 0 0 0 0,1-1-1 0 0,-2 1 1 0 0,1 0 0 0 0,0 0 0 0 0,-1 0 0 0 0,1 0 0 0 0,0 0 0 0 0,-1 0 0 0 0,0 0 0 0 0,-14 1 500 0 0,1 1 0 0 0,-1 0 0 0 0,1 2 1 0 0,-1 0-1 0 0,2 2 0 0 0,-16 6 1 0 0,-18 4-40 0 0,-66 20 416 0 0,114-36-931 0 0,-2 0-5 0 0,2 0 1 0 0,-1 1-1 0 0,1-1 0 0 0,-1 0 1 0 0,1 0-1 0 0,-2 0 0 0 0,2 0 0 0 0,-1 0 1 0 0,1 0-1 0 0,-1 0 0 0 0,1 0 1 0 0,-2 0-1 0 0,1 0 0 0 0,1 0 0 0 0,-1 0 1 0 0,1 0-1 0 0,-2 0 0 0 0,2 0 1 0 0,-1-1-1 0 0,1 1 0 0 0,-1 0 0 0 0,1 0 1 0 0,0-2-1 0 0,-3 2 0 0 0,3-1-8 0 0,0 1-1 0 0,0 0 0 0 0,0 0 1 0 0,0-1-1 0 0,0 1 0 0 0,0 0 1 0 0,0 0-1 0 0,0-2 0 0 0,0 2 1 0 0,0 0-1 0 0,0 0 0 0 0,0 0 1 0 0,0-1-1 0 0,0 1 0 0 0,0 0 0 0 0,0 0 1 0 0,0-1-1 0 0,0 1 0 0 0,0 0 1 0 0,0 0-1 0 0,1-2 0 0 0,-1 2 1 0 0,0 0-1 0 0,0 0 0 0 0,0 0 1 0 0,0-1-1 0 0,0 1 0 0 0,2 0 1 0 0,-2 0-1 0 0,0 0 0 0 0,0 0 1 0 0,0-1-1 0 0,1 1 0 0 0,-1 0 1 0 0,0 0-1 0 0,0 0 0 0 0,0 0 1 0 0,1 0-1 0 0,-1 0 0 0 0,0 0 1 0 0,0 0-1 0 0,2 0 0 0 0,-2 0 1 0 0,0 0-1 0 0,0 0 0 0 0,1 0 0 0 0,19-7-2185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7.504"/>
    </inkml:context>
    <inkml:brush xml:id="br0">
      <inkml:brushProperty name="width" value="0.2" units="cm"/>
      <inkml:brushProperty name="height" value="0.2" units="cm"/>
      <inkml:brushProperty name="color" value="#E71224"/>
    </inkml:brush>
  </inkml:definitions>
  <inkml:trace contextRef="#ctx0" brushRef="#br0">1 343 520 0 0,'0'1'9'0'0,"0"-1"0"0"0,1 1 0 0 0,-1 1 0 0 0,0-2 0 0 0,2 1 0 0 0,-2 0 0 0 0,0-1 0 0 0,1 2 0 0 0,-1-2 0 0 0,1 1 0 0 0,-1-1 0 0 0,2 1 0 0 0,-2-1 0 0 0,1 2 0 0 0,-1-2 0 0 0,1 0-1 0 0,1 1 1 0 0,-2-1 0 0 0,1 1 0 0 0,0-1 0 0 0,-1 0 0 0 0,2 0 0 0 0,-1 0 0 0 0,0 2 0 0 0,2-2 47 0 0,0 0-1 0 0,-1 0 1 0 0,1 0-1 0 0,0 0 1 0 0,-2 0-1 0 0,2-2 1 0 0,-1 2-1 0 0,1 0 1 0 0,2-2-1 0 0,5-2 210 0 0,0 0 1 0 0,0-2-1 0 0,12-7 1 0 0,-11 5-141 0 0,0 0 0 0 0,-2 0 0 0 0,2-1 0 0 0,-3-1 0 0 0,1 1 0 0 0,-1-2 0 0 0,0 1 0 0 0,0-1 1 0 0,-1 0-1 0 0,-2-1 0 0 0,2 2 0 0 0,-2-2 0 0 0,-1 0 0 0 0,1-2 0 0 0,-1 2 0 0 0,-1-1 1 0 0,0 1-1 0 0,-2-1 0 0 0,2-1 0 0 0,-3 2 0 0 0,0-21 0 0 0,0 29-67 0 0,0 1-1 0 0,-2-1 1 0 0,2 2-1 0 0,-1-1 1 0 0,1 0-1 0 0,-1-1 1 0 0,-1 2-1 0 0,1-1 1 0 0,0 0-1 0 0,-1 1 1 0 0,1-1-1 0 0,-2 0 1 0 0,2 1-1 0 0,0-1 1 0 0,-2 0-1 0 0,0 2 1 0 0,2-2 0 0 0,-2 1-1 0 0,1 0 1 0 0,-5-2-1 0 0,6 3 3 0 0,-2 0 0 0 0,0 1 1 0 0,2 0-1 0 0,-2-2 0 0 0,1 2 0 0 0,0 0 0 0 0,0-1 0 0 0,-1 1 1 0 0,0 0-1 0 0,2 0 0 0 0,-2 1 0 0 0,1-1 0 0 0,-1 0 0 0 0,2 0 0 0 0,-2 2 1 0 0,0-2-1 0 0,2 1 0 0 0,-2 0 0 0 0,2-1 0 0 0,-2 2 0 0 0,1-1 1 0 0,0 0-1 0 0,1 1 0 0 0,-2-1 0 0 0,2 0 0 0 0,0 1 0 0 0,-2 0 1 0 0,-1 2-1 0 0,-4 7 118 0 0,-1 0 0 0 0,1-1 0 0 0,1 1 0 0 0,-1 1 0 0 0,3 0 1 0 0,-2 0-1 0 0,2 1 0 0 0,-1-1 0 0 0,-2 16 0 0 0,-4 19 227 0 0,-6 58 0 0 0,2 42 305 0 0,14-124-579 0 0,4-2 0 0 0,-2 0 0 0 0,2 1-1 0 0,9 39 1 0 0,-10-57-120 0 0,1-1 0 0 0,-2 1 0 0 0,1 0-1 0 0,0-2 1 0 0,2 2 0 0 0,-2-1 0 0 0,1 1-1 0 0,0-1 1 0 0,0-1 0 0 0,0 1 0 0 0,1 1-1 0 0,0-1 1 0 0,-1-1 0 0 0,1 1 0 0 0,0-2-1 0 0,-1 2 1 0 0,5 1 0 0 0,-4-3-12 0 0,-1 1 0 0 0,1-1-1 0 0,1-1 1 0 0,-1 1 0 0 0,-1-1 0 0 0,2 2-1 0 0,-1-2 1 0 0,0 0 0 0 0,1 0 0 0 0,-2 0 0 0 0,2 0-1 0 0,-1-2 1 0 0,0 2 0 0 0,1 0 0 0 0,-2-1-1 0 0,1 0 1 0 0,1 1 0 0 0,-1-2 0 0 0,-1 1-1 0 0,5-3 1 0 0,4-3-30 0 0,-1 1-1 0 0,2-1 1 0 0,-2-1-1 0 0,0-1 1 0 0,14-13-1 0 0,42-55-851 0 0,-44 52 252 0 0,9-14-1995 0 0,0 2-769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7.832"/>
    </inkml:context>
    <inkml:brush xml:id="br0">
      <inkml:brushProperty name="width" value="0.2" units="cm"/>
      <inkml:brushProperty name="height" value="0.2" units="cm"/>
      <inkml:brushProperty name="color" value="#E71224"/>
    </inkml:brush>
  </inkml:definitions>
  <inkml:trace contextRef="#ctx0" brushRef="#br0">200 0 2120 0 0,'-56'21'444'0'0,"42"-17"169"0"0,0 2 1 0 0,0-1-1 0 0,1 2 0 0 0,-18 9 0 0 0,27-12-461 0 0,0-2 0 0 0,-1 2 1 0 0,1 0-1 0 0,1 0 0 0 0,-1 0 0 0 0,0 0 1 0 0,2 0-1 0 0,-2 2 0 0 0,1-2 0 0 0,0 1 1 0 0,1 0-1 0 0,0-1 0 0 0,0 2 0 0 0,0-1 0 0 0,-2 10 1 0 0,2-3-24 0 0,0 1 0 0 0,1-1 0 0 0,1 0-1 0 0,0 1 1 0 0,0-1 0 0 0,1 2 0 0 0,1-2 0 0 0,0 0 0 0 0,1 0 0 0 0,5 16 0 0 0,-5-20-151 0 0,-1-2-1 0 0,1 2 1 0 0,1-1 0 0 0,-1 0-1 0 0,1-1 1 0 0,0 1 0 0 0,1 0-1 0 0,-1-2 1 0 0,1 2-1 0 0,1-2 1 0 0,-1 0 0 0 0,0 1-1 0 0,2-1 1 0 0,-2-1 0 0 0,2 0-1 0 0,0 1 1 0 0,-1-2 0 0 0,8 5-1 0 0,-10-7-3 0 0,1 1-1 0 0,-1-2 0 0 0,0 1 0 0 0,0-1 1 0 0,1 1-1 0 0,-1-1 0 0 0,0 0 0 0 0,2 0 1 0 0,-2 0-1 0 0,0-1 0 0 0,0 1 0 0 0,1-1 1 0 0,-1-1-1 0 0,0 1 0 0 0,0 0 0 0 0,0-1 1 0 0,0 1-1 0 0,0-2 0 0 0,0 2 1 0 0,0-2-1 0 0,0 1 0 0 0,-1-1 0 0 0,1 0 1 0 0,0 1-1 0 0,-2-1 0 0 0,1-1 0 0 0,4-3 1 0 0,-1-1 19 0 0,0 0 0 0 0,0-1 1 0 0,0 1-1 0 0,-2-1 0 0 0,1-1 1 0 0,-1 1-1 0 0,0 0 1 0 0,-1-1-1 0 0,1 0 0 0 0,1-18 1 0 0,-2 14 88 0 0,-2 0 1 0 0,-1-1 0 0 0,0 0-1 0 0,0 2 1 0 0,-1-2-1 0 0,-1 1 1 0 0,0-1-1 0 0,-2 2 1 0 0,1-2 0 0 0,-1 2-1 0 0,-1-1 1 0 0,-11-20-1 0 0,16 32-176 0 0,-2 1 1 0 0,1 0-1 0 0,1-1 0 0 0,-1 1 0 0 0,-1 0 0 0 0,1-1 0 0 0,1 1 0 0 0,-1 1 1 0 0,-1-1-1 0 0,1-1 0 0 0,0 2 0 0 0,-1-1 0 0 0,1 1 0 0 0,0-1 1 0 0,-2-1-1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8.122"/>
    </inkml:context>
    <inkml:brush xml:id="br0">
      <inkml:brushProperty name="width" value="0.2" units="cm"/>
      <inkml:brushProperty name="height" value="0.2" units="cm"/>
      <inkml:brushProperty name="color" value="#E71224"/>
    </inkml:brush>
  </inkml:definitions>
  <inkml:trace contextRef="#ctx0" brushRef="#br0">0 51 4369 0 0,'4'60'1462'0'0,"1"-2"1"0"0,22 93-1 0 0,-24-135-1348 0 0,-1-7-43 0 0,2 14 252 0 0,11 33 1 0 0,-14-52-296 0 0,2 1 1 0 0,-2-1-1 0 0,2 2 1 0 0,-2-2-1 0 0,2 0 0 0 0,0 1 1 0 0,-1-1-1 0 0,2 0 1 0 0,-1 0-1 0 0,1 0 1 0 0,-1-1-1 0 0,1 1 1 0 0,4 2-1 0 0,-7-4-28 0 0,0-2 0 0 0,1 1 0 0 0,-2-1 0 0 0,1 0 0 0 0,0 1 0 0 0,1-1 0 0 0,-1 0 0 0 0,0 0 0 0 0,-1 0 0 0 0,2 2 0 0 0,-1-2 0 0 0,0 0 0 0 0,1 0 0 0 0,-1 0 0 0 0,0 0 0 0 0,1 0 0 0 0,-2-2 0 0 0,1 2 0 0 0,0 0 0 0 0,1 0 0 0 0,-1 0 0 0 0,2-1 0 0 0,-1 0 0 0 0,0-1 0 0 0,0 0 0 0 0,0 0 0 0 0,-1 1 0 0 0,2 0 0 0 0,-2-2 0 0 0,0 2 0 0 0,1-2 0 0 0,0 2 0 0 0,1-5 0 0 0,2-3 0 0 0,-1-2 0 0 0,0 1 0 0 0,6-18 0 0 0,11-51 8 0 0,22-66 26 0 0,-34 122-28 0 0,0-1-1 0 0,2 1 1 0 0,25-41-1 0 0,-33 60-67 0 0,-1 0 0 0 0,1 0-1 0 0,0 2 1 0 0,1-2 0 0 0,-2 1-1 0 0,2-1 1 0 0,-1 1 0 0 0,1 1-1 0 0,0-1 1 0 0,0 0 0 0 0,0 1-1 0 0,0 0 1 0 0,0 0 0 0 0,0 0 0 0 0,7-2-1 0 0,-7 4-37 0 0,0 0-1 0 0,0-1 0 0 0,1 1 0 0 0,-1 0 0 0 0,0 0 1 0 0,1 1-1 0 0,-1-1 0 0 0,0 2 0 0 0,0-1 1 0 0,0 0-1 0 0,2 1 0 0 0,-2-1 0 0 0,0 0 1 0 0,0 2-1 0 0,-2-2 0 0 0,8 5 0 0 0,4 4-1837 0 0,5 2-415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8.455"/>
    </inkml:context>
    <inkml:brush xml:id="br0">
      <inkml:brushProperty name="width" value="0.2" units="cm"/>
      <inkml:brushProperty name="height" value="0.2" units="cm"/>
      <inkml:brushProperty name="color" value="#E71224"/>
    </inkml:brush>
  </inkml:definitions>
  <inkml:trace contextRef="#ctx0" brushRef="#br0">173 8 984 0 0,'0'0'1'0'0,"0"0"-1"0"0,0 0 1 0 0,0 0-1 0 0,1 0 1 0 0,-1 0-1 0 0,0 0 1 0 0,0 0-1 0 0,0 0 1 0 0,0 0-1 0 0,2 0 1 0 0,-2 0-1 0 0,0 0 1 0 0,0 0-1 0 0,0 0 1 0 0,0-2-1 0 0,1 2 1 0 0,-1 0-1 0 0,0 0 1 0 0,0 0-1 0 0,0 0 1 0 0,0 0-1 0 0,0 0 1 0 0,0-1-1 0 0,1 1 1 0 0,-1 0-1 0 0,0 0 1 0 0,0 0-1 0 0,0 0 1 0 0,0-1-1 0 0,0 1 1 0 0,0 0-1 0 0,0 0 1 0 0,0 0-1 0 0,0 0 1 0 0,0-2-1 0 0,0 2 1 0 0,0 0-1 0 0,0 0 1 0 0,0-1-1 0 0,-10 1 383 0 0,-20 3 1140 0 0,22-2-1099 0 0,0 0 0 0 0,0 2 0 0 0,0 0 0 0 0,0-1 0 0 0,0 2 0 0 0,0-1 0 0 0,2 1 0 0 0,-2 1-1 0 0,1-1 1 0 0,0 2 0 0 0,-9 7 0 0 0,12-9-291 0 0,0 0 0 0 0,0 1 0 0 0,2-1 0 0 0,-1 2 0 0 0,-1-1-1 0 0,1-1 1 0 0,1 1 0 0 0,0 1 0 0 0,0-1 0 0 0,0 2 0 0 0,1-2 0 0 0,0 0 0 0 0,-1 1-1 0 0,1 0 1 0 0,1 0 0 0 0,0-1 0 0 0,0 11 0 0 0,0-7-94 0 0,1 2 1 0 0,1 0-1 0 0,0-1 1 0 0,1 1-1 0 0,0-2 1 0 0,-1 2-1 0 0,2-2 1 0 0,10 19-1 0 0,-13-26-70 0 0,0 0 0 0 0,1 1 0 0 0,-1 0 0 0 0,2-1 0 0 0,-2 0 0 0 0,0 0 0 0 0,2 0 0 0 0,-2 0 0 0 0,2 0 0 0 0,0-1-1 0 0,-2 2 1 0 0,2-2 0 0 0,-1 0 0 0 0,1 1 0 0 0,0-1 0 0 0,-1 0 0 0 0,1-1 0 0 0,0 2 0 0 0,-1-1 0 0 0,1-1 0 0 0,0 1 0 0 0,-1-1 0 0 0,1 0-1 0 0,0 0 1 0 0,1 0 0 0 0,-2 0 0 0 0,1 0 0 0 0,0 0 0 0 0,-1-1 0 0 0,1 1 0 0 0,0-1 0 0 0,-1 1 0 0 0,1-2 0 0 0,0 1 0 0 0,-1 0 0 0 0,1-1-1 0 0,2 0 1 0 0,1-2-100 0 0,-1 1 0 0 0,0-1 0 0 0,1 0 0 0 0,-1 0-1 0 0,-1 0 1 0 0,0-1 0 0 0,1 1 0 0 0,-1-2 0 0 0,-1 1 0 0 0,5-6-1 0 0,3-7-394 0 0,13-36-1 0 0,-19 40 437 0 0,0 0-1 0 0,2 0 0 0 0,1 0 0 0 0,11-16 0 0 0,-14 27 362 0 0,-2 11 66 0 0,-5 11 148 0 0,-46 198 2528 0 0,38-178-2790 0 0,-6 22-22 0 0,-3 0-1 0 0,-44 97 1 0 0,61-154-218 0 0,-1 0 0 0 0,0 0 0 0 0,1 0-1 0 0,-1 0 1 0 0,0 0 0 0 0,-1-2 0 0 0,2 2 0 0 0,-2-1 0 0 0,0 1 0 0 0,0-1 0 0 0,-6 2 0 0 0,9-4-12 0 0,1-1 0 0 0,-1 2 0 0 0,-1-2 0 0 0,1 0 0 0 0,0 1 0 0 0,-1-1 0 0 0,1 0 0 0 0,0 0 0 0 0,-1 0 0 0 0,1 0 0 0 0,0 0 0 0 0,-1 0 0 0 0,1 0 0 0 0,0 0 0 0 0,-1 0 0 0 0,1 0 0 0 0,-3-1 0 0 0,3 1-35 0 0,-1-2 0 0 0,0 1 0 0 0,0 0 0 0 0,1-1 0 0 0,0 2 0 0 0,-1-1 0 0 0,2 0 0 0 0,-1-1-1 0 0,0 1 1 0 0,-1-2 0 0 0,1 2 0 0 0,1 0 0 0 0,-1-1 0 0 0,-1 1 0 0 0,2 0 0 0 0,-1-2 0 0 0,0-1-1 0 0,-1-3-458 0 0,1-1 0 0 0,0 0-1 0 0,-1 0 1 0 0,1-12 0 0 0,1-12-2227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5.284"/>
    </inkml:context>
    <inkml:brush xml:id="br0">
      <inkml:brushProperty name="width" value="0.2" units="cm"/>
      <inkml:brushProperty name="height" value="0.2" units="cm"/>
      <inkml:brushProperty name="color" value="#E71224"/>
    </inkml:brush>
  </inkml:definitions>
  <inkml:trace contextRef="#ctx0" brushRef="#br0">128 30 768 0 0,'0'-1'104'0'0,"0"0"0"0"0,0-1 0 0 0,0 1 0 0 0,-2 0 0 0 0,2-1 0 0 0,0 1 0 0 0,-1 0 0 0 0,1-1 0 0 0,-1 1 0 0 0,1 1-1 0 0,-2-1 1 0 0,2-1 0 0 0,-1 1 0 0 0,0 0 0 0 0,1 1 0 0 0,-2-2 0 0 0,1 1 0 0 0,0 1 0 0 0,1-1 0 0 0,-2 1 0 0 0,1-2 0 0 0,0 2 0 0 0,-1-1 0 0 0,1 1 0 0 0,0 0-1 0 0,-1-1 1 0 0,1 1 0 0 0,-2 0 0 0 0,2-2 59 0 0,0 2 0 0 0,-1 0 0 0 0,1-1 0 0 0,-2 1 0 0 0,2 0 0 0 0,0 0 0 0 0,-1 0 0 0 0,0 0 0 0 0,0 0 0 0 0,1 0 0 0 0,0 0 0 0 0,-2 1 0 0 0,2-1 0 0 0,-1 0 0 0 0,1 2 0 0 0,0-2 0 0 0,-1 1 0 0 0,1-1 0 0 0,-2 1 0 0 0,2-1 0 0 0,-2 3 0 0 0,-3 6 14 0 0,-1-1 1 0 0,0 2-1 0 0,2-1 0 0 0,0 2 0 0 0,-1-2 0 0 0,2 2 1 0 0,0-2-1 0 0,0 2 0 0 0,-2 14 0 0 0,2-8 66 0 0,1 2-1 0 0,0-2 0 0 0,2 2 1 0 0,1-2-1 0 0,1 19 0 0 0,-1-32-272 0 0,0 0 0 0 0,2 0 0 0 0,-2 0-1 0 0,1 0 1 0 0,0-1 0 0 0,1 1 0 0 0,-1 0-1 0 0,0 0 1 0 0,1-1 0 0 0,-1 1 0 0 0,2-2-1 0 0,-1 2 1 0 0,0-1 0 0 0,0 0 0 0 0,1-1-1 0 0,0 2 1 0 0,-1-1 0 0 0,1-2 0 0 0,0 2-1 0 0,1 0 1 0 0,4 2 0 0 0,-4-4-29 0 0,0 2 0 0 0,0-2 0 0 0,1 1 0 0 0,-1-1 0 0 0,1 0 0 0 0,-1 1 0 0 0,2-2 0 0 0,-2 0 1 0 0,1 1-1 0 0,-1-1 0 0 0,1 0 0 0 0,-1-1 0 0 0,2 1 0 0 0,-2-2 0 0 0,1 2 0 0 0,7-4 0 0 0,0-1-618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8.655"/>
    </inkml:context>
    <inkml:brush xml:id="br0">
      <inkml:brushProperty name="width" value="0.2" units="cm"/>
      <inkml:brushProperty name="height" value="0.2" units="cm"/>
      <inkml:brushProperty name="color" value="#E71224"/>
    </inkml:brush>
  </inkml:definitions>
  <inkml:trace contextRef="#ctx0" brushRef="#br0">27 1 3089 0 0,'-6'23'558'0'0,"4"1"0"0"0,-1 0 0 0 0,0 36 0 0 0,2-6 721 0 0,-4 9-195 0 0,-2 38 606 0 0,10-122-3914 0 0,-3 4-469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8.809"/>
    </inkml:context>
    <inkml:brush xml:id="br0">
      <inkml:brushProperty name="width" value="0.2" units="cm"/>
      <inkml:brushProperty name="height" value="0.2" units="cm"/>
      <inkml:brushProperty name="color" value="#E71224"/>
    </inkml:brush>
  </inkml:definitions>
  <inkml:trace contextRef="#ctx0" brushRef="#br0">11 13 768 0 0,'-11'-13'3130'0'0,"18"20"-2784"0"0,6 5-822 0 0,0 0 1 0 0,2-2 0 0 0,0 1 0 0 0,-1-2 0 0 0,2-1 0 0 0,32 15 0 0 0,-26-16 445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9.069"/>
    </inkml:context>
    <inkml:brush xml:id="br0">
      <inkml:brushProperty name="width" value="0.2" units="cm"/>
      <inkml:brushProperty name="height" value="0.2" units="cm"/>
      <inkml:brushProperty name="color" value="#E71224"/>
    </inkml:brush>
  </inkml:definitions>
  <inkml:trace contextRef="#ctx0" brushRef="#br0">162 1 1400 0 0,'-24'24'1377'0'0,"0"3"0"0"0,0-1 0 0 0,-20 34 0 0 0,38-49-1101 0 0,0-2 0 0 0,1 1 0 0 0,0 0 0 0 0,1 1 0 0 0,0 0 0 0 0,0-1 0 0 0,1 1 0 0 0,0 0 0 0 0,1 1 0 0 0,0-2 0 0 0,1 1 0 0 0,1 1 0 0 0,0 20 0 0 0,0-31-271 0 0,0 2 1 0 0,1-2-1 0 0,-1 2 1 0 0,0-2-1 0 0,0 2 1 0 0,2-2 0 0 0,-2 2-1 0 0,1-2 1 0 0,0 2-1 0 0,-1-2 1 0 0,2 1-1 0 0,-1 0 1 0 0,0 0-1 0 0,1-1 1 0 0,-1 0-1 0 0,0 1 1 0 0,1 0 0 0 0,-1 0-1 0 0,0-1 1 0 0,1-1-1 0 0,0 1 1 0 0,0 1-1 0 0,-1-1 1 0 0,2 0-1 0 0,1 1 1 0 0,-2-1-3 0 0,1-1-1 0 0,0 0 1 0 0,-1 0-1 0 0,0 0 1 0 0,0 0 0 0 0,1 0-1 0 0,0 0 1 0 0,-1-1-1 0 0,1 1 1 0 0,-2 0-1 0 0,2-2 1 0 0,0 2 0 0 0,-1-1-1 0 0,0 0 1 0 0,0-1-1 0 0,1 1 1 0 0,-2 0 0 0 0,2-1-1 0 0,-2 1 1 0 0,5-3-1 0 0,2-4-88 0 0,0 0-1 0 0,-2 0 1 0 0,1 0-1 0 0,0 0 0 0 0,-2-1 1 0 0,2-1-1 0 0,-3 1 0 0 0,8-18 1 0 0,1-9-527 0 0,10-41 0 0 0,-9 24 355 0 0,-12 51 255 0 0,-2 1-1 0 0,0 0 1 0 0,1-1-1 0 0,-1 1 0 0 0,0 0 1 0 0,1-1-1 0 0,-1 1 1 0 0,2 0-1 0 0,-1-1 1 0 0,-1 1-1 0 0,1 0 0 0 0,1-1 1 0 0,-1 1-1 0 0,-1 1 1 0 0,4-3-1 0 0,-4 3 16 0 0,1 0-1 0 0,-1 0 1 0 0,2 0-1 0 0,-2 0 1 0 0,1 0 0 0 0,-1 0-1 0 0,1 0 1 0 0,-1 0-1 0 0,2 0 1 0 0,-2 0-1 0 0,1 0 1 0 0,-1 2 0 0 0,1-2-1 0 0,-1 0 1 0 0,0 0-1 0 0,2 1 1 0 0,-2-1-1 0 0,1 0 1 0 0,-1 1-1 0 0,0-1 1 0 0,1 0 0 0 0,-1 2-1 0 0,0-2 1 0 0,2 0-1 0 0,-2 1 1 0 0,0-1-1 0 0,0 1 1 0 0,1-1-1 0 0,-1 2 1 0 0,0-2 0 0 0,0 0-1 0 0,0 1 1 0 0,0-1-1 0 0,0 1 1 0 0,1-1-1 0 0,-1 2 1 0 0,11 31 649 0 0,-2-1 0 0 0,9 59 0 0 0,-12-58-363 0 0,1 0 1 0 0,18 54-1 0 0,-23-83-277 0 0,-1 0 0 0 0,0 0 0 0 0,2-1 0 0 0,-2 1 0 0 0,2 0-1 0 0,0-2 1 0 0,-2 1 0 0 0,7 5 0 0 0,-7-7-182 0 0,1 1-1 0 0,-1-1 1 0 0,0-1-1 0 0,1 1 1 0 0,-1 1-1 0 0,0-2 1 0 0,2 1-1 0 0,-2-1 1 0 0,1 0-1 0 0,-1 1 1 0 0,2-1-1 0 0,-2 0 1 0 0,0 0-1 0 0,2 0 1 0 0,-2 0-1 0 0,1 0 1 0 0,0 0-1 0 0,0 0 1 0 0,-1 0-1 0 0,0 0 1 0 0,2-1-1 0 0,1 1 1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9.388"/>
    </inkml:context>
    <inkml:brush xml:id="br0">
      <inkml:brushProperty name="width" value="0.2" units="cm"/>
      <inkml:brushProperty name="height" value="0.2" units="cm"/>
      <inkml:brushProperty name="color" value="#E71224"/>
    </inkml:brush>
  </inkml:definitions>
  <inkml:trace contextRef="#ctx0" brushRef="#br0">19 0 6065 0 0,'-7'5'264'0'0,"3"-5"64"0"0,-1 2-264 0 0,2 0-64 0 0,3 1 224 0 0,0 0 33 0 0,0 1 7 0 0,0 4 24 0 0,0 1-504 0 0,3-2-96 0 0,3 1-17 0 0,0-2 9 0 0,3 4 240 0 0,-4-2 80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09.520"/>
    </inkml:context>
    <inkml:brush xml:id="br0">
      <inkml:brushProperty name="width" value="0.2" units="cm"/>
      <inkml:brushProperty name="height" value="0.2" units="cm"/>
      <inkml:brushProperty name="color" value="#E71224"/>
    </inkml:brush>
  </inkml:definitions>
  <inkml:trace contextRef="#ctx0" brushRef="#br0">67 1 10690 0 0,'-15'36'472'0'0,"8"-17"105"0"0,1-1-465 0 0,-2 2-112 0 0,6-10 0 0 0,0-10 0 0 0,-1 4-193 0 0,-2 8-63 0 0,-2 5-16 0 0,0-2 0 0 0,2-3 120 0 0,5-8 24 0 0,3-7 8 0 0,15-16-2672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1.049"/>
    </inkml:context>
    <inkml:brush xml:id="br0">
      <inkml:brushProperty name="width" value="0.2" units="cm"/>
      <inkml:brushProperty name="height" value="0.2" units="cm"/>
      <inkml:brushProperty name="color" value="#E71224"/>
    </inkml:brush>
  </inkml:definitions>
  <inkml:trace contextRef="#ctx0" brushRef="#br0">5 1 1400 0 0,'-3'0'107'0'0,"3"1"-54"0"0,0 1-1 0 0,-1-1 1 0 0,1-1 0 0 0,0 1-1 0 0,0 1 1 0 0,0-1 0 0 0,0 0-1 0 0,0 1 1 0 0,0-1 0 0 0,0-1-1 0 0,0 1 1 0 0,1 3 0 0 0,-1-1 62 0 0,3 29 602 0 0,0 0 0 0 0,15 59 0 0 0,-8-46-411 0 0,87 492 1850 0 0,-93-514-2113 0 0,5 37 121 0 0,-7-56-191 0 0,-1 1 0 0 0,0 1 0 0 0,2-1 0 0 0,-2 0 0 0 0,2-1 0 0 0,0 2 0 0 0,-1-2 0 0 0,5 8 0 0 0,-6-12-2 0 0,-1 0 0 0 0,0 0 0 0 0,0 1 0 0 0,0-1 0 0 0,0 0 0 0 0,2 0 0 0 0,-2 1 0 0 0,0-1 0 0 0,0 0 0 0 0,1 0 0 0 0,-1 0 0 0 0,0 2 0 0 0,0-2 0 0 0,1 0 0 0 0,-1 0 0 0 0,0 0 0 0 0,2 0 0 0 0,-2 0 0 0 0,0 0 0 0 0,0 0 0 0 0,1 1 0 0 0,-1-1 0 0 0,0 0 0 0 0,1 0 0 0 0,-1 0 0 0 0,0 0 0 0 0,2 0 0 0 0,-2 0 0 0 0,0-1 0 0 0,1 1 0 0 0,2-6-867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1.235"/>
    </inkml:context>
    <inkml:brush xml:id="br0">
      <inkml:brushProperty name="width" value="0.2" units="cm"/>
      <inkml:brushProperty name="height" value="0.2" units="cm"/>
      <inkml:brushProperty name="color" value="#E71224"/>
    </inkml:brush>
  </inkml:definitions>
  <inkml:trace contextRef="#ctx0" brushRef="#br0">1 117 1160 0 0,'0'0'21'0'0,"0"0"0"0"0,0 0 0 0 0,0 2 0 0 0,0-2 1 0 0,0 0-1 0 0,0 0 0 0 0,0 0 0 0 0,0 0 0 0 0,0 0 0 0 0,0 0 0 0 0,0 1 0 0 0,0-1 0 0 0,0 0 0 0 0,0 0 0 0 0,0 0 0 0 0,0 0 0 0 0,0 0 0 0 0,0 0 0 0 0,0 1 0 0 0,0-1 0 0 0,0 0 0 0 0,0 0 0 0 0,0 0 0 0 0,0 0 1 0 0,0 0-1 0 0,0 0 0 0 0,0 2 105 0 0,1-2-105 0 0,-1 0 0 0 0,0 0 0 0 0,0 0 0 0 0,0 0 0 0 0,0 0 0 0 0,0 0 0 0 0,0 1 0 0 0,0-1 0 0 0,2 0 0 0 0,-2 0 0 0 0,0 0 1 0 0,0 0-1 0 0,0 0 0 0 0,0 0 0 0 0,0 0 0 0 0,1 0 0 0 0,-1 0 0 0 0,0 0 0 0 0,0 0 0 0 0,0 0 0 0 0,0 0 0 0 0,0 0 0 0 0,0 0 0 0 0,1 0 0 0 0,-1-1 0 0 0,0 1 0 0 0,0 0 0 0 0,0 0 0 0 0,0 0 0 0 0,0 0 1 0 0,15-2 975 0 0,6-6-418 0 0,1-1 0 0 0,-2-2 1 0 0,20-13-1 0 0,-26 15-137 0 0,1 0-1 0 0,1 1 1 0 0,0 0 0 0 0,0 1-1 0 0,0 0 1 0 0,33-6 0 0 0,-10 9-2026 0 0,65 0 0 0 0,-93 4 1272 0 0,7 0-2041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1.489"/>
    </inkml:context>
    <inkml:brush xml:id="br0">
      <inkml:brushProperty name="width" value="0.2" units="cm"/>
      <inkml:brushProperty name="height" value="0.2" units="cm"/>
      <inkml:brushProperty name="color" value="#E71224"/>
    </inkml:brush>
  </inkml:definitions>
  <inkml:trace contextRef="#ctx0" brushRef="#br0">7 0 1800 0 0,'-3'9'78'0'0,"2"-1"0"0"0,-1 2 0 0 0,2-2 0 0 0,-1 1 0 0 0,1 0-1 0 0,0-1 1 0 0,4 16 0 0 0,16 64 1109 0 0,-7-36-783 0 0,97 463 2848 0 0,-105-492-3255 0 0,-4-9-96 0 0,3 1-1 0 0,-1 0 0 0 0,1-1 1 0 0,1 0-1 0 0,1 0 0 0 0,11 24 0 0 0,-17-38 68 0 0,0 0 0 0 0,1 1 0 0 0,-1-1-1 0 0,0 0 1 0 0,0 1 0 0 0,0-1 0 0 0,0 0-1 0 0,2 2 1 0 0,-2-2 0 0 0,0 0-1 0 0,0 1 1 0 0,1-1 0 0 0,-1 0 0 0 0,0 0-1 0 0,1 1 1 0 0,-1-1 0 0 0,0 0 0 0 0,2 0-1 0 0,-2 0 1 0 0,0 2 0 0 0,1-2 0 0 0,-1 0-1 0 0,0 0 1 0 0,1 0 0 0 0,-1 0-1 0 0,0 0 1 0 0,2 0 0 0 0,-2 0 0 0 0,1 0-1 0 0,-1 0 1 0 0,0 0 0 0 0,1 0 0 0 0,-1 0-1 0 0,2 0 1 0 0,-2 0 0 0 0,0 0 0 0 0,1 0-1 0 0,-1 0 1 0 0,0-2 0 0 0,1 2-1 0 0,1-1-66 0 0,-2 0 0 0 0,1 1-1 0 0,-1-2 1 0 0,1 1-1 0 0,-1 0 1 0 0,2-1-1 0 0,-2 1 1 0 0,0 0 0 0 0,1-1-1 0 0,-1 1 1 0 0,0 1-1 0 0,0-1 1 0 0,0-1-1 0 0,0 1 1 0 0,0-3-1 0 0,0-12-526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2.106"/>
    </inkml:context>
    <inkml:brush xml:id="br0">
      <inkml:brushProperty name="width" value="0.2" units="cm"/>
      <inkml:brushProperty name="height" value="0.2" units="cm"/>
      <inkml:brushProperty name="color" value="#E71224"/>
    </inkml:brush>
  </inkml:definitions>
  <inkml:trace contextRef="#ctx0" brushRef="#br0">0 417 952 0 0,'0'0'14'0'0,"1"1"-1"0"0,-1-1 1 0 0,0 0-1 0 0,0 2 1 0 0,0-2-1 0 0,0 0 1 0 0,0 1-1 0 0,2-1 1 0 0,-2 0-1 0 0,0 0 1 0 0,0 1-1 0 0,0-1 0 0 0,1 0 1 0 0,-1 0-1 0 0,0 2 1 0 0,0-2-1 0 0,1 0 1 0 0,-1 0-1 0 0,0 0 1 0 0,2 1-1 0 0,-2-1 1 0 0,0 0-1 0 0,1 0 1 0 0,-1 0-1 0 0,0 0 1 0 0,1 0-1 0 0,-1 0 1 0 0,0 0-1 0 0,2 0 1 0 0,-2 0-1 0 0,16 1 391 0 0,-16-1-380 0 0,5 0 78 0 0,2 0 0 0 0,-2-1 0 0 0,0 1 0 0 0,1-1 0 0 0,-1-1 0 0 0,0 1 1 0 0,1 0-1 0 0,-2-2 0 0 0,1 2 0 0 0,0-2 0 0 0,1 0 0 0 0,-2 1 0 0 0,1-1 0 0 0,4-5 0 0 0,-2 3 4 0 0,0-2 0 0 0,-2 2 0 0 0,0-2-1 0 0,1 0 1 0 0,-2 1 0 0 0,0-2-1 0 0,1 1 1 0 0,4-14 0 0 0,-2 3-12 0 0,-2 0 0 0 0,1-1 0 0 0,-2 0 0 0 0,0 1 0 0 0,-2-1 0 0 0,0-1 0 0 0,-2-28 0 0 0,1 39-72 0 0,-2 1-1 0 0,1-2 1 0 0,-2 1 0 0 0,1 1 0 0 0,0-1-1 0 0,-2 1 1 0 0,2-2 0 0 0,-3 2-1 0 0,1 0 1 0 0,-1 0 0 0 0,0 0-1 0 0,0 0 1 0 0,0 0 0 0 0,-8-8-1 0 0,12 16-17 0 0,0-1 0 0 0,-1 1-1 0 0,1-1 1 0 0,-2 1 0 0 0,2-2-1 0 0,0 2 1 0 0,-1-1 0 0 0,0 1-1 0 0,1 0 1 0 0,-2-1 0 0 0,2 1-1 0 0,-1 0 1 0 0,1-2 0 0 0,-1 2-1 0 0,-1 0 1 0 0,2 0 0 0 0,-1-1-1 0 0,0 1 1 0 0,1 0 0 0 0,-2 0-1 0 0,1 0 1 0 0,1 0 0 0 0,-1 0-1 0 0,-1 0 1 0 0,2 0-1 0 0,-1 0 1 0 0,0 0 0 0 0,1 0-1 0 0,-2 1 1 0 0,2-1 0 0 0,-1 0-1 0 0,0 0 1 0 0,1 0 0 0 0,-2 2-1 0 0,1-2 1 0 0,1 0 0 0 0,-1 1-1 0 0,1-1 1 0 0,-2 1 0 0 0,2-1-1 0 0,-1 2 1 0 0,1-2 0 0 0,-1 1-1 0 0,1-1 1 0 0,0 1 0 0 0,-2-1-1 0 0,2 2 1 0 0,0-2 0 0 0,-1 1-1 0 0,1 0 1 0 0,0 1 0 0 0,-4 6 102 0 0,0-2 1 0 0,1 2 0 0 0,1 0 0 0 0,-4 11 0 0 0,0 9 238 0 0,2 0 1 0 0,0 1-1 0 0,1-1 1 0 0,2 2-1 0 0,1-1 1 0 0,1-1-1 0 0,0 1 1 0 0,3 1-1 0 0,2-2 1 0 0,10 38-1 0 0,-14-60-318 0 0,0-2 0 0 0,-1 1-1 0 0,2-1 1 0 0,-1 1 0 0 0,1-1-1 0 0,0 0 1 0 0,-1 0-1 0 0,1 0 1 0 0,1 0 0 0 0,-1 0-1 0 0,1 0 1 0 0,5 4 0 0 0,-6-6-32 0 0,-2-1 1 0 0,2 0 0 0 0,-1 1-1 0 0,1-1 1 0 0,-2-1 0 0 0,2 1-1 0 0,0-1 1 0 0,-1 2 0 0 0,1-2-1 0 0,0 1 1 0 0,-1-1 0 0 0,1 0-1 0 0,0 0 1 0 0,-1 0 0 0 0,1 0-1 0 0,0-1 1 0 0,-1 1 0 0 0,1 0-1 0 0,0-2 1 0 0,-1 2 0 0 0,1-1-1 0 0,-2 0 1 0 0,2-1-1 0 0,0 1 1 0 0,2-2 0 0 0,8-5-437 0 0,-1-1 1 0 0,2 0 0 0 0,-2-2-1 0 0,-2 0 1 0 0,1 1-1 0 0,0-2 1 0 0,-1 0 0 0 0,10-16-1 0 0,-5 8-2215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2.442"/>
    </inkml:context>
    <inkml:brush xml:id="br0">
      <inkml:brushProperty name="width" value="0.2" units="cm"/>
      <inkml:brushProperty name="height" value="0.2" units="cm"/>
      <inkml:brushProperty name="color" value="#E71224"/>
    </inkml:brush>
  </inkml:definitions>
  <inkml:trace contextRef="#ctx0" brushRef="#br0">1 1 1800 0 0,'0'4'52'0'0,"0"0"0"0"0,0 0-1 0 0,0 0 1 0 0,0 0 0 0 0,0 0-1 0 0,0 0 1 0 0,1 0-1 0 0,1 0 1 0 0,0 7 0 0 0,20 38 946 0 0,-6-14-722 0 0,2 21 141 0 0,-8-27 86 0 0,-1 0-1 0 0,28 53 1 0 0,-37-81-477 0 0,0-1-1 0 0,2 1 1 0 0,-2 1 0 0 0,0-2 0 0 0,1 1-1 0 0,-1 0 1 0 0,1-1 0 0 0,-1 2-1 0 0,2-1 1 0 0,-2-1 0 0 0,1 1 0 0 0,0-1-1 0 0,-1 2 1 0 0,2-2 0 0 0,-2 1 0 0 0,1-1-1 0 0,0 0 1 0 0,1 1 0 0 0,-2-1 0 0 0,2 2-1 0 0,0-2-4 0 0,-2-2 0 0 0,0 2 0 0 0,1 0-1 0 0,-1 0 1 0 0,1-1 0 0 0,-1 1-1 0 0,0 0 1 0 0,2-1 0 0 0,-2 1 0 0 0,0 0-1 0 0,1-2 1 0 0,-1 2 0 0 0,0 0 0 0 0,1-1-1 0 0,-1 1 1 0 0,0-1 0 0 0,0 1 0 0 0,0-2-1 0 0,2 2 1 0 0,-2-1 0 0 0,0 1 0 0 0,0 0-1 0 0,0-3 1 0 0,2-6 178 0 0,0-2 1 0 0,0-18-1 0 0,-2 25-183 0 0,0-7 31 0 0,2-15 280 0 0,-1 0 0 0 0,8-31 0 0 0,-7 50-220 0 0,-1 1 0 0 0,2-1 0 0 0,-2 2 0 0 0,2-2 0 0 0,-1 2 0 0 0,1-2 0 0 0,1 2 0 0 0,-1-1 0 0 0,1 1 0 0 0,0 0 0 0 0,0-1 0 0 0,0 1 0 0 0,1 0 0 0 0,6-5 0 0 0,-7 8-73 0 0,-2 0-1 0 0,2 0 1 0 0,-1 0 0 0 0,1 1 0 0 0,-1 0-1 0 0,1-1 1 0 0,0 1 0 0 0,0 1 0 0 0,-2-1-1 0 0,2 1 1 0 0,0-2 0 0 0,0 2 0 0 0,0 0 0 0 0,6 2-1 0 0,4-1-158 0 0,0 2 0 0 0,22 6 0 0 0,-11-1-709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5.966"/>
    </inkml:context>
    <inkml:brush xml:id="br0">
      <inkml:brushProperty name="width" value="0.2" units="cm"/>
      <inkml:brushProperty name="height" value="0.2" units="cm"/>
      <inkml:brushProperty name="color" value="#E71224"/>
    </inkml:brush>
  </inkml:definitions>
  <inkml:trace contextRef="#ctx0" brushRef="#br0">9 28 520 0 0,'0'-1'5'0'0,"0"1"0"0"0,-1-2 0 0 0,1 2 0 0 0,0-1 0 0 0,0 1 0 0 0,-1-1 0 0 0,1-1 0 0 0,0 2 0 0 0,0-1 0 0 0,0 0 0 0 0,0 1 0 0 0,0-2 0 0 0,0 2 0 0 0,0-1 0 0 0,0 0 0 0 0,0 1 0 0 0,0-2 0 0 0,0 1 0 0 0,0 1 0 0 0,1-1 0 0 0,-1 1 0 0 0,0-2 0 0 0,1 0 0 0 0,2-5 239 0 0,-6 19 94 0 0,2 0 179 0 0,-2 1 1 0 0,3 1 0 0 0,0-1-1 0 0,0 0 1 0 0,3 15 0 0 0,-2 19 139 0 0,-6 126 816 0 0,1 87 97 0 0,4-256-1560 0 0,0 3-9 0 0,1-2 1 0 0,-1 2-1 0 0,2-2 1 0 0,-1 2-1 0 0,0-2 1 0 0,1 1-1 0 0,3 8 1 0 0,-5-14-5 0 0,0 0-1 0 0,0 0 1 0 0,0 0 0 0 0,0 2 0 0 0,0-2-1 0 0,0 0 1 0 0,1 0 0 0 0,-1 0 0 0 0,0 0 0 0 0,0 1-1 0 0,0-1 1 0 0,0 0 0 0 0,2 0 0 0 0,-2 0-1 0 0,0 0 1 0 0,0 0 0 0 0,0 0 0 0 0,1 1 0 0 0,-1-1-1 0 0,0 0 1 0 0,0 0 0 0 0,1 0 0 0 0,-1 0 0 0 0,0 0-1 0 0,0 0 1 0 0,0 0 0 0 0,2 0 0 0 0,-2 0-1 0 0,0 0 1 0 0,0 0 0 0 0,1 0 0 0 0,-1 0 0 0 0,0 0-1 0 0,0-1 1 0 0,1 1 0 0 0,-1 0 0 0 0,0 0-1 0 0,0 0 1 0 0,0 0 0 0 0,2 0 0 0 0,-2 0 0 0 0,0 0-1 0 0,0-1 1 0 0,0 1 0 0 0,0 0 0 0 0,1 0 0 0 0,-1 0-1 0 0,0 0 1 0 0,0-2 0 0 0,0 2 0 0 0,0 0-1 0 0,0 0 1 0 0,0-1 0 0 0,0 1 0 0 0,1 0 0 0 0,-1 0-1 0 0,8-19-279 0 0,23-82-698 0 0,-24 74 890 0 0,-1 1 0 0 0,2-1 1 0 0,3 2-1 0 0,0-1 0 0 0,14-26 0 0 0,-24 50 90 0 0,1 0 0 0 0,0 0 0 0 0,0-1 0 0 0,-1 2 1 0 0,2-2-1 0 0,-2 2 0 0 0,2-2 0 0 0,-2 2 0 0 0,2-1 0 0 0,-1 1 0 0 0,0 0 0 0 0,0-1 0 0 0,1 1 0 0 0,0 0 0 0 0,-1-1 0 0 0,1 1 0 0 0,4 0 0 0 0,-5 1 24 0 0,0 0 0 0 0,-1 0-1 0 0,2 0 1 0 0,-2 0 0 0 0,0 0-1 0 0,1 1 1 0 0,0-1 0 0 0,0 1 0 0 0,-1-1-1 0 0,0 0 1 0 0,2 2 0 0 0,-2-1-1 0 0,1-1 1 0 0,-1 1 0 0 0,0 1 0 0 0,1-1-1 0 0,-1-1 1 0 0,0 1 0 0 0,1 1-1 0 0,-1-1 1 0 0,0 0 0 0 0,1 1 0 0 0,-2-1-1 0 0,1 0 1 0 0,0 2 0 0 0,-1-2-1 0 0,2 1 1 0 0,-1 2 0 0 0,4 12 210 0 0,1-2 0 0 0,-2 2 0 0 0,0 0-1 0 0,-2 2 1 0 0,0-2 0 0 0,-1 0 0 0 0,0 1 0 0 0,-2 20 0 0 0,1-14-87 0 0,0-2 1 0 0,1 1-1 0 0,7 38 1 0 0,-1-47-111 0 0,1-12-650 0 0,-5-2 447 0 0,-2 0 1 0 0,0-1-1 0 0,1 1 0 0 0,-1 0 0 0 0,0-1 0 0 0,1 1 1 0 0,-2 0-1 0 0,1-1 0 0 0,0 1 0 0 0,1-2 0 0 0,-2 2 1 0 0,1-2-1 0 0,3-6-843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3.165"/>
    </inkml:context>
    <inkml:brush xml:id="br0">
      <inkml:brushProperty name="width" value="0.2" units="cm"/>
      <inkml:brushProperty name="height" value="0.2" units="cm"/>
      <inkml:brushProperty name="color" value="#E71224"/>
    </inkml:brush>
  </inkml:definitions>
  <inkml:trace contextRef="#ctx0" brushRef="#br0">41 320 1160 0 0,'-3'4'18'0'0,"2"-2"0"0"0,0 2 0 0 0,-1 0 0 0 0,1 0-1 0 0,0 0 1 0 0,-1 2 0 0 0,1 6 0 0 0,2-11 110 0 0,-1 2-1 0 0,2-2 1 0 0,-1 0 0 0 0,0 2-1 0 0,1-2 1 0 0,0 1 0 0 0,0 0-1 0 0,-1 0 1 0 0,0-1 0 0 0,5 3-1 0 0,-5-4-32 0 0,2 3 8 0 0,-1-1 1 0 0,1 1-1 0 0,1-2 1 0 0,-1 2-1 0 0,1-2 0 0 0,-2 1 1 0 0,2-1-1 0 0,0 0 0 0 0,-1 1 1 0 0,1-1-1 0 0,0 0 1 0 0,0-1-1 0 0,-1 2 0 0 0,1-2 1 0 0,0 0-1 0 0,0 0 1 0 0,0 0-1 0 0,-2 0 0 0 0,2 0 1 0 0,0-2-1 0 0,0 2 1 0 0,0-1-1 0 0,-1 0 0 0 0,1-1 1 0 0,0 1-1 0 0,-1 0 1 0 0,1-1-1 0 0,-2 0 0 0 0,2 0 1 0 0,-1 0-1 0 0,0 0 1 0 0,1 0-1 0 0,-2-1 0 0 0,4-4 1 0 0,0 2-8 0 0,0-2 0 0 0,-1 1 1 0 0,0-1-1 0 0,-1 0 0 0 0,2-1 0 0 0,-2 2 0 0 0,0-2 1 0 0,-2 0-1 0 0,1 0 0 0 0,1 0 0 0 0,-3 0 1 0 0,2 0-1 0 0,-2-2 0 0 0,2-10 0 0 0,-2 3-19 0 0,-2 1 0 0 0,1-1 0 0 0,-1-1 0 0 0,-2 2 0 0 0,0 0 0 0 0,-1-1 0 0 0,-1 1 0 0 0,0 0 0 0 0,-1 0 0 0 0,-15-28 0 0 0,20 41-68 0 0,-1 1 1 0 0,0-1-1 0 0,0 0 0 0 0,0 1 1 0 0,0-1-1 0 0,0 0 0 0 0,-1 1 1 0 0,0 0-1 0 0,2 0 0 0 0,-2 0 0 0 0,1 1 1 0 0,-2-2-1 0 0,1 2 0 0 0,0 0 1 0 0,1-1-1 0 0,-1 1 0 0 0,-1 0 0 0 0,1 1 1 0 0,1-2-1 0 0,-2 2 0 0 0,1-1 1 0 0,-5 1-1 0 0,5 0 2 0 0,-1 0 1 0 0,0 1-1 0 0,2 1 1 0 0,-2-2-1 0 0,0 1 0 0 0,1 0 1 0 0,-1 1-1 0 0,1 0 0 0 0,-1 0 1 0 0,2-1-1 0 0,-1 2 1 0 0,0-2-1 0 0,1 2 0 0 0,-1-1 1 0 0,0 1-1 0 0,1 0 0 0 0,-1-1 1 0 0,0 1-1 0 0,-2 5 1 0 0,0 1 79 0 0,-1 2 0 0 0,1-2 0 0 0,0 2 0 0 0,1 0 0 0 0,0 1 0 0 0,1-2 0 0 0,-4 20 0 0 0,-3 80 455 0 0,8-107-532 0 0,1 28 171 0 0,1 1 0 0 0,0 0 0 0 0,9 50 0 0 0,-6-68-134 0 0,0-2 0 0 0,-1 0 0 0 0,2 0 0 0 0,0 0 0 0 0,2 0 1 0 0,-1 0-1 0 0,2 0 0 0 0,-2-2 0 0 0,2 1 0 0 0,1 0 0 0 0,14 15 1 0 0,-19-22-67 0 0,1-1 0 0 0,0 1 0 0 0,0-1 0 0 0,0-1 1 0 0,0 1-1 0 0,0 0 0 0 0,0-2 0 0 0,1 2 1 0 0,-1-2-1 0 0,2 2 0 0 0,-2-2 0 0 0,1 0 1 0 0,0-1-1 0 0,-1 2 0 0 0,2-2 0 0 0,-1 1 1 0 0,-1-1-1 0 0,1 0 0 0 0,1 0 0 0 0,-2-1 1 0 0,1 1-1 0 0,0-2 0 0 0,-1 1 0 0 0,2 0 1 0 0,-2-1-1 0 0,6-2 0 0 0,4-2-178 0 0,0-1 0 0 0,0-1 0 0 0,-2 0 0 0 0,1 0 0 0 0,-1-1 0 0 0,0-2 0 0 0,13-13-1 0 0,1-3-3392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3.402"/>
    </inkml:context>
    <inkml:brush xml:id="br0">
      <inkml:brushProperty name="width" value="0.2" units="cm"/>
      <inkml:brushProperty name="height" value="0.2" units="cm"/>
      <inkml:brushProperty name="color" value="#E71224"/>
    </inkml:brush>
  </inkml:definitions>
  <inkml:trace contextRef="#ctx0" brushRef="#br0">21 0 3313 0 0,'-3'7'81'0'0,"-1"-2"1"0"0,2 2 0 0 0,0-2-1 0 0,0 2 1 0 0,0-1 0 0 0,0 1-1 0 0,0 0 1 0 0,2-2 0 0 0,-1 2 0 0 0,1-1-1 0 0,0 1 1 0 0,0 0 0 0 0,0-1-1 0 0,1 1 1 0 0,2 12 0 0 0,8 14 463 0 0,-1 0 0 0 0,24 41 0 0 0,-29-62-512 0 0,2 0-1 0 0,1 0 0 0 0,-2-2 1 0 0,4 1-1 0 0,-2 0 0 0 0,1-2 1 0 0,0 2-1 0 0,1-3 0 0 0,14 10 1 0 0,-22-15-99 0 0,2 0 0 0 0,0-1 1 0 0,-1 0-1 0 0,1 0 0 0 0,0 0 1 0 0,0-1-1 0 0,0 0 0 0 0,0 1 1 0 0,0-1-1 0 0,0 0 0 0 0,1-1 1 0 0,-1 0-1 0 0,0 2 0 0 0,0-2 1 0 0,0 0-1 0 0,2-2 0 0 0,3 2 1 0 0,-5-2-42 0 0,1 0 1 0 0,1 1-1 0 0,-2-2 1 0 0,1 2-1 0 0,-1-2 0 0 0,1 1 1 0 0,-1-2-1 0 0,0 1 1 0 0,0 0-1 0 0,0-1 1 0 0,0 0-1 0 0,4-4 0 0 0,2-4 45 0 0,-2 2-1 0 0,0-2 0 0 0,-2 0 1 0 0,1 0-1 0 0,0-2 0 0 0,-2 1 1 0 0,0 0-1 0 0,-1-1 0 0 0,4-19 1 0 0,-2 2 62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3.579"/>
    </inkml:context>
    <inkml:brush xml:id="br0">
      <inkml:brushProperty name="width" value="0.2" units="cm"/>
      <inkml:brushProperty name="height" value="0.2" units="cm"/>
      <inkml:brushProperty name="color" value="#E71224"/>
    </inkml:brush>
  </inkml:definitions>
  <inkml:trace contextRef="#ctx0" brushRef="#br0">501 0 768 0 0,'-10'1'162'0'0,"-1"2"-1"0"0,0-2 0 0 0,1 3 1 0 0,0-1-1 0 0,0 1 0 0 0,-1 0 1 0 0,2 0-1 0 0,-13 8 0 0 0,-3 4 465 0 0,0 1-1 0 0,1 2 0 0 0,0 1 0 0 0,1 1 0 0 0,0 1 0 0 0,3 0 0 0 0,0 2 0 0 0,-21 32 0 0 0,12-9 118 0 0,2 2-1 0 0,2 1 0 0 0,-31 88 1 0 0,46-114-640 0 0,5-13-84 0 0,1 0 1 0 0,0 1-1 0 0,1-2 0 0 0,1 2 1 0 0,-1-1-1 0 0,0 13 0 0 0,3-24-25 0 0,0 0-1 0 0,0 0 1 0 0,-1 0-1 0 0,1 0 1 0 0,0 1-1 0 0,0-1 1 0 0,0 0-1 0 0,0 0 0 0 0,0 0 1 0 0,0 0-1 0 0,0 0 1 0 0,1 2-1 0 0,-1-2 1 0 0,0 0-1 0 0,0 0 1 0 0,0 0-1 0 0,0 0 0 0 0,0 0 1 0 0,0 0-1 0 0,0 1 1 0 0,0-1-1 0 0,0 0 1 0 0,0 0-1 0 0,0 0 1 0 0,0 0-1 0 0,0 0 1 0 0,2 0-1 0 0,-2 0 0 0 0,0 0 1 0 0,0 1-1 0 0,0-1 1 0 0,0 0-1 0 0,0 0 1 0 0,0 0-1 0 0,0 0 1 0 0,1 0-1 0 0,-1 0 0 0 0,0 0 1 0 0,0 0-1 0 0,0 0 1 0 0,0 0-1 0 0,0 0 1 0 0,1 0-1 0 0,-1 0 1 0 0,0 0-1 0 0,11-5-448 0 0,8-14-436 0 0,99-126-4807 0 0,-87 109 4277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4.241"/>
    </inkml:context>
    <inkml:brush xml:id="br0">
      <inkml:brushProperty name="width" value="0.2" units="cm"/>
      <inkml:brushProperty name="height" value="0.2" units="cm"/>
      <inkml:brushProperty name="color" value="#E71224"/>
    </inkml:brush>
  </inkml:definitions>
  <inkml:trace contextRef="#ctx0" brushRef="#br0">37 37 200 0 0,'-4'6'202'0'0,"0"0"-1"0"0,0 0 1 0 0,0 0 0 0 0,2 1-1 0 0,-2 0 1 0 0,1-1-1 0 0,0 1 1 0 0,2 0 0 0 0,-2-1-1 0 0,1 16 1 0 0,-1 6 342 0 0,3 0 0 0 0,1 0 0 0 0,2 1 1 0 0,1-1-1 0 0,8 35 0 0 0,5 43 334 0 0,-2 34 362 0 0,-6 250 0 0 0,-13-372-1186 0 0,4-18-57 0 0,-1 0 0 0 0,1 0 0 0 0,0 0 0 0 0,0 0 0 0 0,-1 0 0 0 0,1 0-1 0 0,0 0 1 0 0,0 0 0 0 0,0-1 0 0 0,-2 1 0 0 0,2 0 0 0 0,0 0 0 0 0,0 0 0 0 0,0 0 0 0 0,-1-1 0 0 0,1 1 0 0 0,0 0 0 0 0,0 0 0 0 0,0 0 0 0 0,0-2-1 0 0,0 2 1 0 0,0 0 0 0 0,-1 0 0 0 0,1-1 0 0 0,0 1 0 0 0,0 0 0 0 0,0 0 0 0 0,0-1 0 0 0,0 1 0 0 0,-11-38-465 0 0,3-19 156 0 0,1 1 0 0 0,3-1 0 0 0,3-1 1 0 0,2 1-1 0 0,3 0 0 0 0,3-1 0 0 0,22-99 0 0 0,-21 128 121 0 0,2-1 0 0 0,24-52 0 0 0,-27 71 130 0 0,-2 0 0 0 0,2-1 0 0 0,1 3 0 0 0,-1-2-1 0 0,1 1 1 0 0,1 0 0 0 0,0 1 0 0 0,1 1 0 0 0,15-12 0 0 0,-24 17 56 0 0,2 2 1 0 0,0 0-1 0 0,-2-1 1 0 0,2 1-1 0 0,-1 0 0 0 0,1 1 1 0 0,0-2-1 0 0,-1 1 1 0 0,1 1-1 0 0,0-1 1 0 0,-1 1-1 0 0,1 0 1 0 0,0 0-1 0 0,-1 0 0 0 0,1 0 1 0 0,0 0-1 0 0,-1 0 1 0 0,1 0-1 0 0,-2 1 1 0 0,2-1-1 0 0,0 1 1 0 0,-1-1-1 0 0,1 2 1 0 0,0-1-1 0 0,-1 0 0 0 0,1 1 1 0 0,-2-1-1 0 0,2 0 1 0 0,0 1-1 0 0,2 2 1 0 0,-1 1 91 0 0,0-1 1 0 0,0 1-1 0 0,0-1 1 0 0,0 2 0 0 0,-1-1-1 0 0,-1 0 1 0 0,2 1-1 0 0,-1-1 1 0 0,-2 2-1 0 0,2-2 1 0 0,-2 0 0 0 0,3 10-1 0 0,0 9 407 0 0,-1 0-1 0 0,-2 0 1 0 0,-1 0-1 0 0,0 1 1 0 0,-1-1 0 0 0,-6 28-1 0 0,-2-6-9 0 0,-2-1 1 0 0,-22 58-1 0 0,29-93-407 0 0,0 1 0 0 0,0-2 0 0 0,-1 2 0 0 0,-1-2 0 0 0,0 1 0 0 0,-1-2 0 0 0,-8 10 1 0 0,14-16-71 0 0,0 0 1 0 0,-1 0 0 0 0,0-1 0 0 0,0 2 0 0 0,0-2 0 0 0,0 0 0 0 0,0 1 0 0 0,0-1 0 0 0,0 0 0 0 0,-1 1 0 0 0,2-1 0 0 0,-2-1 0 0 0,0 1 0 0 0,1-1 0 0 0,-1 2 0 0 0,2-2 0 0 0,-2 1 0 0 0,0-1 0 0 0,1 0 0 0 0,-1 0 0 0 0,0 0 0 0 0,1 0-1 0 0,-1 0 1 0 0,0-1 0 0 0,1 1 0 0 0,0 0 0 0 0,0-2 0 0 0,-1 1 0 0 0,0 1 0 0 0,1-1 0 0 0,0-1 0 0 0,0 1 0 0 0,-1 0 0 0 0,2-1 0 0 0,-2 1 0 0 0,-2-3 0 0 0,2 1-27 0 0,0 1 0 0 0,1-1 0 0 0,-1-1 0 0 0,0 1 0 0 0,2 1-1 0 0,-2-1 1 0 0,2-1 0 0 0,-2 1 0 0 0,2-1 0 0 0,0 0 0 0 0,-1 2 0 0 0,1-2 0 0 0,0 0 0 0 0,1 0 0 0 0,-2 1 0 0 0,2-1 0 0 0,-1 0 0 0 0,1 0 0 0 0,0-4 0 0 0,0 4 13 0 0,1 1 1 0 0,-1 1-1 0 0,0-1 0 0 0,2 0 1 0 0,-2-1-1 0 0,1 2 1 0 0,0-1-1 0 0,1 0 1 0 0,-1 1-1 0 0,0-1 1 0 0,1 0-1 0 0,-1 2 1 0 0,2-2-1 0 0,-2 1 0 0 0,0-1 1 0 0,2 2-1 0 0,0-2 1 0 0,-2 2-1 0 0,2-2 1 0 0,-1 2-1 0 0,1-1 1 0 0,0 1-1 0 0,-1 0 0 0 0,1-1 1 0 0,2 0-1 0 0,15-5 27 0 0,0 2 0 0 0,24-3-1 0 0,-21 4 13 0 0,34-12 0 0 0,-29 6-19 0 0,-2-2-1 0 0,0-1 1 0 0,0-2-1 0 0,34-23 1 0 0,85-84 34 0 0,-129 108-67 0 0,-1-1 0 0 0,-1-1-1 0 0,0 0 1 0 0,-1-1-1 0 0,18-33 1 0 0,-27 42 13 0 0,0 0 0 0 0,-2 0 0 0 0,1 0 0 0 0,0-1-1 0 0,-1 1 1 0 0,0 0 0 0 0,0-13 0 0 0,0 15-3 0 0,-2 1-1 0 0,-2 0 0 0 0,2-1 1 0 0,0 1-1 0 0,-1 0 1 0 0,0-1-1 0 0,-1 2 0 0 0,1-1 1 0 0,-2 0-1 0 0,2-1 0 0 0,-2 2 1 0 0,1-1-1 0 0,-4-4 0 0 0,5 6 10 0 0,0 2 0 0 0,1-1-1 0 0,-2 0 1 0 0,1 0-1 0 0,-2 1 1 0 0,2 0-1 0 0,0-1 1 0 0,-1 1 0 0 0,1 0-1 0 0,-2-1 1 0 0,2 1-1 0 0,0 0 1 0 0,-2-1 0 0 0,2 1-1 0 0,-2 1 1 0 0,2-1-1 0 0,-2-1 1 0 0,2 2 0 0 0,-5-1-1 0 0,4 1 12 0 0,0 0 0 0 0,0 1-1 0 0,0-1 1 0 0,0 0 0 0 0,0 0 0 0 0,0 2-1 0 0,-1-2 1 0 0,2 1 0 0 0,-1 0 0 0 0,0-1-1 0 0,0 2 1 0 0,0-1 0 0 0,0 0 0 0 0,1 1-1 0 0,0-1 1 0 0,-3 2 0 0 0,-3 3 52 0 0,0 2 0 0 0,2 0-1 0 0,-2 0 1 0 0,2 0 0 0 0,1 0 0 0 0,-1 0 0 0 0,-3 12 0 0 0,-4 10 189 0 0,2 0 0 0 0,1 1 0 0 0,2 0 0 0 0,1-1-1 0 0,2 2 1 0 0,1 0 0 0 0,0-1 0 0 0,3 1 0 0 0,3 32 0 0 0,-2-53-158 0 0,1-2 0 0 0,0 2 0 0 0,0-2 0 0 0,2 2-1 0 0,-2-2 1 0 0,10 19 0 0 0,-10-27-115 0 0,-1 2 0 0 0,0 0-1 0 0,1-2 1 0 0,-1 2 0 0 0,0-2-1 0 0,1 2 1 0 0,0-2 0 0 0,0 2 0 0 0,-1-2-1 0 0,2 0 1 0 0,-1 1 0 0 0,0-1-1 0 0,0 0 1 0 0,0 1 0 0 0,0-1 0 0 0,1 0-1 0 0,0 1 1 0 0,-1-2 0 0 0,0 1-1 0 0,0-1 1 0 0,1 1 0 0 0,0-1 0 0 0,-1 0-1 0 0,1 0 1 0 0,0 0 0 0 0,-1 0-1 0 0,1 0 1 0 0,0 0 0 0 0,-1 0 0 0 0,0 0-1 0 0,6-2 1 0 0,-2-1-151 0 0,2 0 0 0 0,-1 1 0 0 0,0-2 0 0 0,-1 1 0 0 0,1-1 0 0 0,0-1 0 0 0,-1 1 0 0 0,10-11 0 0 0,2-1-1905 0 0,20-32 0 0 0,-36 47 1854 0 0,22-30-3378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4.531"/>
    </inkml:context>
    <inkml:brush xml:id="br0">
      <inkml:brushProperty name="width" value="0.2" units="cm"/>
      <inkml:brushProperty name="height" value="0.2" units="cm"/>
      <inkml:brushProperty name="color" value="#E71224"/>
    </inkml:brush>
  </inkml:definitions>
  <inkml:trace contextRef="#ctx0" brushRef="#br0">16 0 2665 0 0,'-2'5'168'0'0,"1"-1"1"0"0,0 2-1 0 0,-1-1 1 0 0,1-1-1 0 0,0 1 1 0 0,1 1 0 0 0,0-2-1 0 0,0 8 1 0 0,-2 9 1061 0 0,-2 50 92 0 0,3-1 0 0 0,2 0 0 0 0,3 0 0 0 0,16 72 1 0 0,-20-138-1281 0 0,10 34 72 0 0,-9-36-114 0 0,-1-1 0 0 0,0 0 0 0 0,1 1 0 0 0,-1-1 0 0 0,2 0 0 0 0,-2 1 0 0 0,1-1 0 0 0,-1 0 0 0 0,1 1 0 0 0,1-1 0 0 0,-2-1 0 0 0,1 1 0 0 0,0 1 0 0 0,1-1 0 0 0,-2-1 0 0 0,1 1 0 0 0,0 1 0 0 0,1-2 0 0 0,-1 1 0 0 0,0-1 0 0 0,1 1 0 0 0,0-1 0 0 0,0 0 0 0 0,-1 0 0 0 0,-1 0 0 0 0,1 0 0 0 0,1 0 0 0 0,-2 0 0 0 0,1 0 0 0 0,0-1 0 0 0,-1 1 0 0 0,2 0 0 0 0,-2 0 0 0 0,1-1 0 0 0,0 1 0 0 0,-1 0 0 0 0,2-2 1 0 0,-2 2-1 0 0,1-1 0 0 0,-1 1 0 0 0,1-1 0 0 0,-1 1 0 0 0,0-2 0 0 0,2 2 0 0 0,-2-1 0 0 0,0 1 0 0 0,1-1 0 0 0,-1-1 0 0 0,0 2 0 0 0,1-1 0 0 0,-1 0 0 0 0,10-30-18 0 0,-10 26 5 0 0,20-118-716 0 0,-15 78 565 0 0,3 1 1 0 0,17-60-1 0 0,-21 90 131 0 0,2 1-1 0 0,-1 0 1 0 0,2-1 0 0 0,-1 1 0 0 0,2 1 0 0 0,0 0-1 0 0,0 0 1 0 0,2 1 0 0 0,-1 1 0 0 0,0-1-1 0 0,19-14 1 0 0,-24 22-229 0 0,-1 0-1 0 0,0 2 1 0 0,1-2-1 0 0,0 2 1 0 0,-2-2 0 0 0,2 2-1 0 0,0 0 1 0 0,-1-1-1 0 0,1 1 1 0 0,0 1-1 0 0,0-1 1 0 0,0 1 0 0 0,0-2-1 0 0,0 2 1 0 0,0 0-1 0 0,-1 0 1 0 0,1 0-1 0 0,6 2 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4.708"/>
    </inkml:context>
    <inkml:brush xml:id="br0">
      <inkml:brushProperty name="width" value="0.2" units="cm"/>
      <inkml:brushProperty name="height" value="0.2" units="cm"/>
      <inkml:brushProperty name="color" value="#E71224"/>
    </inkml:brush>
  </inkml:definitions>
  <inkml:trace contextRef="#ctx0" brushRef="#br0">1 0 1056 0 0,'9'44'1661'0'0,"5"71"1489"0"0,11 67-935 0 0,-20-160-2171 0 0,-5-22-72 0 0,0 0 0 0 0,0 1 0 0 0,0-1 0 0 0,0 1 0 0 0,0-1 0 0 0,2 2 0 0 0,-2-2 0 0 0,0 1 0 0 0,0-1 0 0 0,0 0 0 0 0,1 1 1 0 0,-1-1-1 0 0,0 2 0 0 0,0-2 0 0 0,1 0 0 0 0,-1 1 0 0 0,0-1 0 0 0,2 0 0 0 0,-2 1 0 0 0,0-1 0 0 0,1 0 0 0 0,-1 0 0 0 0,1 2 0 0 0,-1-2 0 0 0,0 0 0 0 0,2 0 0 0 0,-1 0 0 0 0,-1-2-65 0 0,1 1 0 0 0,-1 0 0 0 0,2-1 0 0 0,-2 1 1 0 0,0 0-1 0 0,0-1 0 0 0,1 1 0 0 0,-1 0 0 0 0,0-1 0 0 0,0 1 0 0 0,0 0 0 0 0,0-1 1 0 0,0 1-1 0 0,-1 0 0 0 0,1-3 0 0 0,0 2-123 0 0,-10-64-2636 0 0,8 42 2167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4.839"/>
    </inkml:context>
    <inkml:brush xml:id="br0">
      <inkml:brushProperty name="width" value="0.2" units="cm"/>
      <inkml:brushProperty name="height" value="0.2" units="cm"/>
      <inkml:brushProperty name="color" value="#E71224"/>
    </inkml:brush>
  </inkml:definitions>
  <inkml:trace contextRef="#ctx0" brushRef="#br0">36 320 768 0 0,'-17'-150'808'0'0,"-2"4"3255"0"0,23 126-2610 0 0,1 17-886 0 0,3 11-320 0 0,20 31-1834 0 0,-16-23-763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5.088"/>
    </inkml:context>
    <inkml:brush xml:id="br0">
      <inkml:brushProperty name="width" value="0.2" units="cm"/>
      <inkml:brushProperty name="height" value="0.2" units="cm"/>
      <inkml:brushProperty name="color" value="#E71224"/>
    </inkml:brush>
  </inkml:definitions>
  <inkml:trace contextRef="#ctx0" brushRef="#br0">195 179 1280 0 0,'1'5'-23'0'0,"8"27"337"0"0,-9-31-280 0 0,0-1 0 0 0,0 0 1 0 0,2 2-1 0 0,-2-2 0 0 0,0 0 0 0 0,0 0 0 0 0,0 1 0 0 0,1-1 0 0 0,-1 0 1 0 0,0 1-1 0 0,0-1 0 0 0,1 0 0 0 0,-1 0 0 0 0,0 0 0 0 0,2 2 0 0 0,-2-2 1 0 0,0 0-1 0 0,1 0 0 0 0,-1 0 0 0 0,0 0 0 0 0,1 1 0 0 0,1-1 34 0 0,-2-1-1 0 0,1 1 0 0 0,-1 0 1 0 0,1 0-1 0 0,-1 0 1 0 0,2-2-1 0 0,-2 2 1 0 0,1 0-1 0 0,-1 0 0 0 0,0-1 1 0 0,1 1-1 0 0,-1 0 1 0 0,2-1-1 0 0,-2 1 1 0 0,0 0-1 0 0,1-2 0 0 0,-1 2 1 0 0,0-1-1 0 0,0 1 1 0 0,1-1-1 0 0,1-2 68 0 0,-1 0-1 0 0,-1 1 1 0 0,1-1 0 0 0,1 0-1 0 0,-2 1 1 0 0,1-1 0 0 0,-1-1-1 0 0,0 1 1 0 0,0 1 0 0 0,0-1-1 0 0,0 0 1 0 0,0 1 0 0 0,0-1 0 0 0,-1 0-1 0 0,1-1 1 0 0,-3-2 0 0 0,-17-46 868 0 0,15 41-862 0 0,-1 0 0 0 0,0 1 0 0 0,-1 0 0 0 0,0 1 0 0 0,-10-11 0 0 0,14 16-102 0 0,-1 0 0 0 0,2 1 1 0 0,-2-1-1 0 0,0 2 0 0 0,0-1 0 0 0,-2 0 0 0 0,2 1 0 0 0,0-1 0 0 0,-1 0 0 0 0,1 2 1 0 0,-1 0-1 0 0,1-2 0 0 0,-2 2 0 0 0,2 1 0 0 0,-6-3 0 0 0,7 3 0 0 0,0 0 0 0 0,1 1-1 0 0,-2-1 1 0 0,1 0 0 0 0,0 2 0 0 0,1-1 0 0 0,0-1-1 0 0,0 1 1 0 0,-1 1 0 0 0,0-1 0 0 0,1 0-1 0 0,-1 1 1 0 0,2-1 0 0 0,-2 0 0 0 0,0 2-1 0 0,2-2 1 0 0,-2 1 0 0 0,2 0 0 0 0,0 0 0 0 0,-2 0-1 0 0,2 1 1 0 0,-1-2 0 0 0,1 2 0 0 0,0 0-1 0 0,-1-1 1 0 0,0 5 0 0 0,-2 4 131 0 0,0-1 1 0 0,0 1-1 0 0,1 1 1 0 0,-4 21-1 0 0,5-11 78 0 0,0-2 0 0 0,1 1 0 0 0,2-1 0 0 0,5 39 0 0 0,-5-50-200 0 0,0 0 0 0 0,2 1-1 0 0,0-1 1 0 0,-1 0 0 0 0,2 1 0 0 0,0-2-1 0 0,0 1 1 0 0,2-1 0 0 0,-2 0-1 0 0,1 0 1 0 0,2 0 0 0 0,10 12 0 0 0,-13-17-90 0 0,-1-1 0 0 0,1 1 0 0 0,0 0 0 0 0,0-1 0 0 0,0 1 0 0 0,0-2 0 0 0,0 2 0 0 0,1-2 0 0 0,-1 1 0 0 0,0-1 0 0 0,1 0 0 0 0,-1-1 0 0 0,0 2-1 0 0,2-2 1 0 0,-2 0 0 0 0,1 0 0 0 0,-1 0 0 0 0,8-2 0 0 0,-3 1-216 0 0,1 0-1 0 0,-2-2 1 0 0,1 0-1 0 0,-1-1 1 0 0,1 2-1 0 0,-1-2 1 0 0,0 0-1 0 0,11-8 1 0 0,2-2-3103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6.251"/>
    </inkml:context>
    <inkml:brush xml:id="br0">
      <inkml:brushProperty name="width" value="0.2" units="cm"/>
      <inkml:brushProperty name="height" value="0.2" units="cm"/>
      <inkml:brushProperty name="color" value="#E71224"/>
    </inkml:brush>
  </inkml:definitions>
  <inkml:trace contextRef="#ctx0" brushRef="#br0">11 30 952 0 0,'-3'-2'181'0'0,"2"-2"0"0"0,-1 1 0 0 0,1-1 0 0 0,0 1 0 0 0,-1-1 0 0 0,1-5 0 0 0,6 25 1505 0 0,37 204 1575 0 0,-12 12-2032 0 0,-28-223-1201 0 0,-1-1-1 0 0,2 2 1 0 0,3 11 0 0 0,-4-21-83 0 0,-1-9-123 0 0,2-7-144 0 0,-1-50-433 0 0,12-92-252 0 0,-12 142 972 0 0,2 0 1 0 0,0 1-1 0 0,0 0 1 0 0,2-1 0 0 0,0 2-1 0 0,1 0 1 0 0,14-26-1 0 0,-18 36 39 0 0,0 2-1 0 0,-1-2 0 0 0,1 1 1 0 0,0 0-1 0 0,-1 1 0 0 0,2-1 1 0 0,-1 0-1 0 0,0 1 0 0 0,1-1 1 0 0,0 2-1 0 0,-2-2 0 0 0,2 2 1 0 0,0-2-1 0 0,0 2 0 0 0,4-2 1 0 0,-5 3 17 0 0,-2 0 1 0 0,2 0 0 0 0,0 0 0 0 0,-1 0 0 0 0,1 0-1 0 0,0 0 1 0 0,-2 0 0 0 0,2 0 0 0 0,-1 1-1 0 0,1-1 1 0 0,0 2 0 0 0,-2-2 0 0 0,2 1 0 0 0,-1 0-1 0 0,0 1 1 0 0,0-1 0 0 0,0 0 0 0 0,0 1-1 0 0,0-1 1 0 0,0 0 0 0 0,0 1 0 0 0,-1 0 0 0 0,2 0-1 0 0,-2-1 1 0 0,0 2 0 0 0,2 1 0 0 0,5 9 180 0 0,0 0 1 0 0,0 1-1 0 0,-1 0 0 0 0,6 20 1 0 0,15 64 920 0 0,-15-48-635 0 0,-5-26-181 0 0,-1 1 62 0 0,13 34 1 0 0,-17-53-320 0 0,-1 0 0 0 0,1-1 0 0 0,1 2 1 0 0,-1-2-1 0 0,1 0 0 0 0,0 1 0 0 0,0-2 0 0 0,0 1 0 0 0,1 0 0 0 0,10 7 1 0 0,-13-10-48 0 0,2-1 0 0 0,-1 0 0 0 0,1 1 0 0 0,0-1 0 0 0,-1 0 0 0 0,1 1 0 0 0,0-2 0 0 0,-2 0 0 0 0,2 1 1 0 0,0-1-1 0 0,0 0 0 0 0,0 0 0 0 0,-1-1 0 0 0,1 1 0 0 0,0 0 0 0 0,0-2 0 0 0,-1 1 0 0 0,1 0 0 0 0,0-1 0 0 0,4 0 0 0 0,8-6-43 0 0,1 0 0 0 0,27-20-1 0 0,-33 20 16 0 0,1 1 10 0 0,-2-1-1 0 0,1 0 1 0 0,0-1-1 0 0,-2-1 0 0 0,0 1 1 0 0,1 0-1 0 0,-1-2 1 0 0,-1 0-1 0 0,-1-1 0 0 0,1 2 1 0 0,5-16-1 0 0,-9 16 3 0 0,0-1 0 0 0,0-1 0 0 0,-1 1 0 0 0,-1-1 0 0 0,1 0 0 0 0,-2 0 0 0 0,1 0 0 0 0,-1 2 0 0 0,-1-2 0 0 0,-1 0 0 0 0,1 0 0 0 0,-6-22 0 0 0,4 21 7 0 0,-2 0-1 0 0,1-1 1 0 0,-2 1-1 0 0,1 1 0 0 0,-3-1 1 0 0,2 1-1 0 0,-2 0 1 0 0,0 0-1 0 0,-1 1 1 0 0,-10-14-1 0 0,16 23 7 0 0,1 1 0 0 0,1 1-1 0 0,-1-1 1 0 0,-1-1-1 0 0,1 1 1 0 0,1 1 0 0 0,-1-1-1 0 0,-1 1 1 0 0,1-2 0 0 0,0 2-1 0 0,-1-1 1 0 0,1 1 0 0 0,0 0-1 0 0,-1-1 1 0 0,1 1 0 0 0,0 0-1 0 0,-1 0 1 0 0,1 0 0 0 0,0 0-1 0 0,-1-2 1 0 0,1 2 0 0 0,-2 2-1 0 0,2-2 4 0 0,-2 1-1 0 0,2-1 1 0 0,-2 1-1 0 0,2-1 1 0 0,0 2-1 0 0,-2-1 1 0 0,2 0-1 0 0,-1 1 1 0 0,1-1 0 0 0,-2 0-1 0 0,2 1 1 0 0,-3 2-1 0 0,-1 2 23 0 0,1 1 1 0 0,0-2-1 0 0,0 3 0 0 0,0-1 0 0 0,0 0 0 0 0,-3 10 1 0 0,-4 20 220 0 0,1 1 0 0 0,2-1 0 0 0,1 2-1 0 0,2-1 1 0 0,1 1 0 0 0,2 0 0 0 0,2-1 0 0 0,10 69 0 0 0,-9-96-199 0 0,2-1-1 0 0,-1 1 1 0 0,1-2-1 0 0,1 2 1 0 0,0 0-1 0 0,0-2 1 0 0,1 0-1 0 0,1 1 1 0 0,0-1-1 0 0,13 16 1 0 0,-15-21-66 0 0,0 0 0 0 0,0 0-1 0 0,0 0 1 0 0,0-1 0 0 0,0 1 0 0 0,1-1 0 0 0,-1-1-1 0 0,2 1 1 0 0,-2-2 0 0 0,1 2 0 0 0,0-2-1 0 0,1 2 1 0 0,-1-2 0 0 0,0 1 0 0 0,1-2 0 0 0,-1 1-1 0 0,0-1 1 0 0,1 0 0 0 0,-1 1 0 0 0,0-2 0 0 0,1 1-1 0 0,-1 0 1 0 0,8-4 0 0 0,1 0-205 0 0,-2 0 0 0 0,0-1 0 0 0,1-2 0 0 0,-2 0 0 0 0,1 1 1 0 0,-2-1-1 0 0,1-1 0 0 0,0 0 0 0 0,15-17 0 0 0,10-10-3620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7.221"/>
    </inkml:context>
    <inkml:brush xml:id="br0">
      <inkml:brushProperty name="width" value="0.2" units="cm"/>
      <inkml:brushProperty name="height" value="0.2" units="cm"/>
      <inkml:brushProperty name="color" value="#E71224"/>
    </inkml:brush>
  </inkml:definitions>
  <inkml:trace contextRef="#ctx0" brushRef="#br0">29 369 1800 0 0,'4'3'101'0'0,"-1"-1"0"0"0,1 2-1 0 0,0-1 1 0 0,1-2-1 0 0,-1 2 1 0 0,0 0 0 0 0,1-2-1 0 0,-1 2 1 0 0,2-2-1 0 0,-2 0 1 0 0,1 1-1 0 0,-1-1 1 0 0,1-1 0 0 0,1 0-1 0 0,-2 1 1 0 0,1-1-1 0 0,0 0 1 0 0,-1-1 0 0 0,2 1-1 0 0,-1-1 1 0 0,-1 1-1 0 0,1-2 1 0 0,1 1 0 0 0,-2 0-1 0 0,1-2 1 0 0,-1 2-1 0 0,0-2 1 0 0,0 0 0 0 0,1 1-1 0 0,-1-1 1 0 0,0 0-1 0 0,0 1 1 0 0,-1-2 0 0 0,5-3-1 0 0,-3-2 83 0 0,2 1-1 0 0,-2-2 0 0 0,1 0 1 0 0,-2 0-1 0 0,0 1 1 0 0,0-2-1 0 0,0 1 1 0 0,-2 0-1 0 0,1 0 1 0 0,-2-1-1 0 0,1 0 0 0 0,-1-21 1 0 0,-1 18-59 0 0,0-2 0 0 0,-1 1 0 0 0,-2 0 0 0 0,0 1 0 0 0,1-1 0 0 0,-2 0 0 0 0,-2 1 0 0 0,-8-24 0 0 0,11 33-112 0 0,0 1 1 0 0,2 0 0 0 0,-2 0 0 0 0,1 0 0 0 0,-2 0 0 0 0,1 1 0 0 0,0-1 0 0 0,-1 2 0 0 0,2-2 0 0 0,-2 1 0 0 0,-7-5 0 0 0,10 8-8 0 0,-1-1 1 0 0,0 1-1 0 0,0-2 1 0 0,0 2-1 0 0,0-1 0 0 0,1 1 1 0 0,-2 0-1 0 0,2 0 1 0 0,-2 0-1 0 0,2 0 1 0 0,-2 0-1 0 0,2 0 1 0 0,-2 0-1 0 0,2 0 1 0 0,-2 0-1 0 0,2 1 0 0 0,0-1 1 0 0,-2 2-1 0 0,2-2 1 0 0,-2 1-1 0 0,2-1 1 0 0,-1 1-1 0 0,1 1 1 0 0,-2-1-1 0 0,2 0 0 0 0,0 1 1 0 0,-1-1-1 0 0,1 0 1 0 0,-3 3-1 0 0,-4 4 84 0 0,1 2 0 0 0,-1-1 1 0 0,2 2-1 0 0,0-2 0 0 0,1 2 0 0 0,0-1 0 0 0,-1 1 0 0 0,-4 17 0 0 0,-20 96 638 0 0,30-123-717 0 0,-5 30 187 0 0,1-2 0 0 0,1 2 0 0 0,2 0 0 0 0,2 35-1 0 0,-1-54-141 0 0,2-1 0 0 0,-1 1 0 0 0,2-1 0 0 0,-2-1 0 0 0,3 1 0 0 0,-1 1 0 0 0,1-1 0 0 0,1-1 0 0 0,-1 0 0 0 0,1 0 0 0 0,2 0 0 0 0,-2-1 0 0 0,2 0 0 0 0,13 14 0 0 0,-15-18-62 0 0,2 1 1 0 0,-2-2 0 0 0,2 1-1 0 0,0-1 1 0 0,-1 0-1 0 0,2-1 1 0 0,-1-1 0 0 0,1 2-1 0 0,-1-1 1 0 0,1-2-1 0 0,0 2 1 0 0,-2-2 0 0 0,2 1-1 0 0,0-2 1 0 0,0 1 0 0 0,0-1-1 0 0,0 0 1 0 0,0-1-1 0 0,-1 1 1 0 0,1-2 0 0 0,8-2-1 0 0,7-2-191 0 0,-2-1 0 0 0,0-1 0 0 0,1 0 0 0 0,-2-1 0 0 0,0-2 0 0 0,20-14 0 0 0,6-6-3765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6.506"/>
    </inkml:context>
    <inkml:brush xml:id="br0">
      <inkml:brushProperty name="width" value="0.2" units="cm"/>
      <inkml:brushProperty name="height" value="0.2" units="cm"/>
      <inkml:brushProperty name="color" value="#E71224"/>
    </inkml:brush>
  </inkml:definitions>
  <inkml:trace contextRef="#ctx0" brushRef="#br0">2 0 448 0 0,'0'5'161'0'0,"-1"1"-1"0"0,1-2 1 0 0,0 1-1 0 0,0 0 1 0 0,0-1-1 0 0,0 2 1 0 0,1-2-1 0 0,1 8 1 0 0,2 9 133 0 0,-4 4 205 0 0,-4 39 0 0 0,2-45-78 0 0,1 0 1 0 0,1 1-1 0 0,3 37 0 0 0,-3-57-420 0 0,0 0 0 0 0,0 0 0 0 0,0 0-1 0 0,0 1 1 0 0,0-1 0 0 0,0 0-1 0 0,0 0 1 0 0,0 0 0 0 0,0 2 0 0 0,0-2-1 0 0,0 0 1 0 0,0 0 0 0 0,0 0-1 0 0,0 1 1 0 0,0-1 0 0 0,0 0 0 0 0,0 0-1 0 0,1 0 1 0 0,-1 0 0 0 0,0 1 0 0 0,0-1-1 0 0,0 0 1 0 0,0 0 0 0 0,0 0-1 0 0,0 0 1 0 0,1 2 0 0 0,-1-2 0 0 0,0 0-1 0 0,0 0 1 0 0,0 0 0 0 0,0 0-1 0 0,2 0 1 0 0,-2 0 0 0 0,0 0 0 0 0,0 1-1 0 0,0-1 1 0 0,0 0 0 0 0,1 0 0 0 0,-1 0-1 0 0,0 0 1 0 0,0 0 0 0 0,0 0-1 0 0,1 0 1 0 0,-1 0 0 0 0,0 0 0 0 0,0 0-1 0 0,0 0 1 0 0,2 0 0 0 0,-2 0-1 0 0,0 0 1 0 0,0 0 0 0 0,1-1 0 0 0,7-11-581 0 0,-4 0-76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7.877"/>
    </inkml:context>
    <inkml:brush xml:id="br0">
      <inkml:brushProperty name="width" value="0.2" units="cm"/>
      <inkml:brushProperty name="height" value="0.2" units="cm"/>
      <inkml:brushProperty name="color" value="#E71224"/>
    </inkml:brush>
  </inkml:definitions>
  <inkml:trace contextRef="#ctx0" brushRef="#br0">354 0 1520 0 0,'-16'3'410'0'0,"-1"-2"-1"0"0,1 3 1 0 0,0-1 0 0 0,0 2-1 0 0,-19 7 1 0 0,29-11-328 0 0,-9 6 277 0 0,-1 0 0 0 0,1-1 1 0 0,-1 2-1 0 0,3 2 1 0 0,-2-1-1 0 0,2 0 1 0 0,0 2-1 0 0,-1 0 1 0 0,-11 14-1 0 0,17-17-202 0 0,0 1-1 0 0,1 1 1 0 0,1 0-1 0 0,-1 0 1 0 0,0 0 0 0 0,2 1-1 0 0,0 0 1 0 0,1-1-1 0 0,0 1 1 0 0,0 1-1 0 0,1 0 1 0 0,0-1 0 0 0,-2 21-1 0 0,5-30-139 0 0,0 1 0 0 0,0 0 0 0 0,0-1 0 0 0,0 1-1 0 0,0 0 1 0 0,0-1 0 0 0,1 1 0 0 0,-1 0 0 0 0,2-1 0 0 0,-2 1 0 0 0,1 0 0 0 0,0-1-1 0 0,1 1 1 0 0,-1 0 0 0 0,0-1 0 0 0,3 4 0 0 0,-2-5-8 0 0,-1 0 0 0 0,2 2-1 0 0,-2-2 1 0 0,2 1 0 0 0,-1-2 0 0 0,0 1 0 0 0,0 0 0 0 0,1 1-1 0 0,0-2 1 0 0,-2 1 0 0 0,2-1 0 0 0,-1 1 0 0 0,1-1 0 0 0,0 0 0 0 0,-2 0-1 0 0,2 0 1 0 0,-1 0 0 0 0,5 0 0 0 0,5-2-1 0 0,0 0 1 0 0,0-2-1 0 0,0 2 1 0 0,0-2-1 0 0,-1 0 0 0 0,13-7 1 0 0,-15 6 6 0 0,0 1 1 0 0,1 0-1 0 0,-1 0 1 0 0,2 1-1 0 0,-1 0 0 0 0,0 1 1 0 0,0 0-1 0 0,1 1 1 0 0,13 0-1 0 0,-23 1-12 0 0,1 0 0 0 0,0 0 0 0 0,0 0 0 0 0,0 0 1 0 0,0 1-1 0 0,0-1 0 0 0,0 1 0 0 0,-1-1 0 0 0,2 2 0 0 0,-2-2 0 0 0,0 1 0 0 0,1 0 0 0 0,0 1 0 0 0,0-1 0 0 0,-1 0 0 0 0,0 1 0 0 0,1-1 0 0 0,-1 0 0 0 0,2 2 0 0 0,-2 0 2 0 0,0-1 0 0 0,2 1 0 0 0,-3 1 0 0 0,1-1 0 0 0,1-1 0 0 0,-1 1 0 0 0,-1 1-1 0 0,1-1 1 0 0,-1-1 0 0 0,0 8 0 0 0,0 6 34 0 0,-1-2 1 0 0,0 2-1 0 0,-2-1 1 0 0,-5 14-1 0 0,5-17 20 0 0,-2 12 9 0 0,-2 0 0 0 0,-1 0 0 0 0,-14 27 1 0 0,16-39-56 0 0,1-1 0 0 0,-2-1 0 0 0,1 1 0 0 0,-2-2 0 0 0,0 2 0 0 0,0-2 0 0 0,0-1 1 0 0,-14 12-1 0 0,20-17-31 0 0,-2-2 0 0 0,1 1 0 0 0,0 0 1 0 0,1 0-1 0 0,-2-1 0 0 0,-4 2 0 0 0,6-3-155 0 0,1 0 0 0 0,0 1 0 0 0,-1-1 0 0 0,2 0-1 0 0,-1 0 1 0 0,0 0 0 0 0,-1 0 0 0 0,1 0 0 0 0,0 0 0 0 0,-1 0 0 0 0,1 0-1 0 0,0 0 1 0 0,-1 0 0 0 0,1-1 0 0 0,0 1 0 0 0,-1 0 0 0 0,1-2 0 0 0,1 2-1 0 0,-3-1 1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8.760"/>
    </inkml:context>
    <inkml:brush xml:id="br0">
      <inkml:brushProperty name="width" value="0.2" units="cm"/>
      <inkml:brushProperty name="height" value="0.2" units="cm"/>
      <inkml:brushProperty name="color" value="#E71224"/>
    </inkml:brush>
  </inkml:definitions>
  <inkml:trace contextRef="#ctx0" brushRef="#br0">58 100 856 0 0,'-8'-10'443'0'0,"0"1"0"0"0,2-2-1 0 0,0 1 1 0 0,0-1 0 0 0,-6-16 0 0 0,1 6 1519 0 0,42 90-88 0 0,29 98 0 0 0,13 34-1679 0 0,-72-198-190 0 0,1 0 0 0 0,-1-2 0 0 0,0 2 0 0 0,1-1 0 0 0,0 1 0 0 0,0 0-1 0 0,-1-2 1 0 0,2 2 0 0 0,-2-2 0 0 0,2 2 0 0 0,-1-2 0 0 0,4 3 0 0 0,-6-4-9 0 0,1 1 0 0 0,0-1 0 0 0,-1 0 0 0 0,2 0-1 0 0,-1 0 1 0 0,-1 0 0 0 0,1 0 0 0 0,1 2 0 0 0,-2-2 0 0 0,1 0 0 0 0,0 0 0 0 0,-1-2 0 0 0,2 2 0 0 0,-1 0 0 0 0,-1 0-1 0 0,1 0 1 0 0,1 0 0 0 0,-2-1 0 0 0,1 1 0 0 0,-1 0 0 0 0,1 0 0 0 0,1-1 0 0 0,-2 1 0 0 0,1 0 0 0 0,-1-2 0 0 0,1 2-1 0 0,-1-1 1 0 0,2 1 0 0 0,-2-1 0 0 0,1 1 0 0 0,-1-2 0 0 0,0 2 0 0 0,1-1 0 0 0,-1 1 0 0 0,0-1 0 0 0,2-1-1 0 0,-2 2 1 0 0,0-1 0 0 0,0 0 0 0 0,1 1 0 0 0,-1-3 0 0 0,7-18-89 0 0,-1-2 1 0 0,0 2-1 0 0,3-33 0 0 0,-6 33 18 0 0,1 0-1 0 0,1 1 1 0 0,0-2-1 0 0,11-24 1 0 0,-13 42 98 0 0,-2 1 0 0 0,1 0 1 0 0,-1 1-1 0 0,2-1 0 0 0,-2 0 0 0 0,2 1 0 0 0,-2-1 1 0 0,2 0-1 0 0,-1 2 0 0 0,1-2 0 0 0,0 2 1 0 0,-1-2-1 0 0,1 2 0 0 0,0 0 0 0 0,5-3 1 0 0,-7 2-11 0 0,2 2 1 0 0,-2 0 0 0 0,0-1 0 0 0,2 1 0 0 0,-2 0-1 0 0,1 0 1 0 0,0 0 0 0 0,0 0 0 0 0,0 0-1 0 0,0 0 1 0 0,-1 1 0 0 0,2-1 0 0 0,-2 0 0 0 0,0 2-1 0 0,2-2 1 0 0,-2 1 0 0 0,1-1 0 0 0,-1 1 0 0 0,0-1-1 0 0,2 2 1 0 0,-2-1 0 0 0,1 0 0 0 0,-1 1 0 0 0,0-1-1 0 0,1 0 1 0 0,-1 1 0 0 0,0-1 0 0 0,-1 0 0 0 0,3 2-1 0 0,4 8 26 0 0,-1-1 1 0 0,0 0-1 0 0,-1 0 0 0 0,0 2 0 0 0,-1-1 0 0 0,4 13 0 0 0,11 72 70 0 0,-14-67-93 0 0,17 57 0 0 0,-21-84-16 0 0,-1 1-1 0 0,1 1 1 0 0,1-1 0 0 0,-1-1-1 0 0,0 1 1 0 0,2 0 0 0 0,-2-1-1 0 0,2 1 1 0 0,-2-2 0 0 0,5 5-1 0 0,-6-5 0 0 0,1-1-1 0 0,-1 0 0 0 0,1 1 1 0 0,-1-1-1 0 0,0 0 1 0 0,2 0-1 0 0,-2 0 0 0 0,1 2 1 0 0,-1-2-1 0 0,1 0 0 0 0,-1 0 1 0 0,2 0-1 0 0,-2 0 0 0 0,1 0 1 0 0,-1 0-1 0 0,1 0 1 0 0,-1 0-1 0 0,2 0 0 0 0,-2 0 1 0 0,1 0-1 0 0,0-2-4 0 0,1 2 0 0 0,-1-1 0 0 0,0 1 1 0 0,1-1-1 0 0,-1-1 0 0 0,0 2 0 0 0,1-1 0 0 0,-2 0 0 0 0,1-1 0 0 0,0 2 1 0 0,-1-1-1 0 0,2 0 0 0 0,-1-2 0 0 0,11-17-277 0 0,-3 0-1 0 0,1 0 1 0 0,-2 0-1 0 0,0-1 1 0 0,4-25-1 0 0,-4 21 221 0 0,0 0 0 0 0,0-1 1 0 0,16-26-1 0 0,-14 31-58 0 0,-3 9-151 0 0,0 0-1 0 0,-1 0 0 0 0,2 0 0 0 0,0 0 0 0 0,0 1 1 0 0,18-15-1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8.951"/>
    </inkml:context>
    <inkml:brush xml:id="br0">
      <inkml:brushProperty name="width" value="0.2" units="cm"/>
      <inkml:brushProperty name="height" value="0.2" units="cm"/>
      <inkml:brushProperty name="color" value="#E71224"/>
    </inkml:brush>
  </inkml:definitions>
  <inkml:trace contextRef="#ctx0" brushRef="#br0">53 1 2296 0 0,'-6'20'319'0'0,"-1"0"0"0"0,2 0 0 0 0,-1 0 0 0 0,-2 37 0 0 0,0 11 573 0 0,2-25-455 0 0,2 0-1 0 0,1-2 0 0 0,4 59 0 0 0,15-121-3817 0 0,-14-37 3355 0 0,-4 32 26 0 0,2-12 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9.077"/>
    </inkml:context>
    <inkml:brush xml:id="br0">
      <inkml:brushProperty name="width" value="0.2" units="cm"/>
      <inkml:brushProperty name="height" value="0.2" units="cm"/>
      <inkml:brushProperty name="color" value="#E71224"/>
    </inkml:brush>
  </inkml:definitions>
  <inkml:trace contextRef="#ctx0" brushRef="#br0">21 309 200 0 0,'-5'-56'482'0'0,"1"20"-50"0"0,-2-18 228 0 0,2 23-102 0 0,3 0 0 0 0,2-51 1 0 0,-1 80-583 0 0,0 2 1 0 0,0-1 0 0 0,0 1-1 0 0,0-1 1 0 0,0 1 0 0 0,0-2 0 0 0,0 1-1 0 0,2 1 1 0 0,-2-1 0 0 0,0 1-1 0 0,0-2 1 0 0,1 2 0 0 0,-1-1-1 0 0,0 1 1 0 0,1-1 0 0 0,-1 1-1 0 0,0-2 1 0 0,2 2 0 0 0,-2 0-1 0 0,1-1 1 0 0,-1 1 0 0 0,1 0-1 0 0,-1-1 1 0 0,2 1 0 0 0,-2 0-1 0 0,1-2 1 0 0,-1 2 0 0 0,1 0-1 0 0,-1 0 1 0 0,2 0 0 0 0,-2-1 0 0 0,1 1-1 0 0,0 0 1 0 0,1 0 0 0 0,-1 0-30 0 0,0 0 0 0 0,1 0 0 0 0,0 1 0 0 0,0-1 0 0 0,-1 0-1 0 0,0 2 1 0 0,1-2 0 0 0,-1 0 0 0 0,0 1 0 0 0,1-1 0 0 0,-1 1 0 0 0,0 1 0 0 0,1-2 0 0 0,-1 1 0 0 0,2 2 0 0 0,2 3 53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9.256"/>
    </inkml:context>
    <inkml:brush xml:id="br0">
      <inkml:brushProperty name="width" value="0.2" units="cm"/>
      <inkml:brushProperty name="height" value="0.2" units="cm"/>
      <inkml:brushProperty name="color" value="#E71224"/>
    </inkml:brush>
  </inkml:definitions>
  <inkml:trace contextRef="#ctx0" brushRef="#br0">0 0 1960 0 0,'3'47'1334'0'0,"13"82"-1"0"0,1-8 523 0 0,2 113 470 0 0,11 140-1152 0 0,-27-355-1213 0 0,-2 8-189 0 0,3-1 1 0 0,0 1-1 0 0,11 36 1 0 0,-15-62 143 0 0,1 0 1 0 0,-1-1-1 0 0,0 2 1 0 0,0-1-1 0 0,2 0 1 0 0,-2-1-1 0 0,1 2 0 0 0,-1-1 1 0 0,0 0-1 0 0,1-1 1 0 0,-1 2-1 0 0,2-2 1 0 0,-1 1-1 0 0,-1 0 0 0 0,1-1 1 0 0,-1 2-1 0 0,2-2 1 0 0,-1 1-1 0 0,0-1 1 0 0,1 0-15 0 0,-2 0 1 0 0,1 0-1 0 0,-1 0 1 0 0,1 0 0 0 0,-1 0-1 0 0,2 0 1 0 0,11-29-4135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9.437"/>
    </inkml:context>
    <inkml:brush xml:id="br0">
      <inkml:brushProperty name="width" value="0.2" units="cm"/>
      <inkml:brushProperty name="height" value="0.2" units="cm"/>
      <inkml:brushProperty name="color" value="#E71224"/>
    </inkml:brush>
  </inkml:definitions>
  <inkml:trace contextRef="#ctx0" brushRef="#br0">0 177 1400 0 0,'11'-8'857'0'0,"1"0"0"0"0,0 0 0 0 0,0 0 0 0 0,0 2 0 0 0,0 0 0 0 0,16-4-1 0 0,4-2 375 0 0,60-15-1 0 0,-46 18-1038 0 0,60-14 106 0 0,-89 19-1141 0 0,-1-1 1 0 0,0-2-1 0 0,0 0 1 0 0,17-10-1 0 0,-14 5-1812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19.774"/>
    </inkml:context>
    <inkml:brush xml:id="br0">
      <inkml:brushProperty name="width" value="0.2" units="cm"/>
      <inkml:brushProperty name="height" value="0.2" units="cm"/>
      <inkml:brushProperty name="color" value="#E71224"/>
    </inkml:brush>
  </inkml:definitions>
  <inkml:trace contextRef="#ctx0" brushRef="#br0">33 1 1520 0 0,'-4'9'308'0'0,"0"1"0"0"0,0-1 0 0 0,2 0 0 0 0,0 1 0 0 0,0-1 0 0 0,0 0 0 0 0,0 21 0 0 0,0-9-66 0 0,-7 84 2191 0 0,10 189-1 0 0,7-181-1711 0 0,38 167 0 0 0,-46-277-717 0 0,1 5 3 0 0,0 0 0 0 0,1-2 0 0 0,0 1 0 0 0,1 1 0 0 0,0-1 1 0 0,-1-1-1 0 0,1 1 0 0 0,1 0 0 0 0,5 7 0 0 0,-9-12-13 0 0,2-2 1 0 0,-2 0-1 0 0,0 1 1 0 0,1-1 0 0 0,-1 0-1 0 0,1 0 1 0 0,-1 1-1 0 0,0-1 1 0 0,2 0-1 0 0,-2 0 1 0 0,1 0 0 0 0,-1 2-1 0 0,0-2 1 0 0,1 0-1 0 0,-1 0 1 0 0,2 0 0 0 0,-2 0-1 0 0,1 0 1 0 0,-1 0-1 0 0,1 0 1 0 0,-1 0-1 0 0,2 0 1 0 0,-2 0 0 0 0,0 0-1 0 0,1 0 1 0 0,-1-2-1 0 0,1 2 1 0 0,-1 0 0 0 0,2 0-1 0 0,-2 0 1 0 0,0-1-1 0 0,1 1 1 0 0,-1 0-1 0 0,0 0 1 0 0,1-1 0 0 0,-1 1-1 0 0,0 0 1 0 0,2-2-1 0 0,-2 2 1 0 0,0 0 0 0 0,1-1-1 0 0,-1 1 1 0 0,0 0-1 0 0,0-1 1 0 0,0 1-1 0 0,1-2 1 0 0,-1 2 0 0 0,0-1-1 0 0,15-31-357 0 0,-4-9-458 0 0,6-51-1 0 0,-9 49 271 0 0,16-56 1 0 0,-15 73 469 0 0,19-42 1 0 0,-24 60 81 0 0,0 0 1 0 0,2 0-1 0 0,-1 0 1 0 0,0 0-1 0 0,1 1 1 0 0,0-1-1 0 0,0 1 0 0 0,15-10 1 0 0,-20 16 9 0 0,1-1 0 0 0,-1 1 1 0 0,0 1-1 0 0,1-1 0 0 0,-1 1 1 0 0,0-2-1 0 0,1 2 0 0 0,-1-1 1 0 0,0 1-1 0 0,2-1 0 0 0,-2 1 1 0 0,1 0-1 0 0,-1 0 0 0 0,0 0 1 0 0,1 0-1 0 0,0 0 0 0 0,0 0 1 0 0,-1 0-1 0 0,0 0 0 0 0,1 0 1 0 0,0 0-1 0 0,0 1 0 0 0,-1-1 1 0 0,0 0-1 0 0,1 1 0 0 0,-1-1 1 0 0,0 2-1 0 0,1-2 0 0 0,-1 1 1 0 0,0 0-1 0 0,1-1 0 0 0,-1 2 1 0 0,0-1-1 0 0,1 0 0 0 0,-1 1 0 0 0,0-1 1 0 0,-1 0-1 0 0,2 1 0 0 0,-1-1 1 0 0,0 3-1 0 0,5 3 82 0 0,-2 1-1 0 0,0 0 1 0 0,-2 1 0 0 0,1-1-1 0 0,5 17 1 0 0,3 41 606 0 0,-3-2-1 0 0,-2 66 1 0 0,5 24-118 0 0,-4-125-1571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20.170"/>
    </inkml:context>
    <inkml:brush xml:id="br0">
      <inkml:brushProperty name="width" value="0.2" units="cm"/>
      <inkml:brushProperty name="height" value="0.2" units="cm"/>
      <inkml:brushProperty name="color" value="#E71224"/>
    </inkml:brush>
  </inkml:definitions>
  <inkml:trace contextRef="#ctx0" brushRef="#br0">10 1 312 0 0,'-9'159'4810'0'0,"16"307"-791"0"0,1-114-3283 0 0,-10-310-698 0 0,2 11-254 0 0,8 74-1 0 0,-5-115-463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20.398"/>
    </inkml:context>
    <inkml:brush xml:id="br0">
      <inkml:brushProperty name="width" value="0.2" units="cm"/>
      <inkml:brushProperty name="height" value="0.2" units="cm"/>
      <inkml:brushProperty name="color" value="#E71224"/>
    </inkml:brush>
  </inkml:definitions>
  <inkml:trace contextRef="#ctx0" brushRef="#br0">5 0 768 0 0,'-1'7'151'0'0,"-1"1"1"0"0,2-2-1 0 0,-1 1 0 0 0,1 1 0 0 0,0-1 1 0 0,0 1-1 0 0,1-2 0 0 0,2 12 1 0 0,0-5 562 0 0,2-1 0 0 0,-1 1 0 0 0,11 18 0 0 0,-3-7 125 0 0,1-1-1 0 0,26 37 1 0 0,-34-54-794 0 0,2 1 0 0 0,-2 0 0 0 0,2-2 0 0 0,-2 2-1 0 0,2-2 1 0 0,-1 0 0 0 0,2 1 0 0 0,-1-2 0 0 0,1 1 0 0 0,0-1 0 0 0,0-1 0 0 0,9 5 0 0 0,-13-8-166 0 0,-1 1 0 0 0,1-1 0 0 0,-1 0 0 0 0,1 0 0 0 0,-2 0 0 0 0,2 0 0 0 0,0 0 0 0 0,-1-1 0 0 0,1 1 0 0 0,-1-2 0 0 0,1 2 0 0 0,-2-1 0 0 0,2 0 0 0 0,-1-1 0 0 0,0 1 0 0 0,1-2 0 0 0,-2 2 0 0 0,1 0 1 0 0,4-5-1 0 0,7-7-2049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20.587"/>
    </inkml:context>
    <inkml:brush xml:id="br0">
      <inkml:brushProperty name="width" value="0.2" units="cm"/>
      <inkml:brushProperty name="height" value="0.2" units="cm"/>
      <inkml:brushProperty name="color" value="#E71224"/>
    </inkml:brush>
  </inkml:definitions>
  <inkml:trace contextRef="#ctx0" brushRef="#br0">535 1 2873 0 0,'-18'21'207'0'0,"2"-1"132"0"0,-17 32 1 0 0,-46 88 1361 0 0,6 4-1 0 0,8 3 0 0 0,-74 233 0 0 0,112-285-1554 0 0,-51 158-230 0 0,72-242-460 0 0,5-19-235 0 0,5-18-244 0 0,16-36-778 0 0,-4 20 743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6.662"/>
    </inkml:context>
    <inkml:brush xml:id="br0">
      <inkml:brushProperty name="width" value="0.2" units="cm"/>
      <inkml:brushProperty name="height" value="0.2" units="cm"/>
      <inkml:brushProperty name="color" value="#E71224"/>
    </inkml:brush>
  </inkml:definitions>
  <inkml:trace contextRef="#ctx0" brushRef="#br0">12 96 40 0 0,'-2'-3'397'0'0,"1"-1"-1"0"0,-2 0 1 0 0,2 0-1 0 0,0 2 1 0 0,1-2-1 0 0,-2 0 1 0 0,1 0-1 0 0,1 0 1 0 0,0 0-1 0 0,0 0 1 0 0,0 0-1 0 0,0 0 1 0 0,0 0-1 0 0,0 0 1 0 0,1 0-1 0 0,2-6 1 0 0,0-8-989 0 0,-2 11-44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20.841"/>
    </inkml:context>
    <inkml:brush xml:id="br0">
      <inkml:brushProperty name="width" value="0.2" units="cm"/>
      <inkml:brushProperty name="height" value="0.2" units="cm"/>
      <inkml:brushProperty name="color" value="#E71224"/>
    </inkml:brush>
  </inkml:definitions>
  <inkml:trace contextRef="#ctx0" brushRef="#br0">93 0 2120 0 0,'-36'87'845'0'0,"24"-59"-173"0"0,1 0 0 0 0,-11 44 0 0 0,16-44-97 0 0,4 0 0 0 0,-1 0-1 0 0,3 1 1 0 0,0-1 0 0 0,1 0 0 0 0,2 0 0 0 0,1 1-1 0 0,15 53 1 0 0,-18-80-578 0 0,7 22-123 0 0,-8-24 110 0 0,0 2 1 0 0,0-2-1 0 0,1 1 0 0 0,-1 0 0 0 0,0-1 0 0 0,2 2 1 0 0,-2-2-1 0 0,0 1 0 0 0,1 0 0 0 0,-1-1 1 0 0,0 2-1 0 0,1-2 0 0 0,-1 1 0 0 0,2-1 1 0 0,-2 0-1 0 0,1 1 0 0 0,0-1 0 0 0,-1 2 1 0 0,2-2-1 0 0,-1 0 0 0 0,0 0-73 0 0,-1-2-1 0 0,2 1 1 0 0,-2 0 0 0 0,1-1 0 0 0,-1 1-1 0 0,0 0 1 0 0,1-2 0 0 0,-1 2-1 0 0,0-1 1 0 0,0 1 0 0 0,0 0-1 0 0,0-1 1 0 0,0 1 0 0 0,0 0-1 0 0,0-1 1 0 0,0-2 0 0 0,0 2-73 0 0,0-18-887 0 0,0-7-179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20.980"/>
    </inkml:context>
    <inkml:brush xml:id="br0">
      <inkml:brushProperty name="width" value="0.2" units="cm"/>
      <inkml:brushProperty name="height" value="0.2" units="cm"/>
      <inkml:brushProperty name="color" value="#E71224"/>
    </inkml:brush>
  </inkml:definitions>
  <inkml:trace contextRef="#ctx0" brushRef="#br0">29 84 1128 0 0,'-1'-6'9'0'0,"-10"-43"524"0"0,10 45-161 0 0,-1 1-1 0 0,-11-18 3237 0 0,14 24-3421 0 0,6 6-798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08:21.582"/>
    </inkml:context>
    <inkml:brush xml:id="br0">
      <inkml:brushProperty name="width" value="0.2" units="cm"/>
      <inkml:brushProperty name="height" value="0.2" units="cm"/>
      <inkml:brushProperty name="color" value="#E71224"/>
    </inkml:brush>
  </inkml:definitions>
  <inkml:trace contextRef="#ctx0" brushRef="#br0">20 0 2873 0 0,'-4'11'133'0'0,"1"-7"-80"0"0,2 0-1 0 0,-2 0 1 0 0,2 0 0 0 0,-1 0 0 0 0,1 0 0 0 0,0 0-1 0 0,-1 0 1 0 0,2 0 0 0 0,-1 1 0 0 0,1-1-1 0 0,0 0 1 0 0,0 0 0 0 0,0 8 0 0 0,41 204 4634 0 0,-29-152-4189 0 0,-8-35-330 0 0,3 1 0 0 0,16 46 0 0 0,-23-75-172 0 0,0 0-1 0 0,0 1 1 0 0,1-1 0 0 0,-1 0-1 0 0,1 1 1 0 0,-1-1 0 0 0,2 0-1 0 0,-2 1 1 0 0,1-2 0 0 0,-1 1-1 0 0,1 0 1 0 0,-1 1 0 0 0,2-2-1 0 0,-1 1 1 0 0,0-1 0 0 0,-1 1-1 0 0,2 1 1 0 0,0-1 0 0 0,0-1-13 0 0,-2 0 0 0 0,1 0 1 0 0,-1 0-1 0 0,1 0 0 0 0,-1-1 0 0 0,0 1 0 0 0,2 0 1 0 0,-2 0-1 0 0,1 0 0 0 0,-1 0 0 0 0,1-2 1 0 0,-1 2-1 0 0,0 0 0 0 0,2 0 0 0 0,-2-1 1 0 0,1 1-1 0 0,-1 0 0 0 0,0-1 0 0 0,1 1 1 0 0,-1 0-1 0 0,0-2 0 0 0,0 2 0 0 0,2-1 1 0 0,-2 1-1 0 0,0-1 0 0 0,4-6-154 0 0,-2 2 0 0 0,1-2 1 0 0,0 0-1 0 0,-2 1 0 0 0,3-9 0 0 0,4-34-687 0 0,0 5-217 0 0,13-46-1 0 0,-17 77 929 0 0,0 1 0 0 0,2 0 0 0 0,-1 0 0 0 0,0 0 0 0 0,2 0 0 0 0,1 1 0 0 0,-1 1 0 0 0,10-13 0 0 0,-14 20 123 0 0,-2 2 1 0 0,2-2-1 0 0,-1 2 0 0 0,1-2 0 0 0,0 2 0 0 0,-2 0 0 0 0,2-1 0 0 0,-1 1 0 0 0,2 0 0 0 0,-1-1 0 0 0,0 1 0 0 0,-1 0 0 0 0,1 1 0 0 0,0-2 0 0 0,1 2 0 0 0,-2-1 0 0 0,1 1 0 0 0,0 0 1 0 0,1 0-1 0 0,-2 0 0 0 0,1 0 0 0 0,1 1 0 0 0,-1-1 0 0 0,-1 0 0 0 0,1 2 0 0 0,5 0 0 0 0,-4 0-10 0 0,0 0 0 0 0,0 0 0 0 0,0 0 0 0 0,0 1 0 0 0,0 0 0 0 0,0-1 1 0 0,0 1-1 0 0,0 1 0 0 0,-1-1 0 0 0,-1 1 0 0 0,2 0 0 0 0,-1 0 0 0 0,0-2 0 0 0,-1 2 0 0 0,1 2 0 0 0,1 3 0 0 0,25 72 1095 0 0,-15-42 42 0 0,19 38 1 0 0,-33-75-1052 0 0,0-1 1 0 0,1 2 0 0 0,-1-2-1 0 0,2 0 1 0 0,-2 1-1 0 0,1-1 1 0 0,-1 0-1 0 0,1 1 1 0 0,1-2-1 0 0,-1 1 1 0 0,-1 0-1 0 0,1 1 1 0 0,1-1 0 0 0,-1-1-1 0 0,0 1 1 0 0,1 1-1 0 0,-1-2 1 0 0,0 1-1 0 0,1-1 1 0 0,-1 1-1 0 0,0-1 1 0 0,1 2 0 0 0,-1-2-1 0 0,0 0 1 0 0,1 1-1 0 0,0-1 1 0 0,0 0-1 0 0,-1 0 1 0 0,2 0-1 0 0,-1-1-32 0 0,1 1-1 0 0,-2-2 0 0 0,2 1 0 0 0,-2 0 0 0 0,2-1 0 0 0,-2 1 0 0 0,2 0 1 0 0,-2-1-1 0 0,1 1 0 0 0,-1-2 0 0 0,2 2 0 0 0,-2 0 0 0 0,0-2 1 0 0,1 2-1 0 0,-1-2 0 0 0,0 2 0 0 0,-1-2 0 0 0,3-2 0 0 0,1-5-172 0 0,-1 1-1 0 0,-1-2 0 0 0,1 2 0 0 0,-2-2 1 0 0,1 2-1 0 0,-1-2 0 0 0,-1 1 1 0 0,0 0-1 0 0,0 0 0 0 0,0-1 1 0 0,-1 2-1 0 0,-2-2 0 0 0,2 2 0 0 0,-2-2 1 0 0,0 2-1 0 0,-1-1 0 0 0,0 1 1 0 0,0 0-1 0 0,-10-18 0 0 0,12 26 145 0 0,2-1 0 0 0,-1 1 0 0 0,0 0 0 0 0,-1-1-1 0 0,1 1 1 0 0,0 0 0 0 0,-1-1 0 0 0,1 1 0 0 0,0 1-1 0 0,-2-1 1 0 0,2-1 0 0 0,-3 1 0 0 0,2 1 6 0 0,1-1-1 0 0,1 1 1 0 0,-1 0 0 0 0,-1 0 0 0 0,2 0 0 0 0,-1 0-1 0 0,0 0 1 0 0,1 0 0 0 0,-2 0 0 0 0,1 0 0 0 0,1 1-1 0 0,-1-1 1 0 0,-1 0 0 0 0,2 0 0 0 0,-1 0 0 0 0,0 1-1 0 0,1-1 1 0 0,-3 2 0 0 0,0 0 3 0 0,2 0 0 0 0,-2 0 0 0 0,2 0 1 0 0,-2 0-1 0 0,2 1 0 0 0,0 0 0 0 0,-1-1 0 0 0,1 1 0 0 0,0 0 0 0 0,-1-1 0 0 0,1 1 0 0 0,0 0 0 0 0,-1 5 1 0 0,-2 10 241 0 0,0 0 0 0 0,3 0 0 0 0,-2 1 0 0 0,3 0 0 0 0,0-1 0 0 0,2 0 0 0 0,-1 0 0 0 0,2 1 0 0 0,-1 0 0 0 0,2-2 0 0 0,12 34 0 0 0,-14-49-222 0 0,-1 1-1 0 0,0 0 0 0 0,1-1 1 0 0,-1 1-1 0 0,0 0 0 0 0,1-2 1 0 0,0 2-1 0 0,0-1 0 0 0,-1 0 1 0 0,2 0-1 0 0,-1 0 0 0 0,0 0 1 0 0,0 0-1 0 0,1-1 0 0 0,-2 0 1 0 0,2 1-1 0 0,0-1 0 0 0,-1 0 1 0 0,1 1-1 0 0,0-1 1 0 0,3 0-1 0 0,-3-1-48 0 0,0 0 1 0 0,-1 0 0 0 0,1 0-1 0 0,0 0 1 0 0,-1-1 0 0 0,1 1-1 0 0,0-1 1 0 0,-1 1-1 0 0,1-2 1 0 0,0 1 0 0 0,-1 0-1 0 0,1-1 1 0 0,0 1 0 0 0,-1 0-1 0 0,0-1 1 0 0,0 1-1 0 0,0-2 1 0 0,0 2 0 0 0,0-2-1 0 0,0 2 1 0 0,4-6-1 0 0,4-9-214 0 0,0 0-1 0 0,0 0 1 0 0,-2-1-1 0 0,0 0 1 0 0,7-21-1 0 0,-8 20 93 0 0,1-1-1 0 0,0 0 0 0 0,1 1 0 0 0,15-20 0 0 0,-23 37 161 0 0,-1 0 0 0 0,2-1 0 0 0,-1 1 0 0 0,0 0 0 0 0,-1-1-1 0 0,2 1 1 0 0,-1 0 0 0 0,0 1 0 0 0,1-2 0 0 0,-1 1 0 0 0,0 1 0 0 0,1-1 0 0 0,-1-1 0 0 0,0 2 0 0 0,1 0 0 0 0,-1-1-1 0 0,0 1 1 0 0,2-1 0 0 0,-2 1 0 0 0,1 0 0 0 0,-1 0 0 0 0,0 0 0 0 0,1 0 0 0 0,0 0 0 0 0,0 0 0 0 0,2 0 0 0 0,-3 1 30 0 0,0-1 1 0 0,2 1-1 0 0,-2 1 1 0 0,1-1 0 0 0,0-1-1 0 0,0 1 1 0 0,-1 1-1 0 0,0-1 1 0 0,1 0 0 0 0,-1 1-1 0 0,0 0 1 0 0,1 0-1 0 0,-1-1 1 0 0,0 0 0 0 0,1 2-1 0 0,-2-2 1 0 0,1 1-1 0 0,-1 0 1 0 0,1 0 0 0 0,1 2-1 0 0,6 25 447 0 0,-3 2 0 0 0,0-2-1 0 0,-1 2 1 0 0,-2-1-1 0 0,-1 1 1 0 0,-4 33 0 0 0,1-20-70 0 0,-4 0 0 0 0,0 0 0 0 0,-2 0 0 0 0,-28 79 0 0 0,30-111-354 0 0,2 0-1 0 0,-1 0 1 0 0,-2-2-1 0 0,1 1 1 0 0,-1 0-1 0 0,0-1 1 0 0,-1 1 0 0 0,-14 13-1 0 0,19-20-158 0 0,-1-1 0 0 0,0-1 0 0 0,1 1 0 0 0,-1 0 0 0 0,0-1 1 0 0,0 0-1 0 0,0 0 0 0 0,0 0 0 0 0,-1 0 0 0 0,1 0 0 0 0,0-1 0 0 0,-1 0 0 0 0,1-1 0 0 0,0 2 0 0 0,-2-2 0 0 0,2 0 0 0 0,-1 1 0 0 0,1-2 0 0 0,0 1 0 0 0,-1 0 1 0 0,1-2-1 0 0,-2 2 0 0 0,2-1 0 0 0,0 0 0 0 0,-1-1 0 0 0,-7-3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6.951"/>
    </inkml:context>
    <inkml:brush xml:id="br0">
      <inkml:brushProperty name="width" value="0.2" units="cm"/>
      <inkml:brushProperty name="height" value="0.2" units="cm"/>
      <inkml:brushProperty name="color" value="#E71224"/>
    </inkml:brush>
  </inkml:definitions>
  <inkml:trace contextRef="#ctx0" brushRef="#br0">25 0 1656 0 0,'-2'4'59'0'0,"-1"0"-1"0"0,2 0 1 0 0,-2-1 0 0 0,2 1-1 0 0,-1 0 1 0 0,1 0-1 0 0,0 1 1 0 0,-1-1-1 0 0,1 0 1 0 0,1 0 0 0 0,-1 5-1 0 0,1 51 786 0 0,1-29-397 0 0,-8 309 1632 0 0,7-329-2163 0 0,0-6-22 0 0,-1 2 0 0 0,1-2 0 0 0,1 0 1 0 0,-1 1-1 0 0,0-1 0 0 0,2 2 0 0 0,-1-2 0 0 0,0 0 1 0 0,1 1-1 0 0,2 4 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7.543"/>
    </inkml:context>
    <inkml:brush xml:id="br0">
      <inkml:brushProperty name="width" value="0.2" units="cm"/>
      <inkml:brushProperty name="height" value="0.2" units="cm"/>
      <inkml:brushProperty name="color" value="#E71224"/>
    </inkml:brush>
  </inkml:definitions>
  <inkml:trace contextRef="#ctx0" brushRef="#br0">180 340 2473 0 0,'-42'-11'1135'0'0,"33"9"-685"0"0,1-1-1 0 0,-1 0 0 0 0,-2 2 1 0 0,2-2-1 0 0,-14 2 1 0 0,20 1-360 0 0,1 0 1 0 0,-1 1-1 0 0,0-1 1 0 0,1 0 0 0 0,-1 2-1 0 0,0-2 1 0 0,1 1-1 0 0,0 0 1 0 0,0 1-1 0 0,-1-1 1 0 0,0 0-1 0 0,2 1 1 0 0,-2-1-1 0 0,2 0 1 0 0,-2 1 0 0 0,2 0-1 0 0,-2 0 1 0 0,2-1-1 0 0,0 2 1 0 0,-1-2-1 0 0,0 2 1 0 0,0-1-1 0 0,1 0 1 0 0,-2 6-1 0 0,1-2-60 0 0,-1 2 0 0 0,0 0 0 0 0,2 0 0 0 0,0 0 0 0 0,-1 0 0 0 0,1 0 0 0 0,1 0 0 0 0,0 2 0 0 0,0-2 0 0 0,0 0 0 0 0,1 0 0 0 0,3 10 0 0 0,-2-12-67 0 0,-1 0 0 0 0,0 0 0 0 0,1-1 0 0 0,0 0 0 0 0,0 1 0 0 0,0-1 0 0 0,1 0 0 0 0,0 1 0 0 0,1-2 0 0 0,-2 1 0 0 0,2-1 0 0 0,0 1 0 0 0,0-1 0 0 0,0 0 0 0 0,0 0 0 0 0,0 0 0 0 0,11 6 0 0 0,-12-9-5 0 0,-1 0-1 0 0,0 1 1 0 0,0-2-1 0 0,1 1 1 0 0,0-1-1 0 0,-1 1 0 0 0,1-1 1 0 0,0 0-1 0 0,-2 0 1 0 0,2 0-1 0 0,-1 0 0 0 0,1 0 1 0 0,0 0-1 0 0,-1 0 1 0 0,1-1-1 0 0,0 1 0 0 0,2-1 1 0 0,0-2-69 0 0,-1 2 1 0 0,0-2-1 0 0,0 0 1 0 0,0 1-1 0 0,0-1 1 0 0,0 0-1 0 0,-1-1 1 0 0,6-5-1 0 0,2-4-172 0 0,-2-1 0 0 0,1 1 0 0 0,-2 0 0 0 0,10-23 0 0 0,-3 1 242 0 0,-2-1 1 0 0,-2 0-1 0 0,0 0 0 0 0,-3 0 1 0 0,0-1-1 0 0,-4-1 1 0 0,0 1-1 0 0,-3-72 0 0 0,-1 98 230 0 0,1 8-53 0 0,-1 1 0 0 0,0 0 0 0 0,0 0 0 0 0,0-1 0 0 0,0 0 0 0 0,0 1 0 0 0,0-1 0 0 0,-1 0 0 0 0,1 1 0 0 0,-1 0 0 0 0,1 0 0 0 0,-3-5 0 0 0,2 7-84 0 0,1 0 1 0 0,0 0 0 0 0,0 0-1 0 0,-6 4 633 0 0,6-4-632 0 0,0 0-1 0 0,0 1 1 0 0,0-1 0 0 0,0 0-1 0 0,0 0 1 0 0,-1 2 0 0 0,1-2-1 0 0,0 0 1 0 0,0 1 0 0 0,0-1-1 0 0,0 0 1 0 0,0 0-1 0 0,0 1 1 0 0,-5 15 469 0 0,-2 23-301 0 0,0 1 1 0 0,3-1 0 0 0,3 1-1 0 0,0 0 1 0 0,2 0 0 0 0,3 0 0 0 0,13 72-1 0 0,7-23-459 0 0,-21-78 185 0 0,1-2 1 0 0,0 0-1 0 0,1 1 1 0 0,-1-1 0 0 0,3 0-1 0 0,9 14 1 0 0,-13-20-43 0 0,-2-2 1 0 0,0 0 0 0 0,1 1-1 0 0,-1-1 1 0 0,2 2-1 0 0,-2-2 1 0 0,0 0 0 0 0,2-1-1 0 0,-2 2 1 0 0,2-1 0 0 0,-2 0-1 0 0,2-1 1 0 0,-2 2-1 0 0,2-2 1 0 0,0 1 0 0 0,-2-1-1 0 0,2 0 1 0 0,-1 1-1 0 0,0-1 1 0 0,0 0 0 0 0,1 0-1 0 0,-2 0 1 0 0,2-1-1 0 0,0 1 1 0 0,-2 0 0 0 0,2-1-1 0 0,-1 1 1 0 0,0-2-1 0 0,0 2 1 0 0,0-1 0 0 0,0 0-1 0 0,0 1 1 0 0,0-2 0 0 0,0 1-1 0 0,2-2 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8.229"/>
    </inkml:context>
    <inkml:brush xml:id="br0">
      <inkml:brushProperty name="width" value="0.2" units="cm"/>
      <inkml:brushProperty name="height" value="0.2" units="cm"/>
      <inkml:brushProperty name="color" value="#E71224"/>
    </inkml:brush>
  </inkml:definitions>
  <inkml:trace contextRef="#ctx0" brushRef="#br0">1 36 1656 0 0,'0'-33'110'0'0,"0"30"7"0"0,0 20 394 0 0,1 199 3724 0 0,2 35-3634 0 0,-4-223-473 0 0,1-13-9 0 0,-2-1 0 0 0,4 1 0 0 0,-2 0-1 0 0,2-1 1 0 0,5 24 0 0 0,-7-38-117 0 0,0 0-1 0 0,0 0 1 0 0,0 1 0 0 0,0-1-1 0 0,0 0 1 0 0,0 0 0 0 0,0 1-1 0 0,1-1 1 0 0,-1 0 0 0 0,0 0-1 0 0,0 0 1 0 0,0 2 0 0 0,0-2-1 0 0,0 0 1 0 0,0 0 0 0 0,2 0-1 0 0,-2 0 1 0 0,0 1 0 0 0,0-1-1 0 0,0 0 1 0 0,0 0 0 0 0,1 0-1 0 0,-1 0 1 0 0,0 0-1 0 0,0 1 1 0 0,0-1 0 0 0,1 0-1 0 0,-1 0 1 0 0,0 0 0 0 0,0 0-1 0 0,0 0 1 0 0,2 0 0 0 0,-2 0-1 0 0,6-8-103 0 0,5-16-136 0 0,-11 24 238 0 0,59-193-1376 0 0,-55 180 1296 0 0,1-1-9 0 0,-1 1-1 0 0,9-15 1 0 0,-11 25 95 0 0,-1-1-1 0 0,2 2 1 0 0,-2-1 0 0 0,2 0 0 0 0,-2 1 0 0 0,2-1-1 0 0,-1 2 1 0 0,0-2 0 0 0,0 0 0 0 0,1 2-1 0 0,0-2 1 0 0,-1 2 0 0 0,2 0 0 0 0,4-5-1 0 0,-6 6 10 0 0,-1 0-1 0 0,0 0 0 0 0,-1 0 1 0 0,2-1-1 0 0,-1 1 0 0 0,0 0 1 0 0,1 0-1 0 0,-2 0 0 0 0,1 0 1 0 0,0 0-1 0 0,1 0 0 0 0,-1 0 1 0 0,-1 1-1 0 0,1-1 0 0 0,1 0 1 0 0,-1 0-1 0 0,-1 2 0 0 0,1-2 1 0 0,1 0-1 0 0,-1 1 0 0 0,-1-1 1 0 0,1 1-1 0 0,1-1 0 0 0,-1 2 1 0 0,2 0 20 0 0,-2 0 0 0 0,0 0 1 0 0,1 1-1 0 0,-1 0 0 0 0,0-2 0 0 0,1 2 1 0 0,-1-1-1 0 0,0 1 0 0 0,1 4 1 0 0,2 5 133 0 0,-3 0 1 0 0,2 0-1 0 0,-2 16 1 0 0,-2 90 948 0 0,-2-82-725 0 0,2 0 0 0 0,5 48-1 0 0,-4-82-396 0 0,0 0 0 0 0,1 0 0 0 0,-1-1 0 0 0,0 0 1 0 0,0 1-1 0 0,1 0 0 0 0,-1 0 0 0 0,0-1 0 0 0,2 0 0 0 0,-2 1 0 0 0,1-1 0 0 0,0 0 0 0 0,-1 1 0 0 0,2-1 0 0 0,-1 0 0 0 0,0 1 0 0 0,-1-1 0 0 0,4 2 0 0 0,-4-3-76 0 0,2 0 1 0 0,-1 0 0 0 0,0 0-1 0 0,-1 0 1 0 0,2 0 0 0 0,-1 0 0 0 0,0 0-1 0 0,-1 0 1 0 0,2 0 0 0 0,-1 0-1 0 0,-1 0 1 0 0,1 0 0 0 0,1-2-1 0 0,-1 2 1 0 0,-1 0 0 0 0,1-1-1 0 0,1 1 1 0 0,-2 0 0 0 0,1-1-1 0 0,-1 1 1 0 0,1-2 0 0 0,1 2-1 0 0,-2-1 1 0 0,1 1 0 0 0,-1-1 0 0 0,0-1-1 0 0,1 2 1 0 0,-1-1 0 0 0,2 0-1 0 0,7-10-1323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8.538"/>
    </inkml:context>
    <inkml:brush xml:id="br0">
      <inkml:brushProperty name="width" value="0.2" units="cm"/>
      <inkml:brushProperty name="height" value="0.2" units="cm"/>
      <inkml:brushProperty name="color" value="#E71224"/>
    </inkml:brush>
  </inkml:definitions>
  <inkml:trace contextRef="#ctx0" brushRef="#br0">138 85 1280 0 0,'-10'7'664'0'0,"-1"-1"-1"0"0,0 1 1 0 0,1 1-1 0 0,0-1 1 0 0,1 2 0 0 0,0-1-1 0 0,-1 1 1 0 0,2 1-1 0 0,-10 14 1 0 0,14-19-588 0 0,1 2 0 0 0,-1-2 0 0 0,1 0-1 0 0,-1 2 1 0 0,2-2 0 0 0,0 2 0 0 0,0 0 0 0 0,0-1 0 0 0,0 1 0 0 0,0 0 0 0 0,2-1 0 0 0,-1 1 0 0 0,1 0 0 0 0,0-1-1 0 0,0 1 1 0 0,0 0 0 0 0,1-1 0 0 0,1 1 0 0 0,0 6 0 0 0,-2-10-102 0 0,2-2 0 0 0,-2 2 0 0 0,1-2 0 0 0,-1 2 0 0 0,1-2 1 0 0,1 2-1 0 0,-1-2 0 0 0,0 1 0 0 0,1 0 0 0 0,-1 0 0 0 0,0-1 0 0 0,1 2 0 0 0,-1-2 0 0 0,2 0 0 0 0,-2 1 0 0 0,0-1 1 0 0,2 0-1 0 0,-2-1 0 0 0,1 2 0 0 0,3 0 0 0 0,-1-2-65 0 0,-1 2 0 0 0,-1-2 0 0 0,1 0-1 0 0,0 0 1 0 0,-1 0 0 0 0,2 0 0 0 0,-1 0 0 0 0,0 0 0 0 0,-1-2 0 0 0,1 2 0 0 0,0-1-1 0 0,-1 1 1 0 0,6-4 0 0 0,2 0-76 0 0,-2 0-1 0 0,0-1 1 0 0,0-1 0 0 0,0 1-1 0 0,0-2 1 0 0,-2 1 0 0 0,2-1-1 0 0,7-9 1 0 0,-7 4 336 0 0,1-1 1 0 0,-1-2-1 0 0,-1 2 0 0 0,0-2 0 0 0,-1 0 1 0 0,0 1-1 0 0,-2-1 0 0 0,0 0 1 0 0,0-1-1 0 0,-2 0 0 0 0,0 2 0 0 0,-1-2 1 0 0,0 0-1 0 0,-1 0 0 0 0,-1 0 1 0 0,-3-22-1 0 0,0 29-1265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8.859"/>
    </inkml:context>
    <inkml:brush xml:id="br0">
      <inkml:brushProperty name="width" value="0.2" units="cm"/>
      <inkml:brushProperty name="height" value="0.2" units="cm"/>
      <inkml:brushProperty name="color" value="#E71224"/>
    </inkml:brush>
  </inkml:definitions>
  <inkml:trace contextRef="#ctx0" brushRef="#br0">185 42 856 0 0,'-11'-12'522'0'0,"10"11"-320"0"0,0-2-1 0 0,-2 2 1 0 0,2-2 0 0 0,-1 2-1 0 0,0-2 1 0 0,-1 2 0 0 0,2 0-1 0 0,-2-1 1 0 0,0 1-1 0 0,2 0 1 0 0,-2-1 0 0 0,1 1-1 0 0,-5-2 1 0 0,4 2-31 0 0,1 1 0 0 0,-1 0 1 0 0,0-1-1 0 0,1 1 0 0 0,-1 0 0 0 0,0 0 1 0 0,1 0-1 0 0,0 0 0 0 0,0 1 0 0 0,-1-1 0 0 0,0 0 1 0 0,1 1-1 0 0,-1 1 0 0 0,0-2 0 0 0,1 1 1 0 0,-5 2-1 0 0,3 1 49 0 0,0-2 0 0 0,0 1 1 0 0,0 1-1 0 0,0 0 0 0 0,0-1 0 0 0,0 1 1 0 0,-5 9-1 0 0,2-2 23 0 0,0 1-1 0 0,1 1 1 0 0,-1-1 0 0 0,3 1 0 0 0,-8 21-1 0 0,9-21-180 0 0,-1 2 0 0 0,3-2 0 0 0,-2 2 0 0 0,2 26 0 0 0,1-37-70 0 0,0 0 0 0 0,1 0 1 0 0,-1 0-1 0 0,2 0 0 0 0,-1 1 1 0 0,0-1-1 0 0,1 0 0 0 0,-1 0 0 0 0,4 4 1 0 0,-3-5-28 0 0,-1-2 0 0 0,0 2 0 0 0,1-2 1 0 0,-1 2-1 0 0,2-2 0 0 0,-2 1 0 0 0,2-1 1 0 0,-2 0-1 0 0,2 1 0 0 0,-2-1 0 0 0,2 0 0 0 0,-1 1 1 0 0,0-1-1 0 0,0 0 0 0 0,1-1 0 0 0,0 2 1 0 0,2-1-1 0 0,-1-1-56 0 0,0 0 1 0 0,0 0-1 0 0,0 0 1 0 0,0 0-1 0 0,0 0 1 0 0,0-1-1 0 0,0-1 1 0 0,0 2-1 0 0,0-1 1 0 0,0 0-1 0 0,-1-1 1 0 0,1 1-1 0 0,0-2 1 0 0,0 2-1 0 0,-2-2 1 0 0,2 1-1 0 0,-1 0 1 0 0,0 0-1 0 0,1-1 0 0 0,-2 0 1 0 0,1-1-1 0 0,0 2 1 0 0,2-5-1 0 0,3-4-110 0 0,0-1-1 0 0,0 2 0 0 0,-1-2 0 0 0,-1 0 0 0 0,8-19 0 0 0,-9 16 332 0 0,-1 1 0 0 0,0-2-1 0 0,4-26 1 0 0,-7 34 46 0 0,-1 0-1 0 0,0 0 0 0 0,0 0 1 0 0,0 0-1 0 0,-1 0 0 0 0,1 0 1 0 0,-3 0-1 0 0,2 0 1 0 0,-4-8-1 0 0,5 15-161 0 0,0 1 0 0 0,0 0 1 0 0,0-1-1 0 0,0 1 0 0 0,-2 0 0 0 0,2-2 1 0 0,0 2-1 0 0,0 0 0 0 0,0-1 0 0 0,-1 1 1 0 0,1 0-1 0 0,0-1 0 0 0,0 1 1 0 0,-1 0-1 0 0,1 0 0 0 0,0-2 0 0 0,-2 2 1 0 0,2 0-1 0 0,0 0 0 0 0,-1-1 0 0 0,1 1 1 0 0,0 0-1 0 0,-1 0 0 0 0,1 0 0 0 0,0 0 1 0 0,-2 0-1 0 0,1 0 0 0 0,1 0-54 0 0,0 0 0 0 0,-1 0 0 0 0,1 0 0 0 0,0 0 0 0 0,-2 1 0 0 0,2-1 0 0 0,0 0 0 0 0,0 0 0 0 0,-1 2 0 0 0,1-2 0 0 0,0 0 0 0 0,0 1 0 0 0,0-1 0 0 0,-1 0 0 0 0,1 0 0 0 0,0 1 0 0 0,0-1 0 0 0,0 0 0 0 0,0 2 0 0 0,0-2 1 0 0,0 1-1 0 0,-2-1 0 0 0,2 0 0 0 0,0 1 0 0 0,0-1 0 0 0,0 0 0 0 0,0 2 0 0 0,0-2 0 0 0,0 0 0 0 0,2 1 0 0 0,-2 7-945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2:22:33.311"/>
    </inkml:context>
    <inkml:brush xml:id="br0">
      <inkml:brushProperty name="width" value="0.2" units="cm"/>
      <inkml:brushProperty name="height" value="0.2" units="cm"/>
      <inkml:brushProperty name="ignorePressure" value="1"/>
    </inkml:brush>
  </inkml:definitions>
  <inkml:trace contextRef="#ctx0" brushRef="#br0">894 1,'-583'0,"565"1,-1 1,1 1,-32 9,32-7,0-1,0-1,-34 3,-47-7,570 1,-331-19,-102 19,-33 1,-25-1,-515 0,520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59.250"/>
    </inkml:context>
    <inkml:brush xml:id="br0">
      <inkml:brushProperty name="width" value="0.2" units="cm"/>
      <inkml:brushProperty name="height" value="0.2" units="cm"/>
      <inkml:brushProperty name="color" value="#E71224"/>
    </inkml:brush>
  </inkml:definitions>
  <inkml:trace contextRef="#ctx0" brushRef="#br0">109 391 1280 0 0,'0'-3'154'0'0,"-1"2"0"0"0,1-1 0 0 0,0 0 0 0 0,-1 0 0 0 0,1 1 0 0 0,-2 0 0 0 0,2-2 0 0 0,-1 2 0 0 0,0-1 0 0 0,-1 1 0 0 0,2 0 0 0 0,-1-1 0 0 0,0 1 0 0 0,-1 0 0 0 0,1-1 0 0 0,0 1 0 0 0,-1 0 0 0 0,1-1 0 0 0,0 1 1 0 0,-1 1-1 0 0,0-1 0 0 0,0-1 0 0 0,1 2 0 0 0,0-1 0 0 0,-3 0 0 0 0,1 1-29 0 0,2-2 0 0 0,-1 2 1 0 0,0-1-1 0 0,0 1 0 0 0,1 0 1 0 0,-2 0-1 0 0,2-1 1 0 0,-2 1-1 0 0,2 0 0 0 0,-2 0 1 0 0,2 0-1 0 0,0 1 1 0 0,-2-1-1 0 0,2 0 0 0 0,-2 0 1 0 0,2 1-1 0 0,-1-1 0 0 0,0 2 1 0 0,0-2-1 0 0,1 1 1 0 0,0 0-1 0 0,-2-1 0 0 0,2 2 1 0 0,-3 2-1 0 0,0 0-115 0 0,1 1 0 0 0,-1 0-1 0 0,1-1 1 0 0,1 2 0 0 0,-1-1-1 0 0,2 0 1 0 0,-2 1 0 0 0,2-1 0 0 0,-1 2-1 0 0,1-2 1 0 0,0 0 0 0 0,-1 13-1 0 0,1-4-212 0 0,1 1 0 0 0,1 0 1 0 0,5 27-1 0 0,-5-36 176 0 0,0-1 0 0 0,1 0 0 0 0,0 2 1 0 0,0-2-1 0 0,0 1 0 0 0,1-1 0 0 0,0 0 1 0 0,1-1-1 0 0,-2 2 0 0 0,2-1 0 0 0,0-1 1 0 0,6 7-1 0 0,-8-9-29 0 0,1 0-1 0 0,-2-1 1 0 0,2 2 0 0 0,0-2 0 0 0,-1 0 0 0 0,1 1-1 0 0,0-1 1 0 0,-2 0 0 0 0,2 1 0 0 0,1-2 0 0 0,-2 1-1 0 0,1-1 1 0 0,0 1 0 0 0,-1-1 0 0 0,1 0-1 0 0,0 0 1 0 0,-1 0 0 0 0,1 0 0 0 0,1 0 0 0 0,-1 0-1 0 0,-1-1 1 0 0,1 1 0 0 0,0 0 0 0 0,-1-1 0 0 0,1-1-1 0 0,0 1 1 0 0,3-2 0 0 0,2-2-65 0 0,-1 0 1 0 0,1-1-1 0 0,-1 1 1 0 0,-1-2-1 0 0,1 1 1 0 0,0-1-1 0 0,-1 0 1 0 0,0-1-1 0 0,-1 0 1 0 0,0 2-1 0 0,-1-2 0 0 0,0-2 1 0 0,6-10-1 0 0,0-8 14 0 0,0 0 0 0 0,10-54-1 0 0,-10 20 882 0 0,6-96 1 0 0,-14 112 1190 0 0,-8-55 1 0 0,6 161 157 0 0,3-35-2166 0 0,1 2 0 0 0,1-2 1 0 0,1 1-1 0 0,0-1 0 0 0,4 0 0 0 0,-2-1 0 0 0,2 0 1 0 0,2 0-1 0 0,27 42 0 0 0,-20-41-457 0 0,-1 0 0 0 0,4-2 0 0 0,-1 0 0 0 0,2-1 1 0 0,39 30-1 0 0,-48-44-116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2:03.218"/>
    </inkml:context>
    <inkml:brush xml:id="br0">
      <inkml:brushProperty name="width" value="0.2" units="cm"/>
      <inkml:brushProperty name="height" value="0.2" units="cm"/>
      <inkml:brushProperty name="color" value="#E71224"/>
    </inkml:brush>
  </inkml:definitions>
  <inkml:trace contextRef="#ctx0" brushRef="#br0">1 125 1400 0 0,'24'-17'1865'0'0,"21"-19"498"0"0,10-3-813 0 0,-46 34-1401 0 0,1-1 0 0 0,-2 2 1 0 0,1 0-1 0 0,0 2 0 0 0,14-5 1 0 0,-19 6-70 0 0,0-1 1 0 0,0 2 0 0 0,0-1-1 0 0,1 1 1 0 0,-1 0-1 0 0,0 0 1 0 0,2 0 0 0 0,-2 0-1 0 0,0 1 1 0 0,0-1-1 0 0,0 2 1 0 0,1-1 0 0 0,-1 0-1 0 0,0 1 1 0 0,0-1-1 0 0,0 0 1 0 0,0 2 0 0 0,0 0-1 0 0,-1-2 1 0 0,1 2-1 0 0,0-1 1 0 0,-2 1 0 0 0,1 1-1 0 0,1-1 1 0 0,-1-1-1 0 0,-1 2 1 0 0,1-1 0 0 0,4 8-1 0 0,-2-2-9 0 0,-1 0 0 0 0,1 1 0 0 0,-1-1 0 0 0,-1 2-1 0 0,0-2 1 0 0,-1 2 0 0 0,1-2 0 0 0,-2 2 0 0 0,1-1-1 0 0,-1 1 1 0 0,-1 10 0 0 0,-1 1 14 0 0,-3-1-1 0 0,1 0 1 0 0,-2 1 0 0 0,-1-2-1 0 0,0 1 1 0 0,-2-1 0 0 0,0 0 0 0 0,-2 0-1 0 0,-15 24 1 0 0,8-20-87 0 0,17-24-25 0 0,0 1-1 0 0,0-1 1 0 0,-2 0 0 0 0,2 0 0 0 0,0 2 0 0 0,0-2 0 0 0,0 0 0 0 0,-1 1 0 0 0,1-1 0 0 0,0 0 0 0 0,-1 0 0 0 0,1 1 0 0 0,0-1 0 0 0,0 0 0 0 0,-2 0 0 0 0,2 0 0 0 0,0 0 0 0 0,-1 2-1 0 0,1-2 1 0 0,-1 0 0 0 0,1 0 0 0 0,0 0 0 0 0,-2 0 0 0 0,2 0 0 0 0,0 0 0 0 0,-1 0 0 0 0,1 0 0 0 0,0 0 0 0 0,-1 0 0 0 0,1 0 0 0 0,-2 0 0 0 0,2 0 0 0 0,0 0 0 0 0,-1 0 0 0 0,1-2-1 0 0,0 2 1 0 0,-1 0 0 0 0,1 0 0 0 0,0 0 0 0 0,-2-1 0 0 0,2 1 0 0 0,0 0 0 0 0,0 0 0 0 0,-1 0 0 0 0,1-1 0 0 0,0 1 0 0 0,0 0 0 0 0,-1-2 0 0 0,1 2 0 0 0,0 0 0 0 0,0-1 0 0 0,0 1-1 0 0,0 0 1 0 0,-2-1 0 0 0,2-1 0 0 0,-1-4-665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2:03.559"/>
    </inkml:context>
    <inkml:brush xml:id="br0">
      <inkml:brushProperty name="width" value="0.2" units="cm"/>
      <inkml:brushProperty name="height" value="0.2" units="cm"/>
      <inkml:brushProperty name="color" value="#E71224"/>
    </inkml:brush>
  </inkml:definitions>
  <inkml:trace contextRef="#ctx0" brushRef="#br0">62 1 6473 0 0,'-5'4'565'0'0,"-2"0"-1"0"0,2-1 1 0 0,0 1-1 0 0,-2-2 0 0 0,2 1 1 0 0,-2 0-1 0 0,0-1 1 0 0,-6 2-1 0 0,32-13-2890 0 0,-5 1 1589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2:38.472"/>
    </inkml:context>
    <inkml:brush xml:id="br0">
      <inkml:brushProperty name="width" value="0.2" units="cm"/>
      <inkml:brushProperty name="height" value="0.2" units="cm"/>
      <inkml:brushProperty name="color" value="#E71224"/>
    </inkml:brush>
  </inkml:definitions>
  <inkml:trace contextRef="#ctx0" brushRef="#br0">12 95 40 0 0,'-8'4'-5'0'0,"5"-3"13"0"0,4-1 42 0 0,15-3-40 0 0,-1 1-1 0 0,20-9 0 0 0,-30 10 68 0 0,0-2 0 0 0,1 2 0 0 0,-2-2 0 0 0,1-1 0 0 0,0 1 0 0 0,-1 1 0 0 0,0-2 0 0 0,2 0 0 0 0,-2 0 0 0 0,5-6 0 0 0,-8 9-45 0 0,9-14 219 0 0,-10 15-244 0 0,1 0 0 0 0,-1-1-1 0 0,0 1 1 0 0,0 0 0 0 0,0 0 0 0 0,0 0 0 0 0,0 0 0 0 0,0-1-1 0 0,0 1 1 0 0,0 0 0 0 0,0 0 0 0 0,1 0 0 0 0,-1 0 0 0 0,0-2-1 0 0,0 2 1 0 0,0 0 0 0 0,0 0 0 0 0,0 0 0 0 0,0-1 0 0 0,0 1-1 0 0,0 0 1 0 0,0 0 0 0 0,0 0 0 0 0,-1-1 0 0 0,1 1 0 0 0,0 0-1 0 0,0 0 1 0 0,0 0 0 0 0,0-2 0 0 0,0 2 0 0 0,0 0-1 0 0,0 0 1 0 0,0 0 0 0 0,0 0 0 0 0,-1-1 0 0 0,1 1 0 0 0,0 0-1 0 0,0 0 1 0 0,0 0 0 0 0,0 0 0 0 0,-2 0 0 0 0,2 0 0 0 0,0 0-1 0 0,0-1 1 0 0,0 1 0 0 0,0 0 0 0 0,-4 0 561 0 0,-16 12-457 0 0,20-12-103 0 0,0 0 1 0 0,0 0-1 0 0,2 0 0 0 0,-2 0 0 0 0,0 0 0 0 0,0 0 0 0 0,0 0 1 0 0,1 0-1 0 0,-1 0 0 0 0,0 0 0 0 0,0 0 0 0 0,0 0 1 0 0,1 0-1 0 0,-1 0 0 0 0,0 1 0 0 0,0-1 0 0 0,0 0 1 0 0,0 0-1 0 0,2 0 0 0 0,-2 0 0 0 0,0 0 0 0 0,0 0 1 0 0,0 1-1 0 0,0-1 0 0 0,0 0 0 0 0,0 0 0 0 0,1 0 0 0 0,-1 0 1 0 0,0 2-1 0 0,0-2 0 0 0,0 0 0 0 0,0 0 0 0 0,0 0 1 0 0,0 1-1 0 0,0-1 0 0 0,0 0 0 0 0,0 0 0 0 0,0 0 1 0 0,0 1-1 0 0,0-1 0 0 0,0 0 0 0 0,0 0 0 0 0,0 0 1 0 0,0 2-1 0 0,0-2 0 0 0,0 0 0 0 0,0 0 0 0 0,0 0 0 0 0,0 1 1 0 0,0-1-1 0 0,0 0 0 0 0,-1 0 0 0 0,1 0 0 0 0,0 0 1 0 0,0 0-1 0 0,0 1 0 0 0,0-1 0 0 0,0 0 0 0 0,-2 0 1 0 0,2 0-1 0 0,0 0 0 0 0,0 0 0 0 0,0 0 0 0 0,0 2 1 0 0,-1-2-1 0 0,1 0 0 0 0,17 2 473 0 0,7 2-251 0 0,0-2 0 0 0,31 0 1 0 0,-19-4-75 0 0,0-2 0 0 0,-1-2 1 0 0,42-11-1 0 0,-56 12-40 0 0,10-1-21 0 0,1 2 0 0 0,0 2 0 0 0,61 3 1 0 0,39-4-93 0 0,-17-1 725 0 0,-112 4-728 0 0,-2-1-37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2:39.607"/>
    </inkml:context>
    <inkml:brush xml:id="br0">
      <inkml:brushProperty name="width" value="0.2" units="cm"/>
      <inkml:brushProperty name="height" value="0.2" units="cm"/>
      <inkml:brushProperty name="color" value="#E71224"/>
    </inkml:brush>
  </inkml:definitions>
  <inkml:trace contextRef="#ctx0" brushRef="#br0">1 96 144 0 0,'0'-3'21'0'0,"0"-1"1"0"0,-1 1-1 0 0,1-1 0 0 0,0 0 1 0 0,0 2-1 0 0,1-2 0 0 0,-1 0 1 0 0,0 1-1 0 0,2-1 0 0 0,-1 1 1 0 0,-1-1-1 0 0,1 2 0 0 0,1-2 1 0 0,-2-10 1795 0 0,4 18-1448 0 0,2 0-235 0 0,2-1 1 0 0,-1 0 0 0 0,0-1-1 0 0,1 1 1 0 0,-2-2 0 0 0,2 2-1 0 0,0-2 1 0 0,-1-1 0 0 0,1 2 0 0 0,9-2-1 0 0,110-12-134 0 0,20-3 389 0 0,167 4 1 0 0,208 23 67 0 0,-422-17-179 0 0,105-18-1 0 0,-192 22-281 0 0,-5 0-26 0 0,-1-1-15 0 0,-2 1 0 0 0,2 1 0 0 0,-2 0 0 0 0,2 0 0 0 0,-2 0 0 0 0,10 1 0 0 0,-15-1-87 0 0,0 2 0 0 0,0-1 1 0 0,1-1-1 0 0,-1 1 0 0 0,0-1 1 0 0,0 2-1 0 0,0-1 0 0 0,0-1 1 0 0,0 1-1 0 0,0 1 0 0 0,0-2 1 0 0,0 1-1 0 0,0 0 0 0 0,0-1 1 0 0,0 2-1 0 0,0-1 0 0 0,-1-1 1 0 0,1 1-1 0 0,0 1 0 0 0,0-2 0 0 0,-3 4-263 0 0,-1 12-1090 0 0,10 2 1323 0 0,-4-11 162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2:43.756"/>
    </inkml:context>
    <inkml:brush xml:id="br0">
      <inkml:brushProperty name="width" value="0.2" units="cm"/>
      <inkml:brushProperty name="height" value="0.2" units="cm"/>
      <inkml:brushProperty name="color" value="#E71224"/>
    </inkml:brush>
  </inkml:definitions>
  <inkml:trace contextRef="#ctx0" brushRef="#br0">96 88 40 0 0,'0'0'6'0'0,"-1"0"1"0"0,1 0-1 0 0,0 0 1 0 0,-2 0-1 0 0,2 0 0 0 0,-1 0 1 0 0,1 0-1 0 0,0 0 0 0 0,-1 0 1 0 0,1-1-1 0 0,0 1 1 0 0,-2 0-1 0 0,2 0 0 0 0,0 0 1 0 0,-1 0-1 0 0,1-2 0 0 0,0 2 1 0 0,-1 0-1 0 0,1 0 1 0 0,-2-1-1 0 0,-10-7 305 0 0,-22 0-298 0 0,31 8 7 0 0,2 0 0 0 0,-2 0 0 0 0,2 0 1 0 0,-2 0-1 0 0,2 0 0 0 0,-2 0 0 0 0,0 0 1 0 0,2 1-1 0 0,-2-1 0 0 0,2 2 0 0 0,-2-2 0 0 0,2 1 1 0 0,-2-1-1 0 0,2 1 0 0 0,0 1 0 0 0,-2-1 0 0 0,-1 2 1 0 0,13-1 309 0 0,79 2 181 0 0,160-14 0 0 0,-217 8-476 0 0,33 2 1 0 0,13 0-41 0 0,-26-6 99 0 0,62-16-1 0 0,1 1 198 0 0,168 2-210 0 0,-158 14-63 0 0,-52 5-37 0 0,2 4 0 0 0,80 13 0 0 0,-75-7 12 0 0,208 31-217 0 0,-242-38 198 0 0,0-2 0 0 0,51-6 0 0 0,-58 3 40 0 0,180-23-14 0 0,-171 20 0 0 0,-19 1 0 0 0,55 0 0 0 0,-75 4 0 0 0,0 0 0 0 0,0 1 0 0 0,-2 0 0 0 0,2 1 0 0 0,0-1 0 0 0,-1 2 0 0 0,1-2 0 0 0,-1 2 0 0 0,-1 1 0 0 0,2-2 0 0 0,-1 2 0 0 0,6 6 0 0 0,-10-9-42 0 0,-2 0 1 0 0,2 1 0 0 0,0-1-1 0 0,-2 0 1 0 0,2 1-1 0 0,-1-1 1 0 0,1 0 0 0 0,-2-1-1 0 0,2 2 1 0 0,2-1 0 0 0,-1-1-65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2:50.102"/>
    </inkml:context>
    <inkml:brush xml:id="br0">
      <inkml:brushProperty name="width" value="0.2" units="cm"/>
      <inkml:brushProperty name="height" value="0.2" units="cm"/>
      <inkml:brushProperty name="color" value="#E71224"/>
    </inkml:brush>
  </inkml:definitions>
  <inkml:trace contextRef="#ctx0" brushRef="#br0">0 136 40 0 0,'37'-41'-17'0'0,"-30"30"77"0"0,1 2-1 0 0,0-1 0 0 0,1 2 1 0 0,-1-1-1 0 0,2 1 1 0 0,-1 1-1 0 0,19-11 1 0 0,-19 12-25 0 0,-7 5-11 0 0,0 0 1 0 0,0 1 0 0 0,0-2-1 0 0,0 1 1 0 0,0 1-1 0 0,0-1 1 0 0,0 1-1 0 0,1-2 1 0 0,-2 2 0 0 0,2 0-1 0 0,0-1 1 0 0,-1 1-1 0 0,0 0 1 0 0,0 0-1 0 0,1 0 1 0 0,-2 1 0 0 0,6 1-1 0 0,2-1-12 0 0,-1 3-1 0 0,0-1 1 0 0,0-1 0 0 0,2 2-1 0 0,8 8 1 0 0,18 7 389 0 0,-21-14-292 0 0,0 1 0 0 0,-1-2 0 0 0,1 0 1 0 0,1-2-1 0 0,-1 0 0 0 0,23 0 0 0 0,96-7-80 0 0,-102 2 137 0 0,28-5-120 0 0,-40 6-26 0 0,-2-1 0 0 0,2 2 0 0 0,-1-1 0 0 0,32 5 1 0 0,27 2-21 0 0,-40-3 0 0 0,54-1 107 0 0,97-12 0 0 0,-174 10-105 0 0,1 1 70 0 0,-2 1 0 0 0,2 1 0 0 0,0-1 0 0 0,-1 2 0 0 0,1-1 0 0 0,27 12 0 0 0,-19-9-62 0 0,-2-2 0 0 0,2 1 1 0 0,0-3-1 0 0,-1-1 1 0 0,1 0-1 0 0,33-4 0 0 0,-23 0 75 0 0,-1 3 1 0 0,46 3-1 0 0,159 41-16 0 0,-22-4-10 0 0,-160-30 22 0 0,-33-5-7 0 0,-2 0 0 0 0,2-1 0 0 0,0-2 0 0 0,34-2 0 0 0,4-6-71 0 0,1 2 0 0 0,-1 3 1 0 0,86 8-1 0 0,-91 3-3 0 0,-36-5 0 0 0,1 0 0 0 0,-1-3 0 0 0,1 2 0 0 0,33-4 0 0 0,70-13 3 0 0,216-11 58 0 0,-303 24-61 0 0,70-10 0 0 0,-87 7-27 0 0,0 1-136 0 0,36-10 1 0 0,-55 13 135 0 0,14 4-2283 0 0,-11-3 2014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4:20.986"/>
    </inkml:context>
    <inkml:brush xml:id="br0">
      <inkml:brushProperty name="width" value="0.2" units="cm"/>
      <inkml:brushProperty name="height" value="0.2" units="cm"/>
      <inkml:brushProperty name="color" value="#E71224"/>
    </inkml:brush>
  </inkml:definitions>
  <inkml:trace contextRef="#ctx0" brushRef="#br0">84 80 88 0 0,'-3'-2'13'0'0,"2"1"0"0"0,-2-2 1 0 0,2 2-1 0 0,-1-2 0 0 0,0 2 0 0 0,0-2 1 0 0,1 1-1 0 0,0-1 0 0 0,-1 0 0 0 0,1 2 0 0 0,0-2 1 0 0,1 1-1 0 0,-2-1 0 0 0,1 0 0 0 0,1 1 1 0 0,0-1-1 0 0,-1 0 0 0 0,1 1 0 0 0,0-1 0 0 0,0 0 1 0 0,0-1-1 0 0,1-2 0 0 0,-1 6-9 0 0,0-2-1 0 0,0 2 0 0 0,1-1 1 0 0,-1 1-1 0 0,0-1 1 0 0,0 1-1 0 0,0 0 0 0 0,0-2 1 0 0,0 2-1 0 0,0-1 1 0 0,0 1-1 0 0,0-1 1 0 0,0 1-1 0 0,0-2 0 0 0,0 2 1 0 0,0-1-1 0 0,0 1 1 0 0,0-1-1 0 0,-1 1 1 0 0,1-2-1 0 0,0 2 0 0 0,0-1 1 0 0,-1 1-1 0 0,1 0 1 0 0,0-1-1 0 0,0 1 1 0 0,-2-2-1 0 0,2 2 0 0 0,0 0 1 0 0,-1-1-1 0 0,0 1 11 0 0,-1 0 0 0 0,1 0 0 0 0,0 0 0 0 0,1 0-1 0 0,-2 0 1 0 0,1 1 0 0 0,0-1 0 0 0,-1 0 0 0 0,2 0 0 0 0,-1 2-1 0 0,0-2 1 0 0,-1 1 0 0 0,2-1 0 0 0,-1 0 0 0 0,0 1 0 0 0,-1 1-1 0 0,-3 2 39 0 0,1 0-1 0 0,-1 0 0 0 0,1 1 0 0 0,0-1 0 0 0,0 1 0 0 0,-4 5 0 0 0,8-9-40 0 0,0-1 0 0 0,0 1 0 0 0,-2-1 0 0 0,2 2 1 0 0,0-2-1 0 0,0 1 0 0 0,-1-1 0 0 0,1 1 0 0 0,0-1 0 0 0,0 2 1 0 0,0-1-1 0 0,0-1 0 0 0,0 1 0 0 0,0-1 0 0 0,0 2 0 0 0,0-2 0 0 0,0 1 1 0 0,0 0-1 0 0,0-1 0 0 0,0 2 0 0 0,1-2 0 0 0,-1 1 0 0 0,0-1 0 0 0,0 1 1 0 0,2-1-1 0 0,-2 2 0 0 0,0-2 0 0 0,0 1 0 0 0,1-1 0 0 0,-1 1 1 0 0,1-1-1 0 0,-1 0 0 0 0,0 2 0 0 0,2-2 0 0 0,-2 0 0 0 0,1 1 0 0 0,-1-1 1 0 0,1 0-1 0 0,-1 1 0 0 0,2-1 0 0 0,-2 0 0 0 0,1 0 0 0 0,-1 0 0 0 0,1 2 1 0 0,-1-2-1 0 0,2 0 0 0 0,-1 0 0 0 0,2 0 541 0 0,2-3-487 0 0,3 0-22 0 0,0 1-1 0 0,0-1 1 0 0,0 2 0 0 0,0-1 0 0 0,1 1-1 0 0,-1 0 1 0 0,0 1 0 0 0,2 0-1 0 0,-2 0 1 0 0,9 1 0 0 0,39 4 348 0 0,76-5 1 0 0,1 0-261 0 0,58 2 426 0 0,-90-4-556 0 0,-51 2 68 0 0,-2 3 1 0 0,64 12-1 0 0,-70-6 37 0 0,-24-5-79 0 0,-1 0 0 0 0,2 0 0 0 0,-2-3 0 0 0,2 1 0 0 0,-2-1 0 0 0,2-1 0 0 0,-2-1 0 0 0,24-3 0 0 0,30-15 162 0 0,33-6 503 0 0,-37 17-644 0 0,-1 2 1 0 0,108 6 0 0 0,-92 4-49 0 0,118 3 0 0 0,275 13 11 0 0,-428-17 115 0 0,-1-5-1 0 0,1 1 1 0 0,61-12 0 0 0,-47 5 417 0 0,67-2 1 0 0,-118 10-555 0 0,0-1 1 0 0,0 2 0 0 0,0-1 0 0 0,0 2 0 0 0,-1-1 0 0 0,2 2-1 0 0,-2-1 1 0 0,0 1 0 0 0,1 0 0 0 0,-1 1 0 0 0,0 0 0 0 0,17 10 0 0 0,-24-12-51 0 0,1 0 1 0 0,0 0-1 0 0,-1-1 1 0 0,2 0-1 0 0,-1 1 1 0 0,0-2 0 0 0,-1 1-1 0 0,1 0 1 0 0,1-1-1 0 0,-1 2 1 0 0,-1-2 0 0 0,2 0-1 0 0,4 0 1 0 0,2 0-456 0 0,-2-2 1 0 0,1 0 0 0 0,12-4 0 0 0,-5 1-459 0 0,-6 4 354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4:21.994"/>
    </inkml:context>
    <inkml:brush xml:id="br0">
      <inkml:brushProperty name="width" value="0.2" units="cm"/>
      <inkml:brushProperty name="height" value="0.2" units="cm"/>
      <inkml:brushProperty name="color" value="#E71224"/>
    </inkml:brush>
  </inkml:definitions>
  <inkml:trace contextRef="#ctx0" brushRef="#br0">0 57 376 0 0,'31'-13'275'0'0,"51"-15"0"0"0,-62 21-241 0 0,-14 6-34 0 0,0-2 0 0 0,1 2 0 0 0,0-1 0 0 0,-2 2 0 0 0,2-1 0 0 0,-1 1 0 0 0,1 0 0 0 0,0 0 0 0 0,-1 0 0 0 0,1 1 0 0 0,10 3 0 0 0,-2 0 82 0 0,0 3 0 0 0,-2 0 0 0 0,24 11 0 0 0,-17-7-3 0 0,0-2 1 0 0,0-1-1 0 0,2-1 0 0 0,-1 0 0 0 0,0-2 0 0 0,2 0 0 0 0,-2-2 0 0 0,39 2 1 0 0,12-5 352 0 0,96-10 1 0 0,-114 4-386 0 0,159-20 358 0 0,0-1 23 0 0,231 4 163 0 0,-428 25-1125 0 0,2-1 0 0 0,-2 2 1 0 0,1-1-1 0 0,16 8 0 0 0,-26-9 146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4.480"/>
    </inkml:context>
    <inkml:brush xml:id="br0">
      <inkml:brushProperty name="width" value="0.2" units="cm"/>
      <inkml:brushProperty name="height" value="0.2" units="cm"/>
      <inkml:brushProperty name="color" value="#E71224"/>
    </inkml:brush>
  </inkml:definitions>
  <inkml:trace contextRef="#ctx0" brushRef="#br0">4 14 520 0 0,'0'0'18'0'0,"0"0"1"0"0,0-1-1 0 0,-1 1 0 0 0,1 0 0 0 0,0 0 1 0 0,0 0-1 0 0,0 0 0 0 0,0 0 1 0 0,0-1-1 0 0,-2 1 0 0 0,2 0 0 0 0,0 0 1 0 0,0 0-1 0 0,0 0 0 0 0,0-2 0 0 0,0 2 1 0 0,0 0-1 0 0,0 0 0 0 0,0 0 0 0 0,0-1 1 0 0,-1 1-1 0 0,1 0 0 0 0,0 0 1 0 0,0 0-1 0 0,0-1 0 0 0,0 1 0 0 0,0 0 1 0 0,0 0-1 0 0,0 0 0 0 0,0-2 0 0 0,1 2 1 0 0,-1 0-1 0 0,0 0 0 0 0,0-1 0 0 0,0 1 1 0 0,0 0-1 0 0,0 0 0 0 0,12-4 739 0 0,15 4 475 0 0,-4 3-798 0 0,-2 1-1 0 0,-1 0 0 0 0,1 0 0 0 0,1 2 0 0 0,-2 1 0 0 0,0 1 1 0 0,0 0-1 0 0,0 1 0 0 0,-2 2 0 0 0,33 22 0 0 0,-19-6-155 0 0,0 1 0 0 0,-1 1 1 0 0,50 66-1 0 0,-26-23 18 0 0,37 47-88 0 0,218 263-135 0 0,-276-336-146 0 0,-4-1-1 0 0,1 3 1 0 0,-4 0 0 0 0,-2 3-1 0 0,36 98 1 0 0,-27-33 26 0 0,-6 1 0 0 0,17 159 0 0 0,-38-213 175 0 0,-2 0 1 0 0,-4-1 0 0 0,-2 2 0 0 0,-3-1 0 0 0,-20 112-1 0 0,16-142-73 0 0,-1 0-1 0 0,-2-1 0 0 0,-1 0 0 0 0,-1 0 1 0 0,-2-1-1 0 0,-1 0 0 0 0,-1-2 0 0 0,-2 0 0 0 0,-1-1 1 0 0,-1-1-1 0 0,-2 0 0 0 0,-30 27 0 0 0,-3-3-567 0 0,-2-3-1 0 0,-112 71 1 0 0,156-113-45 0 0,0 1 1 0 0,-20 6 0 0 0,2-3-2184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2:22:36.578"/>
    </inkml:context>
    <inkml:brush xml:id="br0">
      <inkml:brushProperty name="width" value="0.2" units="cm"/>
      <inkml:brushProperty name="height" value="0.2" units="cm"/>
      <inkml:brushProperty name="ignorePressure" value="1"/>
    </inkml:brush>
  </inkml:definitions>
  <inkml:trace contextRef="#ctx0" brushRef="#br0">0 1,'1'1,"-1"0,1 0,-1 0,1-1,0 1,-1 0,1 0,0 0,0 0,0-1,-1 1,1 0,0-1,0 1,0-1,0 1,0-1,0 0,0 1,0-1,0 0,0 0,0 1,1-1,-1 0,2 0,35 2,-33-2,357 1,-174-2,-47 20,-115-19,-42-1,-44 1,18-1,14 0,1 1,-1 2,-53 9,61-8,-1 0,0-1,0-1,-29-3,-39 2,70 5,28 0,32 2,389-7,-272-18,-132 18,-42 1,-44-1,-368 0,413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5.299"/>
    </inkml:context>
    <inkml:brush xml:id="br0">
      <inkml:brushProperty name="width" value="0.2" units="cm"/>
      <inkml:brushProperty name="height" value="0.2" units="cm"/>
      <inkml:brushProperty name="color" value="#E71224"/>
    </inkml:brush>
  </inkml:definitions>
  <inkml:trace contextRef="#ctx0" brushRef="#br0">1 967 1656 0 0,'9'-16'873'0'0,"5"-43"210"0"0,-4-1 1 0 0,5-73-1 0 0,1-11-207 0 0,3 26 179 0 0,46-171 0 0 0,-58 270-860 0 0,-1 2 0 0 0,1-2 0 0 0,13-19 1 0 0,-19 34-157 0 0,1 1 1 0 0,0-1 0 0 0,1 0-1 0 0,-2 1 1 0 0,2-1 0 0 0,0 2-1 0 0,-1-1 1 0 0,1 0 0 0 0,1 1-1 0 0,-1-1 1 0 0,1 0 0 0 0,-2 1-1 0 0,2-1 1 0 0,-1 2 0 0 0,1-1-1 0 0,0 0 1 0 0,0 0 0 0 0,0 1-1 0 0,0 0 1 0 0,0-1 0 0 0,7 1-1 0 0,-7 1-24 0 0,0 1 0 0 0,-2-1 0 0 0,2 2-1 0 0,0-2 1 0 0,-1 1 0 0 0,1 0 0 0 0,-1 1 0 0 0,1 0 0 0 0,-2 0-1 0 0,2-1 1 0 0,-1 2 0 0 0,0-2 0 0 0,1 2 0 0 0,-2-1-1 0 0,1 1 1 0 0,0 0 0 0 0,-1-1 0 0 0,4 5 0 0 0,2 5 10 0 0,0-1 0 0 0,-2 1 0 0 0,10 20 0 0 0,4 14-23 0 0,-4 1 0 0 0,-1 1 0 0 0,-2 0 1 0 0,-2 1-1 0 0,6 74 0 0 0,-9-3-3 0 0,-6 135-1 0 0,-4-225-15 0 0,1 37-378 0 0,-3-2 0 0 0,-21 114 1 0 0,23-176 206 0 0,2-1 1 0 0,-1 2 0 0 0,1-1-1 0 0,-1 0 1 0 0,-1-1-1 0 0,1 1 1 0 0,0 0 0 0 0,-2-1-1 0 0,-1 4 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5.496"/>
    </inkml:context>
    <inkml:brush xml:id="br0">
      <inkml:brushProperty name="width" value="0.2" units="cm"/>
      <inkml:brushProperty name="height" value="0.2" units="cm"/>
      <inkml:brushProperty name="color" value="#E71224"/>
    </inkml:brush>
  </inkml:definitions>
  <inkml:trace contextRef="#ctx0" brushRef="#br0">5 35 2120 0 0,'0'0'9'0'0,"0"0"-1"0"0,0 0 0 0 0,0 0 0 0 0,-1 0 0 0 0,1 0 0 0 0,0 0 0 0 0,0 0 0 0 0,0 0 1 0 0,0 0-1 0 0,-2 0 0 0 0,2-2 0 0 0,0 2 0 0 0,0 0 0 0 0,0 0 0 0 0,0 0 0 0 0,0 0 1 0 0,-1 0-1 0 0,1-1 0 0 0,0 1 0 0 0,0 0 0 0 0,0 0 0 0 0,0 0 0 0 0,0 0 1 0 0,0-1-1 0 0,0 1 0 0 0,0 0 0 0 0,0 0 0 0 0,0 0 0 0 0,0 0 0 0 0,0-2 0 0 0,0 2 1 0 0,0 0-1 0 0,0 0 0 0 0,0 0 0 0 0,0-1 0 0 0,0 1 0 0 0,0 0 0 0 0,0 0 0 0 0,0 0 1 0 0,0 0-1 0 0,0-1 0 0 0,0 1 0 0 0,0 0 0 0 0,13-10 1022 0 0,19 0 520 0 0,-20 7-1156 0 0,-1 2 0 0 0,0-1 0 0 0,-1 1-1 0 0,2 1 1 0 0,-1 1 0 0 0,0-1-1 0 0,-1 2 1 0 0,14 2 0 0 0,6 4-33 0 0,46 20-1 0 0,-40-15-716 0 0,18 6-1244 0 0,-24-11-1142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6.167"/>
    </inkml:context>
    <inkml:brush xml:id="br0">
      <inkml:brushProperty name="width" value="0.2" units="cm"/>
      <inkml:brushProperty name="height" value="0.2" units="cm"/>
      <inkml:brushProperty name="color" value="#E71224"/>
    </inkml:brush>
  </inkml:definitions>
  <inkml:trace contextRef="#ctx0" brushRef="#br0">4 546 376 0 0,'-2'3'65'0'0,"2"0"-1"0"0,0-1 1 0 0,-1 0 0 0 0,1 0-1 0 0,0 1 1 0 0,0 0 0 0 0,0-1-1 0 0,0 0 1 0 0,0 0 0 0 0,0 1-1 0 0,1 4 1 0 0,10 33 934 0 0,-3-16-612 0 0,0 30 892 0 0,4 84 1 0 0,-8-81-612 0 0,12 67 0 0 0,-15-119-656 0 0,1 2 0 0 0,-1 0-1 0 0,0-2 1 0 0,2 2 0 0 0,4 6 0 0 0,-7-12-24 0 0,1 1 1 0 0,-1-2-1 0 0,0 1 1 0 0,1-1 0 0 0,-1 1-1 0 0,2-1 1 0 0,-2 2-1 0 0,1-2 1 0 0,-1 0 0 0 0,1 1-1 0 0,-1-1 1 0 0,2 1-1 0 0,-2-1 1 0 0,1 0 0 0 0,0 0-1 0 0,-1 2 1 0 0,2-2-1 0 0,-2 0 1 0 0,2 1 0 0 0,0-2-10 0 0,-1 1 0 0 0,0 0 0 0 0,1 0 0 0 0,-2 0 0 0 0,1-2 0 0 0,0 2 0 0 0,1 0 0 0 0,-1-1 0 0 0,-1 1 0 0 0,1-1 0 0 0,1 1 1 0 0,-1-2-1 0 0,-1 2 0 0 0,1-1 0 0 0,1 1 0 0 0,-2-1 0 0 0,1-1 0 0 0,-1 1 0 0 0,1 0 0 0 0,9-13-193 0 0,-2 1 0 0 0,-2 0-1 0 0,1-1 1 0 0,0 0 0 0 0,-2 0-1 0 0,6-22 1 0 0,11-26-229 0 0,-14 43 387 0 0,0 0-1 0 0,3 2 1 0 0,12-20-1 0 0,-18 31 50 0 0,-1 0 0 0 0,1 0-1 0 0,-1 1 1 0 0,2 0 0 0 0,-1-1-1 0 0,2 2 1 0 0,-2 0 0 0 0,2-1-1 0 0,-2 2 1 0 0,2-1-1 0 0,-1 0 1 0 0,9-1 0 0 0,-12 4 5 0 0,-1 1-1 0 0,1-2 1 0 0,0 2 0 0 0,1 0 0 0 0,-2-1-1 0 0,1 1 1 0 0,1 0 0 0 0,-1 0 0 0 0,-1 1 0 0 0,1-1-1 0 0,1 0 1 0 0,-1 2 0 0 0,-1-1 0 0 0,1-1-1 0 0,1 1 1 0 0,-1 1 0 0 0,-1-1 0 0 0,1 0 0 0 0,0 1-1 0 0,-1-1 1 0 0,0 2 0 0 0,0-2 0 0 0,1 2-1 0 0,0-2 1 0 0,-2 2 0 0 0,2-1 0 0 0,-2 0 0 0 0,2 0-1 0 0,-2 1 1 0 0,3 4 0 0 0,4 6-15 0 0,-1 2 0 0 0,-1-1 0 0 0,1 1-1 0 0,5 20 1 0 0,-12-34 17 0 0,12 50 45 0 0,4 13 293 0 0,-13-59-243 0 0,-2 0 0 0 0,2 1 0 0 0,-1-1-1 0 0,1 0 1 0 0,0-1 0 0 0,-1 2 0 0 0,2-1 0 0 0,4 6-1 0 0,-6-10-48 0 0,-1 0-1 0 0,0 1 0 0 0,1-2 0 0 0,-1 1 1 0 0,0 0-1 0 0,2 1 0 0 0,-2-1 0 0 0,1-1 1 0 0,-1 1-1 0 0,0-1 0 0 0,2 2 0 0 0,-2-2 1 0 0,1 0-1 0 0,0 1 0 0 0,0-1 0 0 0,0 0 1 0 0,0 0-1 0 0,-1 0 0 0 0,2 0 0 0 0,1 0 1 0 0,-2 0 4 0 0,1-1 0 0 0,1-1 0 0 0,-1 2 0 0 0,-1-1 0 0 0,1 0 0 0 0,0-2 0 0 0,1 2 0 0 0,-2-1 0 0 0,1 1 1 0 0,4-4-1 0 0,2-6 68 0 0,2 0 1 0 0,-2 1-1 0 0,0-1 1 0 0,7-13-1 0 0,-14 23-107 0 0,6-11 164 0 0,-2 0 1 0 0,1-2 0 0 0,0 2 0 0 0,-2-1-1 0 0,8-26 1 0 0,-11 34-94 0 0,-1 1 1 0 0,-1-1-1 0 0,1-1 1 0 0,-1 1-1 0 0,0 0 1 0 0,0 1-1 0 0,0-2 0 0 0,-2-8 1 0 0,2 11-57 0 0,-2 0 0 0 0,1 1 1 0 0,1-1-1 0 0,-1 0 0 0 0,-1 1 0 0 0,1-1 1 0 0,0 2-1 0 0,-2-2 0 0 0,2 0 0 0 0,-1 2 1 0 0,0-2-1 0 0,0 2 0 0 0,0-2 0 0 0,0 2 1 0 0,0 0-1 0 0,-1-2 0 0 0,-2 0 0 0 0,3 2-24 0 0,1 1-1 0 0,0-1 0 0 0,-1 1 1 0 0,1 0-1 0 0,0-2 1 0 0,-1 2-1 0 0,1 0 0 0 0,0-1 1 0 0,-1 1-1 0 0,0 0 0 0 0,0 0 1 0 0,1 0-1 0 0,0 0 0 0 0,-1 0 1 0 0,1 0-1 0 0,0 0 1 0 0,-1 1-1 0 0,0-1 0 0 0,0 0 1 0 0,1 2-1 0 0,-2-1 0 0 0,1 0-7 0 0,-1 1 0 0 0,0 0-1 0 0,1 0 1 0 0,-1 0 0 0 0,2 0-1 0 0,-2 0 1 0 0,0 1 0 0 0,2-2 0 0 0,0 2-1 0 0,-3 2 1 0 0,-2 5-52 0 0,2-1 0 0 0,0-1 0 0 0,0 1 0 0 0,2 1 0 0 0,-6 16 1 0 0,4-4 97 0 0,1 0 1 0 0,0 1 0 0 0,2 0-1 0 0,0-2 1 0 0,2 2 0 0 0,0-1-1 0 0,7 33 1 0 0,-8-52-28 0 0,0-1 0 0 0,2 0 0 0 0,-2 0-1 0 0,1 1 1 0 0,-1 0 0 0 0,1-2 0 0 0,1 2 0 0 0,-1-1 0 0 0,0 0 0 0 0,1 0 0 0 0,-1 0 0 0 0,0 0 0 0 0,1 0-1 0 0,-1-1 1 0 0,2 2 0 0 0,-2-2 0 0 0,0 0 0 0 0,2 1 0 0 0,-2-1 0 0 0,2 0 0 0 0,0 1 0 0 0,-2-1-1 0 0,4 2 1 0 0,-2-3-5 0 0,0 0 0 0 0,-1 0 0 0 0,1 0 0 0 0,1 0 0 0 0,-1 0 0 0 0,-1 0 0 0 0,1 0 0 0 0,0-2 0 0 0,-1 2 0 0 0,1-1 0 0 0,0 0 0 0 0,-1 1 0 0 0,1-2 0 0 0,0 1 0 0 0,-1 0 0 0 0,1-1 0 0 0,0 1 0 0 0,-2-2 0 0 0,4-1 0 0 0,7-6-113 0 0,-1-2-1 0 0,0 0 1 0 0,-2 0-1 0 0,0-2 0 0 0,-1 1 1 0 0,2-2-1 0 0,7-22 1 0 0,-8 21 49 0 0,10-27-63 0 0,-2 2-1 0 0,-1-3 1 0 0,-2 0-1 0 0,-4 0 1 0 0,1-1-1 0 0,5-74 1 0 0,-8-276-574 0 0,-15 250 927 0 0,7 142-181 0 0,0 2 0 0 0,0-2 0 0 0,0 1 0 0 0,-1 0 0 0 0,1 0 0 0 0,-1 0 1 0 0,1 0-1 0 0,-2 0 0 0 0,0-3 209 0 0,2 5-249 0 0,0 0 1 0 0,0 0 0 0 0,0 0 0 0 0,0 0 0 0 0,0 0 0 0 0,0 0 0 0 0,0 0 0 0 0,0 0 0 0 0,-2 0 0 0 0,2 0 0 0 0,0 0 0 0 0,0 0 0 0 0,0 0 0 0 0,0 0-1 0 0,0 0 1 0 0,0 0 0 0 0,0 0 0 0 0,0 0 0 0 0,0 0 0 0 0,0 0 0 0 0,-1 1 181 0 0,1-1-181 0 0,-4 14 743 0 0,4 27-92 0 0,0-1 0 0 0,8 48 0 0 0,-1-21-436 0 0,-3-18-138 0 0,42 404 271 0 0,-23-345-348 0 0,-19-97-17 0 0,-1 0 1 0 0,1-1-1 0 0,1 1 0 0 0,-1 0 0 0 0,3-2 0 0 0,-2 0 0 0 0,12 15 1 0 0,-15-21-15 0 0,0 1 0 0 0,2-1 0 0 0,-1-2 0 0 0,0 2 0 0 0,-1-1 1 0 0,2 1-1 0 0,-1-2 0 0 0,1 2 0 0 0,-1-2 0 0 0,1 1 1 0 0,0-1-1 0 0,0 0 0 0 0,-2 1 0 0 0,2-1 0 0 0,0-1 1 0 0,0 1-1 0 0,0-1 0 0 0,4 0 0 0 0,-1 0-68 0 0,-2 0 1 0 0,2-1-1 0 0,0 0 0 0 0,-2-1 0 0 0,2 1 0 0 0,-1-2 0 0 0,0 2 1 0 0,0-2-1 0 0,0 1 0 0 0,7-6 0 0 0,20-14-643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6.738"/>
    </inkml:context>
    <inkml:brush xml:id="br0">
      <inkml:brushProperty name="width" value="0.2" units="cm"/>
      <inkml:brushProperty name="height" value="0.2" units="cm"/>
      <inkml:brushProperty name="color" value="#E71224"/>
    </inkml:brush>
  </inkml:definitions>
  <inkml:trace contextRef="#ctx0" brushRef="#br0">1 228 2665 0 0,'1'3'109'0'0,"2"1"1"0"0,-2-2-1 0 0,2 1 1 0 0,0-2-1 0 0,-1 2 1 0 0,1 0-1 0 0,0-1 1 0 0,-1 0-1 0 0,1 0 1 0 0,0 0-1 0 0,1-1 1 0 0,-2 0-1 0 0,1 1 1 0 0,5 0 0 0 0,53 16 575 0 0,-54-17-629 0 0,38 7 309 0 0,-1-1 0 0 0,2-3 0 0 0,67-2 0 0 0,140-20 1053 0 0,-205 12-1143 0 0,1058-152 2879 0 0,-397 51-3389 0 0,-674 102-173 0 0,1 1 1 0 0,62 1-1 0 0,-55 10-400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8.557"/>
    </inkml:context>
    <inkml:brush xml:id="br0">
      <inkml:brushProperty name="width" value="0.2" units="cm"/>
      <inkml:brushProperty name="height" value="0.2" units="cm"/>
      <inkml:brushProperty name="color" value="#E71224"/>
    </inkml:brush>
  </inkml:definitions>
  <inkml:trace contextRef="#ctx0" brushRef="#br0">36 8 520 0 0,'-1'-2'26'0'0,"1"2"-1"0"0,0-1 0 0 0,-2 1 1 0 0,2 0-1 0 0,0-1 1 0 0,-1 1-1 0 0,1 0 0 0 0,0 0 1 0 0,-1-2-1 0 0,1 2 1 0 0,0 0-1 0 0,-2 0 1 0 0,2 0-1 0 0,-1-1 0 0 0,1 1 1 0 0,-1 0-1 0 0,1 0 1 0 0,0 0-1 0 0,-2 0 1 0 0,2 0-1 0 0,-1 0 0 0 0,1 0 1 0 0,-1 0-1 0 0,1 0 1 0 0,-2 0-1 0 0,2 0 1 0 0,-1 0-1 0 0,0 1 42 0 0,-1-1 0 0 0,2 2 0 0 0,-1-2 0 0 0,1 1 0 0 0,-1-1-1 0 0,1 1 1 0 0,-2 1 0 0 0,2-2 0 0 0,-1 1 0 0 0,1 0 0 0 0,0 1 0 0 0,-1-2 0 0 0,1 1 0 0 0,-2 2 0 0 0,1 7 522 0 0,-2 1 0 0 0,1 18 0 0 0,0-21-400 0 0,1 28 939 0 0,5 66 0 0 0,-1-33-486 0 0,17 175 866 0 0,-20-241-1473 0 0,0 1 0 0 0,1 0 1 0 0,-1-2-1 0 0,1 2 0 0 0,1-1 1 0 0,-1 1-1 0 0,0-1 0 0 0,1 1 1 0 0,3 4-1 0 0,-5-7-31 0 0,1-1 1 0 0,-1 0-1 0 0,0 0 1 0 0,0 0-1 0 0,0 0 1 0 0,0 1-1 0 0,2-1 1 0 0,-2 0-1 0 0,0 0 1 0 0,0 0 0 0 0,1 0-1 0 0,-1 0 1 0 0,0 0-1 0 0,0 0 1 0 0,0 2-1 0 0,1-2 1 0 0,-1 0-1 0 0,0 0 1 0 0,0 0-1 0 0,2 0 1 0 0,-2 0-1 0 0,0 0 1 0 0,0 0-1 0 0,1 0 1 0 0,-1 0-1 0 0,0 0 1 0 0,0-2-1 0 0,1 2 1 0 0,-1 0-1 0 0,0 0 1 0 0,0 0-1 0 0,2 0 1 0 0,-2 0-1 0 0,0 0 1 0 0,0-1-1 0 0,2 0 1 0 0,0-1 0 0 0,-2 1-1 0 0,1 0 1 0 0,0-2 0 0 0,1 2-1 0 0,-1-1 1 0 0,-1 0 0 0 0,1 0-1 0 0,1 1 1 0 0,-1-4 0 0 0,7-25-57 0 0,11-56 0 0 0,-14 54-65 0 0,19-60 1 0 0,-21 82 104 0 0,1 1 0 0 0,0 0 0 0 0,0 1 1 0 0,1 0-1 0 0,0-2 0 0 0,1 2 0 0 0,-1 2 0 0 0,2-2 0 0 0,-2 1 1 0 0,16-13-1 0 0,-18 19 12 0 0,0-2 0 0 0,1 0 0 0 0,-2 2-1 0 0,2-2 1 0 0,-1 2 0 0 0,1 0 0 0 0,-1-1 0 0 0,1 1 0 0 0,0 0 0 0 0,0-1 0 0 0,0 2 0 0 0,-2-1-1 0 0,2 1 1 0 0,0 0 0 0 0,0 0 0 0 0,0 0 0 0 0,0 0 0 0 0,0 1 0 0 0,0-1 0 0 0,-1 2 0 0 0,1-2 0 0 0,0 1-1 0 0,0 0 1 0 0,5 3 0 0 0,-1 0 2 0 0,0 2-1 0 0,0-2 0 0 0,-1 1 1 0 0,1 2-1 0 0,-1-2 0 0 0,1 2 1 0 0,-3-1-1 0 0,2 1 0 0 0,5 8 1 0 0,-6-7 9 0 0,37 44 154 0 0,-39-48-111 0 0,1 1 0 0 0,-1-1-1 0 0,2 1 1 0 0,-1-1 0 0 0,0 0 0 0 0,2-1 0 0 0,8 5-1 0 0,-14-7-32 0 0,2-1 0 0 0,-2 2 0 0 0,0-2 0 0 0,1 1 0 0 0,-1-1-1 0 0,0 0 1 0 0,1 0 0 0 0,0 0 0 0 0,0 0 0 0 0,-1 0 0 0 0,0 0 0 0 0,1 0-1 0 0,0 0 1 0 0,0 0 0 0 0,-1 0 0 0 0,0-1 0 0 0,1 1 0 0 0,-1 0-1 0 0,2-2 1 0 0,-2 2 0 0 0,3-2 0 0 0,-3-1-3 0 0,2 2-1 0 0,-2-2 1 0 0,2 2-1 0 0,-2-2 1 0 0,2 2 0 0 0,-2-2-1 0 0,1 0 1 0 0,-1 1-1 0 0,0-1 1 0 0,1 0 0 0 0,0-3-1 0 0,1-5 19 0 0,1-1-1 0 0,-3 0 0 0 0,2 0 1 0 0,0-20-1 0 0,-3 20 0 0 0,0-1 0 0 0,0 1-1 0 0,-2 0 1 0 0,-2-15 0 0 0,3 23-22 0 0,0 0 0 0 0,1 0 1 0 0,-2 1-1 0 0,1-1 0 0 0,0 0 1 0 0,-2 0-1 0 0,2 2 0 0 0,-2-2 1 0 0,2 1-1 0 0,-2-1 0 0 0,0 1 1 0 0,1-1-1 0 0,-1 2 0 0 0,0-1 1 0 0,1 0-1 0 0,-1 1 0 0 0,-4-2 1 0 0,6 2-7 0 0,-2 2 0 0 0,2-1 0 0 0,0 1 0 0 0,-1 0 0 0 0,1-1 0 0 0,-2 1 0 0 0,2 0 0 0 0,0 0 0 0 0,-1 0 0 0 0,0 0 1 0 0,0 0-1 0 0,1 0 0 0 0,0 1 0 0 0,-2-1 0 0 0,2 0 0 0 0,-1 1 0 0 0,1-1 0 0 0,0 0 0 0 0,-1 2 0 0 0,0-1 0 0 0,0-1 0 0 0,1 1 1 0 0,0 1-1 0 0,-1-2 0 0 0,1 1 0 0 0,0 0 0 0 0,-1 1 0 0 0,2-1 0 0 0,-1 0 0 0 0,0 1 0 0 0,-1-1 0 0 0,0 3 0 0 0,-4 5 48 0 0,0 1-1 0 0,0 0 0 0 0,-6 16 0 0 0,12-26-52 0 0,-10 26 77 0 0,0 1 0 0 0,2 0 1 0 0,0 1-1 0 0,3 0 0 0 0,1 0 0 0 0,0 0 1 0 0,3 1-1 0 0,-1-1 0 0 0,2 0 1 0 0,7 44-1 0 0,-6-63-67 0 0,1-1 0 0 0,0 2 0 0 0,1-2 1 0 0,0 1-1 0 0,1-1 0 0 0,0 0 0 0 0,6 12 0 0 0,-8-17-32 0 0,0-1 1 0 0,0 1-1 0 0,0 0 0 0 0,0-1 0 0 0,0 1 0 0 0,1 0 0 0 0,0-2 0 0 0,-1 2 0 0 0,1-2 0 0 0,0 2 0 0 0,-1-2 0 0 0,2 0 0 0 0,-1 1 0 0 0,0-1 0 0 0,-1 0 0 0 0,2 1 0 0 0,-1-2 0 0 0,1 1 0 0 0,-1-1 0 0 0,1 1 0 0 0,-2-1 0 0 0,9 0 0 0 0,-3-1-68 0 0,0 0 0 0 0,0-1 0 0 0,0 1 0 0 0,0-2 0 0 0,0 1 0 0 0,0-1 0 0 0,-1-1 0 0 0,14-7 0 0 0,-4-1-431 0 0,1 0 1 0 0,19-20-1 0 0,-14 12-461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8.804"/>
    </inkml:context>
    <inkml:brush xml:id="br0">
      <inkml:brushProperty name="width" value="0.2" units="cm"/>
      <inkml:brushProperty name="height" value="0.2" units="cm"/>
      <inkml:brushProperty name="color" value="#E71224"/>
    </inkml:brush>
  </inkml:definitions>
  <inkml:trace contextRef="#ctx0" brushRef="#br0">72 1 1280 0 0,'-3'15'222'0'0,"0"1"-1"0"0,1 0 0 0 0,0 24 1 0 0,0 6 465 0 0,-18 160 827 0 0,-19 394 1545 0 0,39-594-3052 0 0,4 76 5 0 0,-3-74-52 0 0,1 1 0 0 0,-1-1 0 0 0,2 1 0 0 0,-1-1 0 0 0,1 2 0 0 0,8 11 1 0 0,-11-20-37 0 0,0 1 1 0 0,1-1 0 0 0,-1 0 0 0 0,1 1-1 0 0,-1-1 1 0 0,2-1 0 0 0,-2 1 0 0 0,1 1 0 0 0,0-1-1 0 0,1-1 1 0 0,-2 1 0 0 0,1 1 0 0 0,0-2 0 0 0,1 1-1 0 0,-2-1 1 0 0,1 1 0 0 0,0-1 0 0 0,1 2 0 0 0,-1-2-1 0 0,0 0 1 0 0,1 1 0 0 0,-1-1 0 0 0,0 0-1 0 0,1 0 1 0 0,-1 0 0 0 0,0 0 0 0 0,1 0 0 0 0,-1 0-1 0 0,0 0 1 0 0,1 0 0 0 0,-1 0 0 0 0,0 0 0 0 0,1 0-1 0 0,-2-1 1 0 0,1 1 0 0 0,0 0 0 0 0,1-2 0 0 0,-1 2-1 0 0,0-1 1 0 0,1 1 0 0 0,-1-1 0 0 0,-1 1-1 0 0,1-2 1 0 0,1 1 0 0 0,-1 1 0 0 0,-1-1 0 0 0,3-2-1 0 0,13-10-1479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9.101"/>
    </inkml:context>
    <inkml:brush xml:id="br0">
      <inkml:brushProperty name="width" value="0.2" units="cm"/>
      <inkml:brushProperty name="height" value="0.2" units="cm"/>
      <inkml:brushProperty name="color" value="#E71224"/>
    </inkml:brush>
  </inkml:definitions>
  <inkml:trace contextRef="#ctx0" brushRef="#br0">196 57 256 0 0,'-43'-5'1667'0'0,"39"4"-1493"0"0,-1-1 0 0 0,1 1 0 0 0,0 0 0 0 0,0 1 0 0 0,0-2 0 0 0,-1 2 0 0 0,1 0-1 0 0,0 0 1 0 0,-2 0 0 0 0,2 2 0 0 0,0-2 0 0 0,0 1 0 0 0,0 0 0 0 0,-1 1-1 0 0,1-1 1 0 0,0 0 0 0 0,-7 5 0 0 0,6-2 34 0 0,0 0-1 0 0,-1 1 0 0 0,2 0 1 0 0,-1 1-1 0 0,1-1 1 0 0,0 0-1 0 0,0 1 1 0 0,0 0-1 0 0,1 1 0 0 0,-1-2 1 0 0,2 2-1 0 0,-1 0 1 0 0,2-1-1 0 0,-2 1 1 0 0,2 0-1 0 0,-2 6 1 0 0,0 8 68 0 0,1 2 1 0 0,-1-2-1 0 0,4 42 1 0 0,1-47-259 0 0,-1-1 0 0 0,2 1 0 0 0,6 26 0 0 0,-8-38-47 0 0,1 0 0 0 0,-1 2 0 0 0,2-2 0 0 0,-2 0 0 0 0,2 0 0 0 0,-2 0 0 0 0,2-2 0 0 0,-1 2 0 0 0,1 0 0 0 0,0 0 0 0 0,-1-1 0 0 0,2 0 0 0 0,-1 1 0 0 0,1-2 0 0 0,-1 1 1 0 0,1 0-1 0 0,6 3 0 0 0,-6-6-29 0 0,-1 2 0 0 0,1-2 0 0 0,-1 1 0 0 0,1-1 0 0 0,-2 0 0 0 0,2 0 1 0 0,-1 0-1 0 0,1 0 0 0 0,-1-1 0 0 0,1 1 0 0 0,-2-2 0 0 0,2 2 0 0 0,-1-1 0 0 0,1 0 1 0 0,-1-1-1 0 0,-1 1 0 0 0,1 0 0 0 0,1-1 0 0 0,-1 0 0 0 0,-1 0 0 0 0,5-4 1 0 0,4-2-176 0 0,-2-2 0 0 0,0 1 0 0 0,1 0 1 0 0,8-15-1 0 0,0-3-167 0 0,-1 0 1 0 0,-2-1-1 0 0,14-34 0 0 0,28-92 33 0 0,-35 96 679 0 0,-16 43 148 0 0,-3 20 398 0 0,-6 25 274 0 0,-25 123 871 0 0,-9 75-1202 0 0,36-220-817 0 0,-1 0-10 0 0,1 0 0 0 0,1 1 0 0 0,-1-1 0 0 0,1 2 0 0 0,1-2 0 0 0,-1 1 0 0 0,4 11 0 0 0,-4-20-4 0 0,0 0 0 0 0,0 1 1 0 0,0-1-1 0 0,0 2 0 0 0,0-2 1 0 0,0 0-1 0 0,0 1 0 0 0,0-1 1 0 0,0 0-1 0 0,0 1 0 0 0,1-1 1 0 0,-1 0-1 0 0,0 2 0 0 0,0-2 1 0 0,0 0-1 0 0,2 1 0 0 0,-2-1 1 0 0,0 0-1 0 0,0 0 0 0 0,1 1 1 0 0,-1-1-1 0 0,0 0 0 0 0,0 0 1 0 0,1 2-1 0 0,-1-2 0 0 0,0 0 1 0 0,2 0-1 0 0,-2 0 0 0 0,0 0 1 0 0,1 1-1 0 0,-1-1 0 0 0,0 0 1 0 0,1 0-1 0 0,-1 0 0 0 0,2 0 1 0 0,-2 0-1 0 0,0 0 0 0 0,1 0 1 0 0,-1 0-1 0 0,0 0 0 0 0,1 0 1 0 0,-1 0-1 0 0,0 0 1 0 0,2 0-1 0 0,-2-1 0 0 0,1 1 1 0 0,-1 0-1 0 0,0 0 0 0 0,0 0 1 0 0,1 0-1 0 0,-1-2 0 0 0,0 2 1 0 0,2 0-1 0 0,0-2-358 0 0,1-1 0 0 0,0 0 1 0 0,-2 1-1 0 0,2-1 0 0 0,-1 0 1 0 0,2-5-1 0 0,11-20-2151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9.291"/>
    </inkml:context>
    <inkml:brush xml:id="br0">
      <inkml:brushProperty name="width" value="0.2" units="cm"/>
      <inkml:brushProperty name="height" value="0.2" units="cm"/>
      <inkml:brushProperty name="color" value="#E71224"/>
    </inkml:brush>
  </inkml:definitions>
  <inkml:trace contextRef="#ctx0" brushRef="#br0">0 29 856 0 0,'0'-28'72'0'0,"1"33"95"0"0,-1 1 1 0 0,2 0-1 0 0,-1 0 0 0 0,0-1 0 0 0,3 6 0 0 0,6 23 821 0 0,3 56 436 0 0,-4-1 0 0 0,-3 110 0 0 0,-25 182-748 0 0,6-186-1076 0 0,11-165 215 0 0,0-6-181 0 0,0 2 0 0 0,2-1 0 0 0,6 38 1 0 0,-2-47-421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9.452"/>
    </inkml:context>
    <inkml:brush xml:id="br0">
      <inkml:brushProperty name="width" value="0.2" units="cm"/>
      <inkml:brushProperty name="height" value="0.2" units="cm"/>
      <inkml:brushProperty name="color" value="#E71224"/>
    </inkml:brush>
  </inkml:definitions>
  <inkml:trace contextRef="#ctx0" brushRef="#br0">1 156 600 0 0,'1'-4'43'0'0,"1"0"-1"0"0,-1 0 1 0 0,0 0-1 0 0,2 0 1 0 0,0 0-1 0 0,-2 0 1 0 0,2 0 0 0 0,-1 1-1 0 0,2-1 1 0 0,-1 1-1 0 0,0-1 1 0 0,1 2-1 0 0,-2-1 1 0 0,2 0-1 0 0,4-2 1 0 0,11-7 1014 0 0,34-16 0 0 0,-34 19-577 0 0,0 1 277 0 0,-1-2-1 0 0,36-7 1 0 0,-40 13-1387 0 0,1 1-1 0 0,20-1 1 0 0,-18 3-1207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9.614"/>
    </inkml:context>
    <inkml:brush xml:id="br0">
      <inkml:brushProperty name="width" value="0.2" units="cm"/>
      <inkml:brushProperty name="height" value="0.2" units="cm"/>
      <inkml:brushProperty name="color" value="#E71224"/>
    </inkml:brush>
  </inkml:definitions>
  <inkml:trace contextRef="#ctx0" brushRef="#br0">130 1 1160 0 0,'-45'145'2786'0'0,"13"-43"-710"0"0,-19 108 0 0 0,50-191-2226 0 0,20-68-3589 0 0,-11 14 3371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27.657"/>
    </inkml:context>
    <inkml:brush xml:id="br0">
      <inkml:brushProperty name="width" value="0.2" units="cm"/>
      <inkml:brushProperty name="height" value="0.2" units="cm"/>
      <inkml:brushProperty name="color" value="#E71224"/>
    </inkml:brush>
  </inkml:definitions>
  <inkml:trace contextRef="#ctx0" brushRef="#br0">40 0 520 0 0,'-4'11'69'0'0,"1"-2"0"0"0,1 2 0 0 0,-1-1-1 0 0,0 0 1 0 0,2 0 0 0 0,0 12 0 0 0,-2 8 92 0 0,-8 61 409 0 0,2 132 0 0 0,21 93-428 0 0,-8-234-130 0 0,3-12-231 0 0,-6-54 61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09.796"/>
    </inkml:context>
    <inkml:brush xml:id="br0">
      <inkml:brushProperty name="width" value="0.2" units="cm"/>
      <inkml:brushProperty name="height" value="0.2" units="cm"/>
      <inkml:brushProperty name="color" value="#E71224"/>
    </inkml:brush>
  </inkml:definitions>
  <inkml:trace contextRef="#ctx0" brushRef="#br0">29 26 1280 0 0,'-29'3'2982'0'0,"60"-26"-5744"0"0,-19 18 2246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10.077"/>
    </inkml:context>
    <inkml:brush xml:id="br0">
      <inkml:brushProperty name="width" value="0.2" units="cm"/>
      <inkml:brushProperty name="height" value="0.2" units="cm"/>
      <inkml:brushProperty name="color" value="#E71224"/>
    </inkml:brush>
  </inkml:definitions>
  <inkml:trace contextRef="#ctx0" brushRef="#br0">280 108 2873 0 0,'-36'23'113'0'0,"10"-7"997"0"0,1 1 0 0 0,-44 40 0 0 0,51-39-587 0 0,1 0 0 0 0,2 2-1 0 0,-22 32 1 0 0,32-44-413 0 0,1 2 1 0 0,-2-2-1 0 0,2 1 0 0 0,2-1 0 0 0,-2 1 1 0 0,1 1-1 0 0,0-1 0 0 0,2 0 1 0 0,-2 1-1 0 0,2 0 0 0 0,1 0 0 0 0,0 12 1 0 0,0-20-131 0 0,0 0 1 0 0,0 1 0 0 0,0-2-1 0 0,0 2 1 0 0,1-2-1 0 0,-1 2 1 0 0,0 0 0 0 0,2-2-1 0 0,-1 2 1 0 0,-1-2-1 0 0,1 2 1 0 0,1-2 0 0 0,-1 2-1 0 0,0-2 1 0 0,1 0-1 0 0,-1 1 1 0 0,0 0 0 0 0,1 0-1 0 0,-1-1 1 0 0,0 0-1 0 0,2 1 1 0 0,-2-1 0 0 0,1 0-1 0 0,0 1 1 0 0,0-1 0 0 0,0-1-1 0 0,0 1 1 0 0,0 1-1 0 0,0-2 1 0 0,0 0 0 0 0,1 1-1 0 0,-2-1 1 0 0,2 0-1 0 0,0 1 1 0 0,-2-1 0 0 0,2 0-1 0 0,-1 0 1 0 0,2-1-1 0 0,4 0-167 0 0,0-1-1 0 0,0 1 0 0 0,-1 0 0 0 0,1-2 0 0 0,0 0 0 0 0,-1-1 0 0 0,1 2 0 0 0,-2-2 0 0 0,12-7 1 0 0,-1-2-42 0 0,0-1 0 0 0,-1 1 1 0 0,0-3-1 0 0,-1 1 0 0 0,0-2 1 0 0,-2 1-1 0 0,0-1 0 0 0,-1-2 1 0 0,12-24-1 0 0,-17 30 268 0 0,0-2 0 0 0,-2 2 0 0 0,0 0 0 0 0,-1-2 0 0 0,0 0 0 0 0,-1 1 0 0 0,0-1 0 0 0,-2 0 0 0 0,0 1 0 0 0,-1-2 0 0 0,0 1 0 0 0,-1 0 0 0 0,0 1 0 0 0,-5-20 0 0 0,5 30-51 0 0,0 0 1 0 0,1 0-1 0 0,-2 0 1 0 0,1 0-1 0 0,0 0 0 0 0,-2 2 1 0 0,2-2-1 0 0,-2 0 1 0 0,2 1-1 0 0,-2-1 1 0 0,0 1-1 0 0,1 1 1 0 0,-1-2-1 0 0,-5-3 0 0 0,-1 3-677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10.352"/>
    </inkml:context>
    <inkml:brush xml:id="br0">
      <inkml:brushProperty name="width" value="0.2" units="cm"/>
      <inkml:brushProperty name="height" value="0.2" units="cm"/>
      <inkml:brushProperty name="color" value="#E71224"/>
    </inkml:brush>
  </inkml:definitions>
  <inkml:trace contextRef="#ctx0" brushRef="#br0">29 6 3089 0 0,'-5'18'252'0'0,"1"0"0"0"0,0 0 1 0 0,-3 31-1 0 0,3 15 1337 0 0,-1-3-185 0 0,5 93 0 0 0,1-150-1393 0 0,-1 0-1 0 0,0 1 1 0 0,2-1 0 0 0,-1 0-1 0 0,0 0 1 0 0,1 0-1 0 0,2 5 1 0 0,-4-9-21 0 0,0 2 1 0 0,0-2-1 0 0,1 1 1 0 0,-1-1-1 0 0,0 1 1 0 0,1-1-1 0 0,-1 0 1 0 0,0 2-1 0 0,2-2 0 0 0,-2 0 1 0 0,1 1-1 0 0,-1-1 1 0 0,0 0-1 0 0,1 0 1 0 0,-1 1-1 0 0,2-1 1 0 0,-2 0-1 0 0,1 0 0 0 0,-1 0 1 0 0,3 2-1 0 0,-2-2-21 0 0,0-2-1 0 0,-1 2 1 0 0,2 0-1 0 0,-1 0 0 0 0,0 0 1 0 0,1-1-1 0 0,-1 1 1 0 0,-1 0-1 0 0,1-1 1 0 0,1 1-1 0 0,-1-2 0 0 0,-1 2 1 0 0,1-1-1 0 0,1 1 1 0 0,-2-1-1 0 0,1-1 1 0 0,0 1-1 0 0,9-10-277 0 0,-2-1 1 0 0,0 0-1 0 0,-2-1 1 0 0,1 1-1 0 0,0-1 0 0 0,-2-1 1 0 0,6-18-1 0 0,5-8-256 0 0,4-12-166 0 0,-10 23 478 0 0,2 0-1 0 0,2 1 1 0 0,0 0 0 0 0,29-42-1 0 0,-42 68 270 0 0,2-1 0 0 0,-2 0 0 0 0,2 2-1 0 0,-2-2 1 0 0,2 1 0 0 0,0 0 0 0 0,-1 1-1 0 0,0-2 1 0 0,0 2 0 0 0,1 0 0 0 0,0-1-1 0 0,-1 1 1 0 0,2 0 0 0 0,-1-1 0 0 0,2 1-1 0 0,-3 1 18 0 0,-1 0 0 0 0,0 0-1 0 0,1 0 1 0 0,0 0 0 0 0,0 1-1 0 0,-1-1 1 0 0,0 0-1 0 0,1 2 1 0 0,-1-2 0 0 0,0 1-1 0 0,1-1 1 0 0,-2 1-1 0 0,1-1 1 0 0,0 2 0 0 0,1-2-1 0 0,-1 1 1 0 0,0 0-1 0 0,-1 1 1 0 0,2-2 0 0 0,-1 1-1 0 0,-1 0 1 0 0,1 1-1 0 0,1-1 1 0 0,-2 0 0 0 0,1 1-1 0 0,-1-1 1 0 0,1 0 0 0 0,-1 1-1 0 0,0-1 1 0 0,0 0-1 0 0,2 1 1 0 0,-2 2 0 0 0,4 9 221 0 0,-2 0 1 0 0,0 2 0 0 0,0-2 0 0 0,-2 2 0 0 0,0-2-1 0 0,-1 26 1 0 0,-20 85 783 0 0,9-67-623 0 0,-3 17-2227 0 0,11-41-559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10.925"/>
    </inkml:context>
    <inkml:brush xml:id="br0">
      <inkml:brushProperty name="width" value="0.2" units="cm"/>
      <inkml:brushProperty name="height" value="0.2" units="cm"/>
      <inkml:brushProperty name="color" value="#E71224"/>
    </inkml:brush>
  </inkml:definitions>
  <inkml:trace contextRef="#ctx0" brushRef="#br0">392 0 2120 0 0,'-27'1'669'0'0,"2"1"0"0"0,-2 0 0 0 0,2 1-1 0 0,-2 2 1 0 0,2 2 0 0 0,-34 12-1 0 0,47-15-496 0 0,2 0 0 0 0,-2 1 0 0 0,1 2 0 0 0,0-2 0 0 0,1 2 1 0 0,-1 1-1 0 0,2 0 0 0 0,-1 0 0 0 0,1 0 0 0 0,0 1 0 0 0,1-1 0 0 0,0 3 0 0 0,0-2 0 0 0,1 2 0 0 0,-8 13 0 0 0,13-16-140 0 0,-2 0-1 0 0,1 0 1 0 0,2 0-1 0 0,-2 1 1 0 0,2-1-1 0 0,-1 1 1 0 0,1-1-1 0 0,1 2 1 0 0,0-2-1 0 0,0 1 1 0 0,1-1 0 0 0,2 13-1 0 0,-2-18-22 0 0,-1 1-1 0 0,2 0 0 0 0,-1-1 1 0 0,-1 1-1 0 0,1 0 1 0 0,1-2-1 0 0,0 2 1 0 0,0-1-1 0 0,-1 0 1 0 0,2 1-1 0 0,-1-2 0 0 0,0 1 1 0 0,0 0-1 0 0,1-1 1 0 0,0 1-1 0 0,-1 0 1 0 0,1-2-1 0 0,0 2 0 0 0,1-1 1 0 0,-2 0-1 0 0,1-1 1 0 0,1 2-1 0 0,-1-2 1 0 0,1 0-1 0 0,-2 1 1 0 0,2-2-1 0 0,0 1 0 0 0,-1 0 1 0 0,1-1-1 0 0,0 0 1 0 0,4 0-1 0 0,3 0-8 0 0,-2-1 0 0 0,0 0-1 0 0,1-1 1 0 0,-1 0-1 0 0,0-1 1 0 0,1 0 0 0 0,-1-1-1 0 0,16-8 1 0 0,6-5 3 0 0,30-24 0 0 0,-26 17 8 0 0,-34 24-3 0 0,-1-2 0 0 0,2 2 1 0 0,-2 0-1 0 0,1-1 0 0 0,0 1 0 0 0,-1-1 1 0 0,2 1-1 0 0,-1 0 0 0 0,-1 0 1 0 0,1-2-1 0 0,1 2 0 0 0,-2 0 1 0 0,1 0-1 0 0,0 0 0 0 0,1 0 1 0 0,-2 0-1 0 0,1 0 0 0 0,0 0 1 0 0,-1 0-1 0 0,3 0 0 0 0,-3 0 0 0 0,1 0-1 0 0,-1 2 0 0 0,0-2 0 0 0,2 0 0 0 0,-2 1 0 0 0,0-1 0 0 0,1 1 0 0 0,-1-1 0 0 0,0 0 0 0 0,0 2 0 0 0,0-2 1 0 0,0 1-1 0 0,1-1 0 0 0,-1 1 0 0 0,0-1 0 0 0,0 0 0 0 0,0 2 0 0 0,0-2 0 0 0,0 1 0 0 0,0-1 0 0 0,0 1 1 0 0,0-1-1 0 0,0 2 0 0 0,-1 6 52 0 0,0-2 0 0 0,-1 2 0 0 0,-3 11 0 0 0,5-18-54 0 0,-29 90 132 0 0,-5 0-1 0 0,-3-3 0 0 0,-51 88 1 0 0,84-168-236 0 0,3-7 31 0 0,1 2 1 0 0,-2-2-1 0 0,1 2 1 0 0,0-2-1 0 0,-1 2 1 0 0,1-2-1 0 0,0 0 1 0 0,-1 1-1 0 0,1 0 1 0 0,0 0-1 0 0,-1-1 1 0 0,0 0-1 0 0,-1 2 1 0 0,3-32-4076 0 0,8 6 1455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11.305"/>
    </inkml:context>
    <inkml:brush xml:id="br0">
      <inkml:brushProperty name="width" value="0.2" units="cm"/>
      <inkml:brushProperty name="height" value="0.2" units="cm"/>
      <inkml:brushProperty name="color" value="#E71224"/>
    </inkml:brush>
  </inkml:definitions>
  <inkml:trace contextRef="#ctx0" brushRef="#br0">41 0 1800 0 0,'0'1'20'0'0,"-1"-1"0"0"0,1 0 0 0 0,0 0-1 0 0,-2 0 1 0 0,2 0 0 0 0,-1 2 0 0 0,1-2-1 0 0,0 0 1 0 0,-1 0 0 0 0,1 1 0 0 0,0-1-1 0 0,-2 0 1 0 0,2 1 0 0 0,0-1 0 0 0,-1 0-1 0 0,1 2 1 0 0,0-2 0 0 0,0 0 0 0 0,-1 1-1 0 0,1-1 1 0 0,0 1 0 0 0,0-1 0 0 0,0 0-1 0 0,0 2 1 0 0,0-2 0 0 0,-2 1 0 0 0,2-1-1 0 0,0 1 1 0 0,-2 26 1011 0 0,0-14-753 0 0,-22 521 4780 0 0,23-398-4420 0 0,1-92-503 0 0,7 376 850 0 0,-7-418-981 0 0,4 22-8 0 0,-6-24-1 0 0,2 2 0 0 0,0-2-1 0 0,0 1 1 0 0,2-1 0 0 0,-2 1 0 0 0,0-1-1 0 0,0 0 1 0 0,0 2 0 0 0,0-2 0 0 0,0 1 0 0 0,0-1-1 0 0,0 1 1 0 0,1-1 0 0 0,-1 0 0 0 0,0 2-1 0 0,0-2 1 0 0,1 1 0 0 0,-1-1 0 0 0,0 0-1 0 0,2 1 1 0 0,-2-1 0 0 0,0 0 0 0 0,1 2-1 0 0,-1-2 1 0 0,0 0 0 0 0,1 0 0 0 0,-1 1-1 0 0,2-1 1 0 0,-1 0-10 0 0,-1-1-1 0 0,1 1 1 0 0,-1 0-1 0 0,0-2 1 0 0,2 2-1 0 0,-2 0 1 0 0,1-1-1 0 0,-1 1 1 0 0,0-1-1 0 0,1 1 1 0 0,-1-2-1 0 0,0 2 1 0 0,2-1 0 0 0,-2 1-1 0 0,0-1 1 0 0,0 1-1 0 0,0-2 1 0 0,0 2-1 0 0,1-1 1 0 0,-1 0-1 0 0,0-1 1 0 0,3-19-321 0 0,-3 14 217 0 0,8-49-506 0 0,46-262-1924 0 0,-44 280 2438 0 0,0 1 0 0 0,2 1 0 0 0,3 0 1 0 0,1 1-1 0 0,0 1 0 0 0,29-42 0 0 0,-10 33 111 0 0,-32 40 0 0 0,-1 1 0 0 0,2-1 0 0 0,-1 0 0 0 0,1 1 0 0 0,0-1 0 0 0,-1 0 0 0 0,1 2 0 0 0,0-2 0 0 0,0 2 0 0 0,5-2 0 0 0,-8 2 7 0 0,1 1-1 0 0,-1 0 1 0 0,-1 0-1 0 0,1 0 1 0 0,1 0-1 0 0,-1 0 1 0 0,0 0-1 0 0,1 1 1 0 0,-1-1 0 0 0,0 0-1 0 0,1 0 1 0 0,-1 2-1 0 0,-1-2 1 0 0,1 0-1 0 0,1 1 1 0 0,-1-1-1 0 0,0 1 1 0 0,-1-1-1 0 0,2 2 1 0 0,-1-2-1 0 0,-1 1 1 0 0,1-1-1 0 0,1 1 1 0 0,-2 1 0 0 0,1-1-1 0 0,-1-1 1 0 0,1 1-1 0 0,-1 1 1 0 0,2-1-1 0 0,-2 0 1 0 0,1-1-1 0 0,-1 2 1 0 0,0-1-1 0 0,1 2 1 0 0,2 5 147 0 0,-2 0 1 0 0,1 0-1 0 0,2 16 0 0 0,-4-20-69 0 0,2 46 693 0 0,-3 1 1 0 0,0 0-1 0 0,-14 69 0 0 0,14-112-684 0 0,-53 288 1228 0 0,50-270-1358 0 0,31-50-4102 0 0,-24 22 3726 0 0,13-16-2142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11.498"/>
    </inkml:context>
    <inkml:brush xml:id="br0">
      <inkml:brushProperty name="width" value="0.2" units="cm"/>
      <inkml:brushProperty name="height" value="0.2" units="cm"/>
      <inkml:brushProperty name="color" value="#E71224"/>
    </inkml:brush>
  </inkml:definitions>
  <inkml:trace contextRef="#ctx0" brushRef="#br0">111 1 3089 0 0,'-19'52'793'0'0,"4"1"0"0"0,2 1 0 0 0,-10 82 0 0 0,19-108-653 0 0,-4 20 319 0 0,-4 25 648 0 0,-5 116 0 0 0,20-170-1158 0 0,-3-19 37 0 0,0 0-43 0 0,0 0 43 0 0,0 0-1 0 0,0 0 1 0 0,1 0 0 0 0,-1 0 0 0 0,0 0 0 0 0,0 0-1 0 0,0 0 1 0 0,0 0 0 0 0,0 0 0 0 0,0 0 0 0 0,0 0-1 0 0,0 0 1 0 0,0 0 0 0 0,1 0 0 0 0,-1 0 0 0 0,0 0-1 0 0,0 0 1 0 0,0 0 0 0 0,0 0 0 0 0,0 0 0 0 0,0 0-1 0 0,0 0 1 0 0,0 0 0 0 0,0 0 0 0 0,0 0 0 0 0,2 0-1 0 0,-2 0 1 0 0,0 0 0 0 0,0 0 0 0 0,0 0 0 0 0,0 0-15 0 0,0 0 15 0 0,0 0 0 0 0,0 0 0 0 0,0 0 0 0 0,0-1-1 0 0,0 1 1 0 0,0 0 0 0 0,0 0 0 0 0,0 0 0 0 0,0 0-1 0 0,0 0 1 0 0,1 0 0 0 0,-1 0 0 0 0,0 0 0 0 0,0 0-1 0 0,0 0 1 0 0,0-2 0 0 0,0 2 0 0 0,0 0 0 0 0,0 0-1 0 0,9-32-1316 0 0,13-86-2682 0 0,-13 66 2574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11.632"/>
    </inkml:context>
    <inkml:brush xml:id="br0">
      <inkml:brushProperty name="width" value="0.2" units="cm"/>
      <inkml:brushProperty name="height" value="0.2" units="cm"/>
      <inkml:brushProperty name="color" value="#E71224"/>
    </inkml:brush>
  </inkml:definitions>
  <inkml:trace contextRef="#ctx0" brushRef="#br0">33 154 1560 0 0,'-1'-21'0'0'0,"-2"9"64"0"0,1 0-64 0 0,-1 1 88 0 0,0 5-88 0 0,2 0 0 0 0,1 0 0 0 0,-3-4 0 0 0,-2-4 641 0 0,1-2 103 0 0,-1-4 24 0 0,2 8 24 0 0,3 8-976 0 0,0 1-192 0 0,5 7-40 0 0,-1 4 8 0 0,7 7 344 0 0,-2-3 64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12.007"/>
    </inkml:context>
    <inkml:brush xml:id="br0">
      <inkml:brushProperty name="width" value="0.2" units="cm"/>
      <inkml:brushProperty name="height" value="0.2" units="cm"/>
      <inkml:brushProperty name="color" value="#E71224"/>
    </inkml:brush>
  </inkml:definitions>
  <inkml:trace contextRef="#ctx0" brushRef="#br0">179 0 4985 0 0,'-75'573'3198'0'0,"-25"159"-1328"0"0,96-712-1687 0 0,7-40-186 0 0,-2 2-34 0 0,10-86-733 0 0,26-111 0 0 0,43-100 409 0 0,-57 243 350 0 0,1-1 1 0 0,4 2-1 0 0,2 2 0 0 0,69-111 1 0 0,-94 171 10 0 0,-1 1 0 0 0,2 1 0 0 0,-2 0 0 0 0,1 1 0 0 0,0 0 0 0 0,1 0 0 0 0,11-9 0 0 0,-17 14-1 0 0,0 1 1 0 0,1 0-1 0 0,-1-2 1 0 0,0 2-1 0 0,2 0 0 0 0,-2 0 1 0 0,0 0-1 0 0,1-1 1 0 0,-1 1-1 0 0,0 0 1 0 0,1 0-1 0 0,-1 0 0 0 0,2 0 1 0 0,-2 0-1 0 0,0 0 1 0 0,1 0-1 0 0,-1 0 1 0 0,0 0-1 0 0,1 0 1 0 0,-1 0-1 0 0,2 0 0 0 0,-2 0 1 0 0,0 0-1 0 0,1 0 1 0 0,-1 0-1 0 0,1 0 1 0 0,1 1-1 0 0,-2-1 8 0 0,1 2 0 0 0,-1-1 0 0 0,1-1 0 0 0,-1 1 1 0 0,2-1-1 0 0,-2 2 0 0 0,0-1 0 0 0,1-1 0 0 0,-1 1 0 0 0,0 1 0 0 0,1-1 0 0 0,-1-1 0 0 0,0 3 1 0 0,3 37 398 0 0,-3-36-333 0 0,-3 33 318 0 0,-1 2 1 0 0,-2-2 0 0 0,-21 70 0 0 0,19-75-202 0 0,-9 36-180 0 0,-5-2-1 0 0,0 0 0 0 0,-41 74 1 0 0,46-116-1074 0 0,27-55-2575 0 0,2 8 1351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12.308"/>
    </inkml:context>
    <inkml:brush xml:id="br0">
      <inkml:brushProperty name="width" value="0.2" units="cm"/>
      <inkml:brushProperty name="height" value="0.2" units="cm"/>
      <inkml:brushProperty name="color" value="#E71224"/>
    </inkml:brush>
  </inkml:definitions>
  <inkml:trace contextRef="#ctx0" brushRef="#br0">320 0 1400 0 0,'-49'69'2676'0'0,"7"-13"-863"0"0,-82 142 1555 0 0,103-160-2796 0 0,1 2 0 0 0,1 2 0 0 0,-15 55 0 0 0,31-89-530 0 0,0 1-1 0 0,2 1 0 0 0,-2-1 1 0 0,3 0-1 0 0,-1 1 0 0 0,1 16 1 0 0,0-24-37 0 0,0-1 0 0 0,1 2 0 0 0,-1-2 0 0 0,0 0 1 0 0,2 2-1 0 0,-2-2 0 0 0,1 1 0 0 0,-1 0 0 0 0,1 0 0 0 0,1-1 1 0 0,-2 0-1 0 0,1 1 0 0 0,0-1 0 0 0,1 0 0 0 0,-1 1 0 0 0,3 2 0 0 0,-3-3-3 0 0,2-1 0 0 0,-2 1 0 0 0,2 1 0 0 0,-2-2-1 0 0,2 1 1 0 0,0-1 0 0 0,-2 0 0 0 0,2 1 0 0 0,-2-1-1 0 0,2 0 1 0 0,-1 0 0 0 0,0 0 0 0 0,0 0-1 0 0,1-1 1 0 0,-2 1 0 0 0,2 0 0 0 0,2-1 0 0 0,15-7-41 0 0,-1 1 0 0 0,0-2 0 0 0,-1-1 1 0 0,0 0-1 0 0,20-16 0 0 0,-6 5-25 0 0,7-4-42 0 0,37-22-91 0 0,-65 42 179 0 0,-2-1 0 0 0,2 2 1 0 0,-1 0-1 0 0,1 0 1 0 0,17-2-1 0 0,-25 6 26 0 0,-2-2 0 0 0,2 2 1 0 0,-1 0-1 0 0,0 0 0 0 0,0 0 0 0 0,1 0 0 0 0,-2 0 0 0 0,2 0 1 0 0,-2 0-1 0 0,2 2 0 0 0,-2-2 0 0 0,2 1 0 0 0,0-1 0 0 0,-2 1 0 0 0,2-1 1 0 0,-2 2-1 0 0,0-1 0 0 0,2 0 0 0 0,-2 1 0 0 0,3 0 0 0 0,-2 0-12 0 0,0 0 0 0 0,0 0-1 0 0,-1 0 1 0 0,0 1-1 0 0,1 0 1 0 0,-2-2-1 0 0,1 2 1 0 0,0-1 0 0 0,-1 1-1 0 0,2 0 1 0 0,-2-1-1 0 0,1 1 1 0 0,-1 0 0 0 0,0 2-1 0 0,0 8 3 0 0,-1 1 0 0 0,-1 0 1 0 0,1 0-1 0 0,-8 24 0 0 0,-5 8 244 0 0,-2-2-1 0 0,-1 0 0 0 0,-40 70 1 0 0,22-54 112 0 0,-81 102 0 0 0,72-116-2748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4:11:13.567"/>
    </inkml:context>
    <inkml:brush xml:id="br0">
      <inkml:brushProperty name="width" value="0.2" units="cm"/>
      <inkml:brushProperty name="height" value="0.2" units="cm"/>
      <inkml:brushProperty name="color" value="#E71224"/>
    </inkml:brush>
  </inkml:definitions>
  <inkml:trace contextRef="#ctx0" brushRef="#br0">9 1 952 0 0,'0'0'37'0'0,"-1"0"-1"0"0,1 1 0 0 0,-2-1 0 0 0,2 2 1 0 0,-1-2-1 0 0,1 1 0 0 0,0-1 1 0 0,-1 1-1 0 0,1-1 0 0 0,-2 2 1 0 0,2-2-1 0 0,0 1 0 0 0,0-1 0 0 0,-1 1 1 0 0,1 1-1 0 0,0-2 0 0 0,0 1 1 0 0,0 0-1 0 0,0-1 0 0 0,0 2 1 0 0,0-1-1 0 0,0-1 0 0 0,0 1 1 0 0,0-1-1 0 0,0 2 0 0 0,0-1 0 0 0,0-1 1 0 0,0 1-1 0 0,0 1 0 0 0,1-2 1 0 0,-1 1-1 0 0,0-1 0 0 0,0 1 1 0 0,2 1-1 0 0,-2-2 0 0 0,0 1 0 0 0,1-1 1 0 0,-1 1-1 0 0,1-1 0 0 0,-1 2 1 0 0,2-2-1 0 0,-2 0 0 0 0,1 1 1 0 0,0 0-1 0 0,5 3 92 0 0,-2 0 0 0 0,1-1 0 0 0,0 1 0 0 0,2-1 0 0 0,-2-1 0 0 0,1 1-1 0 0,0 0 1 0 0,0-1 0 0 0,10 2 0 0 0,4 0 226 0 0,33 4 0 0 0,-32-6-275 0 0,2-1 1 0 0,-2-2-1 0 0,2-1 1 0 0,-2 0-1 0 0,1-2 0 0 0,0 0 1 0 0,0-2-1 0 0,-2 0 1 0 0,1-1-1 0 0,20-10 0 0 0,-1-1-2012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1:27.920"/>
    </inkml:context>
    <inkml:brush xml:id="br0">
      <inkml:brushProperty name="width" value="0.2" units="cm"/>
      <inkml:brushProperty name="height" value="0.2" units="cm"/>
      <inkml:brushProperty name="color" value="#E71224"/>
    </inkml:brush>
  </inkml:definitions>
  <inkml:trace contextRef="#ctx0" brushRef="#br0">29 1 520 0 0,'-22'139'0'0'0,"19"-130"-45"0"0,-1 11 382 0 0,5-17-33 0 0,5-10 28 0 0,7-5 380 0 0,-12 9-659 0 0,1 1 0 0 0,-1-1 0 0 0,2 2 1 0 0,-2-2-1 0 0,0 0 0 0 0,2 2 0 0 0,-2-2 0 0 0,2 2 0 0 0,0 0 0 0 0,-2-2 0 0 0,2 2 0 0 0,-1-1 0 0 0,1 1 0 0 0,0 0 0 0 0,-1-1 0 0 0,1 1 0 0 0,0 1 0 0 0,-1-1 0 0 0,5-1 0 0 0,70-27 532 0 0,-42 14-275 0 0,56-15 0 0 0,-81 27-397 0 0,1 0 0 0 0,0 2 0 0 0,-1 0 0 0 0,1 1 0 0 0,0-2 0 0 0,1 2 0 0 0,-2 2 0 0 0,1-1-1 0 0,20 4 1 0 0,-10 3-1228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1.441"/>
    </inkml:context>
    <inkml:brush xml:id="br0">
      <inkml:brushProperty name="width" value="0.2" units="cm"/>
      <inkml:brushProperty name="height" value="0.2" units="cm"/>
      <inkml:brushProperty name="color" value="#E71224"/>
    </inkml:brush>
  </inkml:definitions>
  <inkml:trace contextRef="#ctx0" brushRef="#br0">10385 29 520 0 0,'0'-1'169'0'0,"-1"-2"0"0"0,0 2-1 0 0,-1-1 1 0 0,1 0 0 0 0,1 0-1 0 0,-1 1 1 0 0,-1 0 0 0 0,0-1-1 0 0,0 1 1 0 0,1 0 0 0 0,0-1 0 0 0,-1 1-1 0 0,0 0 1 0 0,0-1 0 0 0,1 2-1 0 0,-2-1 1 0 0,2 0 0 0 0,-2 1-1 0 0,2-2 1 0 0,-2 2 0 0 0,2 0 0 0 0,-2-1-1 0 0,2 1 1 0 0,-6 0 0 0 0,-1 0-367 0 0,-1 0 1 0 0,1 0 0 0 0,-1 0 0 0 0,-14 4-1 0 0,-186 37-1509 0 0,-282 71 4889 0 0,-177 88-2255 0 0,543-152-959 0 0,-365 128 0 0 0,146-65 128 0 0,-109 32 144 0 0,385-123-183 0 0,-749 201 46 0 0,-133-20 308 0 0,734-162-332 0 0,-228 37 85 0 0,-105 20 13 0 0,45-7-17 0 0,187-34-150 0 0,-278 32-444 0 0,456-69 207 0 0,-859 64-689 0 0,336-28 984 0 0,498-28-34 0 0,-320 91 0 0 0,479-116-35 0 0,-74 25-373 0 0,-93 16 0 0 0,150-38 294 0 0,10-1 33 0 0,1 0 0 0 0,-21-1-1 0 0,132-10 1937 0 0,20-2-1748 0 0,-53 10-615 0 0,-1 1 0 0 0,1 4 0 0 0,0 3-1 0 0,94 26 1 0 0,-109-20 258 0 0,331 80 419 0 0,-249-70 216 0 0,-59-10-42 0 0,0-2 0 0 0,98 2-1 0 0,-153-14-349 0 0,1-2-1 0 0,-1 1 0 0 0,0-3 0 0 0,0 1 1 0 0,-1-2-1 0 0,28-10 0 0 0,-37 11 9 0 0,0 0 0 0 0,-1-1 0 0 0,2 1 0 0 0,-2-3 0 0 0,-1 2 0 0 0,1-2-1 0 0,-1 1 1 0 0,0-1 0 0 0,0 0 0 0 0,0-1 0 0 0,-1 0 0 0 0,1 0 0 0 0,8-16 0 0 0,-13 20-4 0 0,-2 2 1 0 0,0-2 0 0 0,1 1 0 0 0,-1-1-1 0 0,0 0 1 0 0,1 1 0 0 0,-1-1 0 0 0,-1 0-1 0 0,1 0 1 0 0,-1 0 0 0 0,0 2 0 0 0,0-2-1 0 0,0 0 1 0 0,0 0 0 0 0,0 0 0 0 0,0 0-1 0 0,-2-4 1 0 0,0 4-6 0 0,0-2-1 0 0,0 2 1 0 0,0 0-1 0 0,-1 0 1 0 0,0 0 0 0 0,1 0-1 0 0,-1 2 1 0 0,0-2-1 0 0,-1 0 1 0 0,2 1 0 0 0,-2 0-1 0 0,-4-3 1 0 0,-6-4-52 0 0,0 2 0 0 0,-1 0 0 0 0,0 2 0 0 0,-1-1 0 0 0,2 2 0 0 0,-30-7 0 0 0,8 4-150 0 0,0 2 0 0 0,-71-2-1 0 0,-77 12-510 0 0,36 2 191 0 0,-201 20 779 0 0,229-11 210 0 0,-144-3 1 0 0,40-23-981 0 0,178 6 181 0 0,1-3-1 0 0,-84-23 1 0 0,129 30 306 0 0,-114-39-27 0 0,96 33 87 0 0,0-2-1 0 0,0 0 1 0 0,2-1 0 0 0,-19-12 0 0 0,34 19-7 0 0,-2 2 1 0 0,0-2-1 0 0,1 2 1 0 0,-1-2-1 0 0,2 2 1 0 0,-2-2-1 0 0,2 0 1 0 0,-2 1-1 0 0,2-1 1 0 0,-1 0-1 0 0,1 1 1 0 0,0-1-1 0 0,-1 0 0 0 0,1 1 1 0 0,0-2-1 0 0,1 1 1 0 0,-2 0-1 0 0,1-5 1 0 0,1 4-14 0 0,1 2-1 0 0,-1-1 1 0 0,2-1 0 0 0,-2 1-1 0 0,1-1 1 0 0,0 2 0 0 0,1-1 0 0 0,-1 0-1 0 0,0-1 1 0 0,1 2 0 0 0,-1-1 0 0 0,0 0-1 0 0,2 1 1 0 0,-2-1 0 0 0,2 0 0 0 0,0 2-1 0 0,3-6 1 0 0,9-5-54 0 0,1 2 0 0 0,0-1 0 0 0,0 2 0 0 0,31-14 1 0 0,-18 8-15 0 0,162-71-84 0 0,3 6 0 0 0,232-60 0 0 0,-252 86-194 0 0,-58 17-1048 0 0,191-36 0 0 0,-235 62 515 0 0,-1-2-1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2.708"/>
    </inkml:context>
    <inkml:brush xml:id="br0">
      <inkml:brushProperty name="width" value="0.2" units="cm"/>
      <inkml:brushProperty name="height" value="0.2" units="cm"/>
      <inkml:brushProperty name="color" value="#E71224"/>
    </inkml:brush>
  </inkml:definitions>
  <inkml:trace contextRef="#ctx0" brushRef="#br0">565 1 1656 0 0,'4'11'100'0'0,"-1"-3"-7"0"0,-1 0 0 0 0,1 1 0 0 0,0-1 1 0 0,-1 11-1 0 0,-2-1-150 0 0,2 1 0 0 0,-4 0 0 0 0,1-1 0 0 0,0 1 0 0 0,-10 33 0 0 0,-2-7-240 0 0,-23 50 0 0 0,4-14 660 0 0,4 2 0 0 0,2 1 0 0 0,5 1 0 0 0,-16 134 0 0 0,34-182-175 0 0,2 1 0 0 0,2-1 0 0 0,7 48 0 0 0,28 107 93 0 0,-12-76-562 0 0,-24-116 277 0 0,4 19-160 0 0,9 30 0 0 0,-11-45 168 0 0,-1 0 1 0 0,0 0-1 0 0,1 0 0 0 0,-1 0 1 0 0,2 0-1 0 0,-1-1 0 0 0,0 1 1 0 0,0 0-1 0 0,1-1 1 0 0,0-1-1 0 0,1 2 0 0 0,-2-1 1 0 0,8 5-1 0 0,-6-7 54 0 0,0 1 0 0 0,0-1 1 0 0,0-1-1 0 0,0 1 0 0 0,0 1 0 0 0,0-2 0 0 0,0 0 0 0 0,0 0 0 0 0,0 0 0 0 0,0 0 1 0 0,0 0-1 0 0,5-2 0 0 0,0 0 145 0 0,2-1 1 0 0,-2 0-1 0 0,18-6 1 0 0,-10 0-112 0 0,1-1 0 0 0,-2 0 0 0 0,0-1 0 0 0,20-17 0 0 0,56-60 117 0 0,-80 76-186 0 0,148-140 135 0 0,-126 123 341 0 0,2 1 0 0 0,72-42 0 0 0,-98 68 291 0 0,-20 14-560 0 0,-28 24-408 0 0,28-30 209 0 0,-214 192-743 0 0,131-110 613 0 0,-86 77 30 0 0,126-121 56 0 0,-86 56 0 0 0,125-91 29 0 0,-1 1 0 0 0,0-2 0 0 0,1-2 0 0 0,-2 1 0 0 0,0-2 0 0 0,0 1 0 0 0,-22 3 0 0 0,32-9 25 0 0,0 1 0 0 0,1-1 0 0 0,0 2 1 0 0,-1-2-1 0 0,1 0 0 0 0,0-2 0 0 0,-1 2 0 0 0,1-1 1 0 0,0 0-1 0 0,-1-1 0 0 0,1 1 0 0 0,0 0 0 0 0,-1-2 0 0 0,1 0 1 0 0,1 2-1 0 0,-1-2 0 0 0,1-1 0 0 0,-2 2 0 0 0,2-1 1 0 0,0-1-1 0 0,0 0 0 0 0,0 0 0 0 0,0 0 0 0 0,0 0 0 0 0,2 0 1 0 0,-5-7-1 0 0,-1-1 51 0 0,1-1 0 0 0,2 0 0 0 0,0-1-1 0 0,-1 0 1 0 0,2 0 0 0 0,-4-18 0 0 0,-8-92 184 0 0,8 54-183 0 0,7 60-116 0 0,-20-119 119 0 0,15 108-291 0 0,1 1 1 0 0,-2 0 0 0 0,-1 0 0 0 0,-10-23-1 0 0,11 31-598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3.994"/>
    </inkml:context>
    <inkml:brush xml:id="br0">
      <inkml:brushProperty name="width" value="0.2" units="cm"/>
      <inkml:brushProperty name="height" value="0.2" units="cm"/>
      <inkml:brushProperty name="color" value="#E71224"/>
    </inkml:brush>
  </inkml:definitions>
  <inkml:trace contextRef="#ctx0" brushRef="#br0">21 29 1800 0 0,'-12'-14'-211'0'0,"4"0"1787"0"0,9 14-1483 0 0,1 0 1 0 0,-1 0-1 0 0,0-1 1 0 0,1 2-1 0 0,-1-1 1 0 0,0 0-1 0 0,1 0 1 0 0,-1 0-1 0 0,0 0 1 0 0,1 2-1 0 0,-1-2 1 0 0,0 0-1 0 0,1 1 1 0 0,-1-1-1 0 0,2 1 1 0 0,194 55-1303 0 0,-33-10 758 0 0,139 56 1608 0 0,135 42 1596 0 0,-291-102-2050 0 0,278 83-117 0 0,-6 26-616 0 0,156 54 30 0 0,-409-161 0 0 0,266 36 0 0 0,-245-55 258 0 0,0 9 0 0 0,-5 8 0 0 0,186 68 0 0 0,-26 38-453 0 0,-45-18 69 0 0,-278-123 176 0 0,42 16 350 0 0,0 2-1 0 0,99 58 0 0 0,-153-78-392 0 0,1 0-1 0 0,-1 1 1 0 0,-1-1 0 0 0,12 12-1 0 0,-17-15-13 0 0,0-1 0 0 0,1 0 0 0 0,-1 1 0 0 0,0 0 0 0 0,1 0 0 0 0,-2-1 0 0 0,1 2 0 0 0,0-2 0 0 0,1 2 0 0 0,-2-2 0 0 0,1 2 0 0 0,-1-2 0 0 0,0 2 0 0 0,1-2 0 0 0,-1 2 0 0 0,0-2 0 0 0,0 2 0 0 0,0-1 0 0 0,0 0 0 0 0,0 0 0 0 0,0 0 0 0 0,-1 0 0 0 0,1 0 0 0 0,0 0 0 0 0,-3 4-1 0 0,3-6 6 0 0,0 0-1 0 0,0 1 1 0 0,0-1-1 0 0,0 0 1 0 0,-1 1-1 0 0,1-1 1 0 0,0 0-1 0 0,0 2 1 0 0,-1-2-1 0 0,1 0 1 0 0,0 0-1 0 0,-2 0 1 0 0,2 1-1 0 0,0-1 0 0 0,0 0 1 0 0,-1 0-1 0 0,1 0 1 0 0,-1 0-1 0 0,1 1 1 0 0,0-1-1 0 0,-2 0 1 0 0,2 0-1 0 0,0 0 1 0 0,-1 0-1 0 0,1 0 1 0 0,0 0-1 0 0,-1 0 1 0 0,1 0-1 0 0,-2 0 0 0 0,-15-8-10 0 0,-11-18 149 0 0,-8-20-44 0 0,4 10 94 0 0,4-2-1 0 0,-40-64 0 0 0,27 21-326 0 0,1-2 0 0 0,-38-117-1 0 0,78 196 142 0 0,-1 2 0 0 0,0-1 0 0 0,1-1 0 0 0,-2 1 0 0 0,2 1 0 0 0,0-2 0 0 0,-1 1 0 0 0,1-1 0 0 0,1 1 0 0 0,-1-5 0 0 0,11 35 0 0 0,2 2-43 0 0,2-1 1 0 0,1-1-1 0 0,1 0 0 0 0,29 31 0 0 0,-25-28 20 0 0,100 111-202 0 0,-7-9-9 0 0,-108-123 234 0 0,1-1 0 0 0,-2 2 0 0 0,1-1 0 0 0,-1 0 0 0 0,-1 2 0 0 0,0-2 0 0 0,0 2 0 0 0,4 17 0 0 0,-8-25 0 0 0,1 1 0 0 0,-1 0 0 0 0,0 0 0 0 0,0 0 0 0 0,0 0 0 0 0,0-2 0 0 0,0 2 0 0 0,-1 0 0 0 0,1 0 0 0 0,-1 0 0 0 0,1-1 0 0 0,-2 1 0 0 0,1 0 0 0 0,0-1 0 0 0,-2 1 0 0 0,2-2 0 0 0,-1 2 0 0 0,0-1 0 0 0,-1 1 0 0 0,2-1 0 0 0,-2-1 0 0 0,0 1 0 0 0,1 0 0 0 0,-1-1 0 0 0,-1 1 0 0 0,1-2 0 0 0,-5 6 0 0 0,-6 0 10 0 0,-1-1-1 0 0,0 0 0 0 0,1-1 1 0 0,-1-1-1 0 0,0 0 1 0 0,-1 0-1 0 0,-26 1 1 0 0,-6-2-180 0 0,-58-4 0 0 0,-10-10-2643 0 0,92 10 345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7.047"/>
    </inkml:context>
    <inkml:brush xml:id="br0">
      <inkml:brushProperty name="width" value="0.2" units="cm"/>
      <inkml:brushProperty name="height" value="0.2" units="cm"/>
      <inkml:brushProperty name="color" value="#E71224"/>
    </inkml:brush>
  </inkml:definitions>
  <inkml:trace contextRef="#ctx0" brushRef="#br0">25 0 1280 0 0,'0'4'5256'0'0,"3"7"-5046"0"0,1-1 0 0 0,-3 1 1 0 0,2 0-1 0 0,-2-1 0 0 0,2 21 0 0 0,-6 62 433 0 0,0-63-535 0 0,-13 155-292 0 0,-1-1-2764 0 0,17-164 2080 0 0,1-3-887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7.319"/>
    </inkml:context>
    <inkml:brush xml:id="br0">
      <inkml:brushProperty name="width" value="0.2" units="cm"/>
      <inkml:brushProperty name="height" value="0.2" units="cm"/>
      <inkml:brushProperty name="color" value="#E71224"/>
    </inkml:brush>
  </inkml:definitions>
  <inkml:trace contextRef="#ctx0" brushRef="#br0">23 72 256 0 0,'-19'4'134'0'0,"15"-8"346"0"0,8-7 208 0 0,0 6-553 0 0,-1 1 0 0 0,1 0 1 0 0,0-2-1 0 0,0 2 0 0 0,1 2 1 0 0,-1-2-1 0 0,0 0 0 0 0,1 1 0 0 0,1 0 1 0 0,-2-1-1 0 0,1 2 0 0 0,0 0 1 0 0,1 0-1 0 0,-1 0 0 0 0,0 0 1 0 0,2 0-1 0 0,-2 1 0 0 0,1 1 1 0 0,8-1-1 0 0,13-2 298 0 0,0 3 0 0 0,47 4 0 0 0,-64-3-332 0 0,67 10 228 0 0,-53-6-804 0 0,1-1 0 0 0,30 0 0 0 0,-42-4-1236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7.858"/>
    </inkml:context>
    <inkml:brush xml:id="br0">
      <inkml:brushProperty name="width" value="0.2" units="cm"/>
      <inkml:brushProperty name="height" value="0.2" units="cm"/>
      <inkml:brushProperty name="color" value="#E71224"/>
    </inkml:brush>
  </inkml:definitions>
  <inkml:trace contextRef="#ctx0" brushRef="#br0">21 2 768 0 0,'0'0'10'0'0,"-1"-1"0"0"0,1 1 0 0 0,-1 0 0 0 0,1 0 1 0 0,0 0-1 0 0,-2 0 0 0 0,2 0 0 0 0,-1 0 0 0 0,1 0 0 0 0,0 0 0 0 0,-1 0 0 0 0,1 0 0 0 0,-2 0 0 0 0,2 0 0 0 0,0 0 0 0 0,-1 0 0 0 0,1 0 0 0 0,0 1 0 0 0,-1-1 1 0 0,1 0-1 0 0,-2 0 0 0 0,2 0 0 0 0,0 2 0 0 0,-1-2 0 0 0,1 0 0 0 0,0 0 0 0 0,0 1 0 0 0,-1 0 0 0 0,-6 18 269 0 0,8 32 203 0 0,1-38-347 0 0,14 371 1643 0 0,-16-368-1729 0 0,0-11-47 0 0,-2 1 1 0 0,2-2-1 0 0,0 1 0 0 0,2 0 0 0 0,-2 1 0 0 0,1-2 0 0 0,-1 1 0 0 0,1 0 0 0 0,1-1 1 0 0,0 2-1 0 0,2 4 0 0 0,-4-10-6 0 0,0 0 0 0 0,2 2 0 0 0,-2-2 0 0 0,0 0 0 0 0,0 0 0 0 0,0 0 0 0 0,0 0 0 0 0,1 1 0 0 0,-1-1 0 0 0,0 0 0 0 0,0 0 0 0 0,0 0 0 0 0,1 0 0 0 0,-1 0 0 0 0,0 0 0 0 0,0 0 0 0 0,2 0 0 0 0,-2 1 1 0 0,0-1-1 0 0,0 0 0 0 0,1 0 0 0 0,-1 0 0 0 0,0 0 0 0 0,0 0 0 0 0,1 0 0 0 0,-1 0 0 0 0,0-1 0 0 0,0 1 0 0 0,2 0 0 0 0,-2 0 0 0 0,0 0 0 0 0,0 0 0 0 0,10-9-124 0 0,6-19-156 0 0,-14 25 241 0 0,4-10-35 0 0,2-1-1 0 0,-1 2 1 0 0,2 0-1 0 0,-1 0 1 0 0,2 0-1 0 0,0 2 1 0 0,0-1-1 0 0,22-17 1 0 0,-28 25 91 0 0,0 1 0 0 0,1-1 0 0 0,-1 0 0 0 0,0 1 0 0 0,0-1 0 0 0,1 2 0 0 0,-1-1 0 0 0,2 1 0 0 0,-1 0 0 0 0,-1-1 1 0 0,1 1-1 0 0,1 1 0 0 0,-2 0 0 0 0,1-1 0 0 0,0 1 0 0 0,-1 1 0 0 0,2-1 0 0 0,-1 0 0 0 0,-1 1 0 0 0,1 1 0 0 0,1-1 0 0 0,-2 0 0 0 0,1 1 0 0 0,-1 0 1 0 0,0 0-1 0 0,1 0 0 0 0,-1 1 0 0 0,0 0 0 0 0,0-1 0 0 0,4 5 0 0 0,3 2 58 0 0,-8-7 97 0 0,-2 0 1 0 0,2 0 0 0 0,-1 0 0 0 0,1 0 0 0 0,0-1-1 0 0,-1 2 1 0 0,1-2 0 0 0,4 2 0 0 0,-6-3-115 0 0,-1 0 0 0 0,1 0 1 0 0,1 0-1 0 0,-2 0 0 0 0,1 0 1 0 0,0 0-1 0 0,-1-2 0 0 0,2 2 0 0 0,-1 0 1 0 0,-1 0-1 0 0,1-1 0 0 0,1 1 1 0 0,-2 0-1 0 0,1-1 0 0 0,-1 1 0 0 0,1 0 1 0 0,-1-2-1 0 0,2 2 0 0 0,-2-1 0 0 0,1 1 1 0 0,-1-1-1 0 0,1 1 0 0 0,-1-2 1 0 0,0 1-1 0 0,2 1 0 0 0,-2-1 0 0 0,0 1 1 0 0,1-2-1 0 0,-1 1 0 0 0,0 1 1 0 0,0-1-1 0 0,0-1 0 0 0,1 0 0 0 0,10-28 246 0 0,-2 0-1 0 0,-1-2 1 0 0,-1 1-1 0 0,-2-1 0 0 0,2-60 1 0 0,-7 92-300 0 0,0 0 0 0 0,0 0 1 0 0,0 0-1 0 0,0 0 0 0 0,0 0 0 0 0,0 0 1 0 0,0 0-1 0 0,0 0 0 0 0,0 0 1 0 0,0 0-1 0 0,0 0 0 0 0,0 0 0 0 0,0 0 1 0 0,0 0-1 0 0,-1 0 0 0 0,1 0 0 0 0,0 0 1 0 0,0 0-1 0 0,0 0 0 0 0,0 0 1 0 0,0 0-1 0 0,0 0 0 0 0,0 0 0 0 0,0 0 1 0 0,0 0-1 0 0,0 0 0 0 0,0 0 1 0 0,0 0-1 0 0,0 0 0 0 0,0 0 0 0 0,0 0 1 0 0,0-1-1 0 0,0 1 0 0 0,0 0 1 0 0,0 0-1 0 0,0 0 0 0 0,0 0 0 0 0,0 0 1 0 0,-2 0-1 0 0,2 0 0 0 0,0 0 0 0 0,0 0 1 0 0,0 0-1 0 0,0 0 0 0 0,0 0 1 0 0,0 0-1 0 0,0 0 0 0 0,0 0 0 0 0,0 0 1 0 0,0 0-1 0 0,0 0 0 0 0,0 0 1 0 0,0-2-1 0 0,0 2 0 0 0,-5 11 35 0 0,-6 16 32 0 0,-1 10 293 0 0,-12 58-1 0 0,22-79-299 0 0,-1 0 0 0 0,2 1 0 0 0,-1-1 0 0 0,2 0 0 0 0,0 1 0 0 0,4 21 0 0 0,-2-36-67 0 0,-2 2-1 0 0,0-1 1 0 0,1 0 0 0 0,0 1 0 0 0,1-2-1 0 0,-2 1 1 0 0,1 0 0 0 0,0-1-1 0 0,2 1 1 0 0,-2 0 0 0 0,1-1 0 0 0,0 1-1 0 0,0 0 1 0 0,0-1 0 0 0,1 1-1 0 0,-2-2 1 0 0,2 2 0 0 0,0-2 0 0 0,-1 2-1 0 0,1-2 1 0 0,4 3 0 0 0,-3-2-79 0 0,0-2 0 0 0,0 1 1 0 0,0 0-1 0 0,0-1 0 0 0,0 0 1 0 0,0 0-1 0 0,0 0 1 0 0,0 0-1 0 0,0 0 0 0 0,0-1 1 0 0,0 1-1 0 0,0-1 0 0 0,0-1 1 0 0,-2 1-1 0 0,2 0 0 0 0,7-3 1 0 0,38-20-1344 0 0,-33 14 641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8.470"/>
    </inkml:context>
    <inkml:brush xml:id="br0">
      <inkml:brushProperty name="width" value="0.2" units="cm"/>
      <inkml:brushProperty name="height" value="0.2" units="cm"/>
      <inkml:brushProperty name="color" value="#E71224"/>
    </inkml:brush>
  </inkml:definitions>
  <inkml:trace contextRef="#ctx0" brushRef="#br0">73 1 856 0 0,'-2'0'38'0'0,"-1"1"1"0"0,0-1-1 0 0,1 2 0 0 0,-1-2 0 0 0,2 1 0 0 0,-2 0 0 0 0,0 1 1 0 0,1-1-1 0 0,0 0 0 0 0,0 1 0 0 0,-1 0 0 0 0,2 0 0 0 0,-2-1 1 0 0,2 2-1 0 0,-1-2 0 0 0,0 2 0 0 0,0-2 0 0 0,1 2 0 0 0,0-1 1 0 0,-1 1-1 0 0,1-2 0 0 0,-2 6 0 0 0,-1 4 163 0 0,0-2 0 0 0,0 2-1 0 0,2-1 1 0 0,-5 14 0 0 0,6-17-63 0 0,-1 0 1 0 0,2-1-1 0 0,-1 1 0 0 0,1 1 0 0 0,1 7 1 0 0,-1-14-115 0 0,0 2 0 0 0,0-2 1 0 0,2 0-1 0 0,-2 2 1 0 0,1-2-1 0 0,-1 1 0 0 0,1-1 1 0 0,-1 2-1 0 0,2-2 0 0 0,-1 0 1 0 0,0 1-1 0 0,-1-1 0 0 0,2 0 1 0 0,-1 1-1 0 0,0-1 1 0 0,1 0-1 0 0,-1 1 0 0 0,0-1 1 0 0,1 0-1 0 0,-1 1 0 0 0,2-2 1 0 0,-2 1-1 0 0,0 0 1 0 0,3 1-1 0 0,2-1 13 0 0,0-1 0 0 0,1 1 0 0 0,-2-1 1 0 0,2 0-1 0 0,0 0 0 0 0,-2 0 0 0 0,2-1 0 0 0,-1 1 0 0 0,0-1 0 0 0,0-1 1 0 0,10-4-1 0 0,14-1 53 0 0,-30 7-90 0 0,0 0 0 0 0,1 0 0 0 0,-1 1 0 0 0,0-1 0 0 0,0 0 0 0 0,0 0 0 0 0,0 0 0 0 0,1 0 0 0 0,-1 2 0 0 0,0-2 0 0 0,0 0 0 0 0,0 0 0 0 0,0 0 0 0 0,0 1 0 0 0,0-1 0 0 0,0 0 0 0 0,0 0 0 0 0,0 1 0 0 0,2-1 0 0 0,-2 0 0 0 0,0 0 0 0 0,0 2 0 0 0,0-2 0 0 0,0 0 0 0 0,-2 0 0 0 0,2 1 0 0 0,0-1 0 0 0,0 0 0 0 0,0 0 0 0 0,0 1 0 0 0,0-1 0 0 0,0 0 0 0 0,-2 14 0 0 0,-6 3 73 0 0,-2-1-1 0 0,-15 25 1 0 0,-10 17 144 0 0,38-60-249 0 0,-2 1 1 0 0,2 0 0 0 0,0-1-1 0 0,-2 1 1 0 0,2 0-1 0 0,-1-1 1 0 0,1 1 0 0 0,0 0-1 0 0,-1 1 1 0 0,1-2 0 0 0,0 2-1 0 0,2-1 1 0 0,46-7-380 0 0,-38 5 407 0 0,-1 2 0 0 0,1-3 1 0 0,-1 1-1 0 0,0-1 0 0 0,0-1 0 0 0,0 0 0 0 0,-1-1 0 0 0,1 0 1 0 0,-1-1-1 0 0,-1 0 0 0 0,13-10 0 0 0,-18 12 82 0 0,2-1 0 0 0,-2 0-1 0 0,1-1 1 0 0,-1 0 0 0 0,0 1 0 0 0,1-1-1 0 0,-2-1 1 0 0,0 1 0 0 0,0-1 0 0 0,-2 0-1 0 0,1 0 1 0 0,0 0 0 0 0,-1 0 0 0 0,0 0-1 0 0,0 0 1 0 0,0-1 0 0 0,-1-15 0 0 0,-1 23-32 0 0,0-2 1 0 0,0 2 0 0 0,0-2 0 0 0,-1 2 0 0 0,1-2-1 0 0,0 0 1 0 0,-2 2 0 0 0,2 0 0 0 0,-1-2 0 0 0,1 2 0 0 0,-3-3-1 0 0,3 2-18 0 0,0 2-1 0 0,-1-1 0 0 0,1 1 0 0 0,0 0 0 0 0,-1-1 1 0 0,1 1-1 0 0,-2-2 0 0 0,2 2 0 0 0,-1 0 0 0 0,1-1 1 0 0,-1 1-1 0 0,1 0 0 0 0,-2 0 0 0 0,2-1 1 0 0,-1 1-1 0 0,1 0 0 0 0,-1 0 0 0 0,1 0 0 0 0,-2 0 1 0 0,0 0-1 0 0,0 0 12 0 0,0 0 0 0 0,0 0 1 0 0,0 1-1 0 0,0-1 0 0 0,0 1 0 0 0,0 1 1 0 0,0-2-1 0 0,0 1 0 0 0,0 0 0 0 0,0 1 1 0 0,1-1-1 0 0,-2 0 0 0 0,2 1 0 0 0,0-1 1 0 0,-1 0-1 0 0,1 1 0 0 0,0 0 0 0 0,-3 2 1 0 0,-4 8 109 0 0,1-1 0 0 0,2 1 0 0 0,-2 0 0 0 0,2 1 1 0 0,1-1-1 0 0,0 2 0 0 0,0-2 0 0 0,1 1 0 0 0,0 0 0 0 0,2 1 1 0 0,0-1-1 0 0,-1 0 0 0 0,2 1 0 0 0,3 23 0 0 0,-3-36-145 0 0,1 2-1 0 0,-1 0 1 0 0,0-1-1 0 0,2 0 1 0 0,-2 0-1 0 0,1 1 1 0 0,0-2-1 0 0,1 2 1 0 0,-2 0-1 0 0,1-2 1 0 0,0 2-1 0 0,1-2 1 0 0,-1 0-1 0 0,2 2 1 0 0,-2-2-1 0 0,0 1 1 0 0,1-1-1 0 0,0 2 1 0 0,2-1-1 0 0,0 0-12 0 0,-1-1-1 0 0,0 0 1 0 0,1 1-1 0 0,-2-2 1 0 0,2 1 0 0 0,-1-1-1 0 0,1 0 1 0 0,-1 1-1 0 0,1-1 1 0 0,-2 0-1 0 0,2-1 1 0 0,4 1 0 0 0,8-4-200 0 0,2 0 0 0 0,-1-1 0 0 0,-1-1 1 0 0,21-11-1 0 0,-22 10-148 0 0,105-53-3260 0 0,-88 46 2513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8.901"/>
    </inkml:context>
    <inkml:brush xml:id="br0">
      <inkml:brushProperty name="width" value="0.2" units="cm"/>
      <inkml:brushProperty name="height" value="0.2" units="cm"/>
      <inkml:brushProperty name="color" value="#E71224"/>
    </inkml:brush>
  </inkml:definitions>
  <inkml:trace contextRef="#ctx0" brushRef="#br0">25 1 1800 0 0,'0'7'206'0'0,"2"-1"-1"0"0,-2 2 0 0 0,-2-1 1 0 0,2 0-1 0 0,-1-1 1 0 0,0 2-1 0 0,-3 10 0 0 0,0-4-75 0 0,-2 6 46 0 0,5-12-111 0 0,-2 0-1 0 0,2 0 1 0 0,0 0-1 0 0,-1 0 1 0 0,2 0-1 0 0,-1 2 0 0 0,2 8 1 0 0,5-22-793 0 0,-2-6 250 0 0,0-2 60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9.058"/>
    </inkml:context>
    <inkml:brush xml:id="br0">
      <inkml:brushProperty name="width" value="0.2" units="cm"/>
      <inkml:brushProperty name="height" value="0.2" units="cm"/>
      <inkml:brushProperty name="color" value="#E71224"/>
    </inkml:brush>
  </inkml:definitions>
  <inkml:trace contextRef="#ctx0" brushRef="#br0">17 180 856 0 0,'-4'-8'201'0'0,"2"0"-1"0"0,-1 0 1 0 0,0 0-1 0 0,2-2 1 0 0,0 2-1 0 0,-1-1 1 0 0,2 1-1 0 0,-1-11 1 0 0,2 1 370 0 0,1-2 1 0 0,4-30 0 0 0,-2 45-1265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1T13:56:39.566"/>
    </inkml:context>
    <inkml:brush xml:id="br0">
      <inkml:brushProperty name="width" value="0.2" units="cm"/>
      <inkml:brushProperty name="height" value="0.2" units="cm"/>
      <inkml:brushProperty name="color" value="#E71224"/>
    </inkml:brush>
  </inkml:definitions>
  <inkml:trace contextRef="#ctx0" brushRef="#br0">58 1 1400 0 0,'-4'3'91'0'0,"2"-1"-1"0"0,-1 1 1 0 0,0 0-1 0 0,2-1 1 0 0,-2 2-1 0 0,1-1 1 0 0,0 1-1 0 0,1-1 1 0 0,-2 1-1 0 0,2 0 1 0 0,0-2-1 0 0,-1 2 1 0 0,1 0-1 0 0,0 7 1 0 0,-9 44 513 0 0,4-29-330 0 0,2 1 1 0 0,0 0-1 0 0,2 1 0 0 0,1-2 0 0 0,2 37 1 0 0,-1-62-267 0 0,0 1 1 0 0,0-1 0 0 0,0 0-1 0 0,2-1 1 0 0,-2 2 0 0 0,0-1-1 0 0,0 0 1 0 0,1 1 0 0 0,-1-2-1 0 0,0 1 1 0 0,1 0-1 0 0,-1 1 1 0 0,2-2 0 0 0,-2 1-1 0 0,1 0 1 0 0,-1 1 0 0 0,1-2-1 0 0,-1 1 1 0 0,2-1 0 0 0,0 3-1 0 0,-2-3-7 0 0,2 0 0 0 0,-1 0 0 0 0,0 0 0 0 0,-1 0 0 0 0,2 0 0 0 0,-1 1 0 0 0,-1-2 0 0 0,1 1 0 0 0,1 0 0 0 0,-2 0 0 0 0,1 0 0 0 0,0 0 0 0 0,-1 0 0 0 0,2 0-1 0 0,-1-2 1 0 0,-1 2 0 0 0,1 0 0 0 0,1-1 0 0 0,-1 0 0 0 0,3-2-60 0 0,1-1 0 0 0,-1 1-1 0 0,0-1 1 0 0,0 0 0 0 0,0 0-1 0 0,6-9 1 0 0,0-3-189 0 0,-2-1 0 0 0,14-33 0 0 0,-17 34 268 0 0,2 0 0 0 0,1 2 0 0 0,0-2 0 0 0,10-15 0 0 0,-18 31 8 0 0,2-1 0 0 0,-2-1 0 0 0,0 1 0 0 0,1 1 1 0 0,-1-1-1 0 0,1 1 0 0 0,1-2 0 0 0,-2 1 0 0 0,1 1 0 0 0,-1-1 1 0 0,1 1-1 0 0,1-2 0 0 0,-2 2 0 0 0,1-1 0 0 0,0 1 0 0 0,1 0 0 0 0,-2-1 1 0 0,1 1-1 0 0,0 0 0 0 0,1 0 0 0 0,-1 0 0 0 0,-1-2 0 0 0,1 2 1 0 0,1 0-1 0 0,-1 0 0 0 0,0 0 0 0 0,1 0 0 0 0,-2 0 0 0 0,1 0 0 0 0,2 2 1 0 0,-2-1 0 0 0,2-1 1 0 0,-2 1-1 0 0,0 1 1 0 0,1-1 0 0 0,-1 0-1 0 0,0 1 1 0 0,-1-1-1 0 0,2 0 1 0 0,-1 1 0 0 0,0 0-1 0 0,-1 0 1 0 0,2-1-1 0 0,-1 0 1 0 0,-1 1 0 0 0,1 0-1 0 0,-1 0 1 0 0,2 2 0 0 0,2 14 212 0 0,-2 0 0 0 0,0-1 0 0 0,-1 35 0 0 0,-1-28-56 0 0,4 29 1 0 0,-4-51-183 0 0,0-1 0 0 0,0 0 1 0 0,0 1-1 0 0,0-2 0 0 0,1 1 0 0 0,-1 0 0 0 0,0 1 0 0 0,0-2 0 0 0,0 1 0 0 0,2 0 1 0 0,-2-1-1 0 0,0 2 0 0 0,1-1 0 0 0,-1-1 0 0 0,1 1 0 0 0,-1 1 0 0 0,2-2 1 0 0,-2 1-1 0 0,1-1 0 0 0,-1 1 0 0 0,1-1 0 0 0,-1 2 0 0 0,2-2 0 0 0,0 1 0 0 0,-2-1-24 0 0,2 0-1 0 0,-1 0 1 0 0,0 0-1 0 0,1 0 0 0 0,-2 0 1 0 0,1 0-1 0 0,0-1 1 0 0,1 1-1 0 0,-2 0 0 0 0,1 0 1 0 0,0-2-1 0 0,-1 2 1 0 0,2-1-1 0 0,-1 1 0 0 0,-1-1 1 0 0,1 1-1 0 0,1-2 0 0 0,-1 1 1 0 0,6-7-329 0 0,-1 1-1 0 0,1-1 1 0 0,6-13-1 0 0,1-2-336 0 0,-8 10 344 0 0,1 1 1 0 0,12-15 0 0 0,-18 25 331 0 0,0-1-1 0 0,2 2 1 0 0,-2-2 0 0 0,1 2 0 0 0,0-1-1 0 0,0 0 1 0 0,0 0 0 0 0,0 1 0 0 0,0 0-1 0 0,1-1 1 0 0,-2 1 0 0 0,2 0-1 0 0,0-1 1 0 0,-1 2 0 0 0,1-1 0 0 0,0 1-1 0 0,-1-1 1 0 0,5-1 0 0 0,-6 4 44 0 0,1-2 0 0 0,0 0 0 0 0,0 0 0 0 0,-1 1 0 0 0,0-1 0 0 0,1 0-1 0 0,0 1 1 0 0,0-1 0 0 0,-1 2 0 0 0,0-1 0 0 0,1-1 0 0 0,-1 1 0 0 0,0 1 0 0 0,1-1 0 0 0,-1 0 0 0 0,0 1 0 0 0,1-2 0 0 0,-1 1 0 0 0,-1 0 0 0 0,1 1 0 0 0,1 0 0 0 0,-1 0 0 0 0,-1-1 0 0 0,1 0 0 0 0,-1 1 0 0 0,2-1 0 0 0,-2 2 0 0 0,0-2 0 0 0,1 3 0 0 0,2 8 157 0 0,-2 0 1 0 0,0-1-1 0 0,1 17 1 0 0,-2-12-88 0 0,1-8-91 0 0,-1-3-36 0 0,0-1-1 0 0,0 0 1 0 0,0 0 0 0 0,0 1-1 0 0,1-1 1 0 0,1 0 0 0 0,-1 0-1 0 0,-1 0 1 0 0,3 0 0 0 0,-1 4-1 0 0,2-5-554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97FD4-A4A3-496D-BB47-E84C38DF0004}" type="datetimeFigureOut">
              <a:rPr lang="en-CA" smtClean="0"/>
              <a:t>2025-05-03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D54F5-A7D8-4691-A911-52582404EFD7}" type="slidenum">
              <a:rPr lang="en-CA" smtClean="0"/>
              <a:t>‹#›</a:t>
            </a:fld>
            <a:endParaRPr lang="en-CA"/>
          </a:p>
        </p:txBody>
      </p:sp>
    </p:spTree>
    <p:extLst>
      <p:ext uri="{BB962C8B-B14F-4D97-AF65-F5344CB8AC3E}">
        <p14:creationId xmlns:p14="http://schemas.microsoft.com/office/powerpoint/2010/main" val="1625793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357BD9F1-40F4-AB17-4506-6F614FDA56D3}"/>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613141C8-558A-9AF9-935F-5D4B030113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AFDAA604-F87F-40A5-F6DE-8B265A2909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98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8B88D726-5877-6DE6-9682-DC9153130DF3}"/>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911A13A6-9CE9-E9E6-63B8-85C92012D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DE931412-1072-7A0F-CA7E-5C3746458A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913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BED1F77E-C46E-3677-19CC-C60661D9ABE3}"/>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8B14E5C5-2E5D-283A-94CB-E06BAABA3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18914A2C-DFA6-E8F1-5B0C-7237605749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616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956E36CF-F8AC-B26E-B09A-AB4F5AFC33E0}"/>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347DF353-0ACE-7FCE-1EC7-73A6981B99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175C8C12-D7F2-9C92-0DD7-0E3498C026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042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4B141F35-111E-5E49-032D-BD16209FFE7F}"/>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743FE7E9-7D4B-7623-3DAC-E42BA62457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634A0CC7-4733-D404-288C-C29284BA86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157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DD857BC2-CF02-C034-ABB6-4B8A0E4078B7}"/>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8D7C2C4B-2039-47A6-1F45-CBB650B544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04C3FD6A-2608-E2AA-2005-F9FCC097B7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787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79678E58-D379-8080-2B21-D4D16550DFF0}"/>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FA979DCB-2F8A-8DE1-31D7-62054D668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BC61250C-1795-90EB-3A15-8323164125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30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9F8729E3-7F37-F0BA-C2C4-AE64DA2B7888}"/>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3865D179-5278-9579-0D64-3FFE9A7A31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D81D325E-90AF-EF1B-F578-6A04DFF9DF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859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F1681673-DFCA-2AE2-ADCD-0C650037FB5E}"/>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7E423FE6-A62D-54CA-9689-A05FF4EABA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C750D9A3-0A2F-38A4-20D7-1E7CAC8709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909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4FA64DC7-6ACF-4A42-EBC3-F15F72BF81D7}"/>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2C5D65B2-DCCF-3501-404E-C0609FF4F1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C631F828-3849-4870-081E-1F6154F506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218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e81e8eaf55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e81e8eaf5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05B73E97-443D-DE9E-A68F-C8CDF00DFB55}"/>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057BBAF8-CF42-6BD4-6709-E6C87C6B01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38217FEE-375F-E2F4-F81C-C35FAFBA13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556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CD787343-B7FC-B00F-7A8F-ACA58FC72FFB}"/>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22FC4891-5831-C7EF-7BED-C9D060941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7909E4F2-F2BE-522D-F705-4CC641C971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104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B894BCDD-DA8B-B563-2CFE-723C6AA420DD}"/>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59F954FF-B8E2-1030-8AD9-BC0218BE4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F7DCC1DC-B3D2-52AF-A9AA-B806CDD6FB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4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43C4F8E1-8820-8D2B-2289-09F5416C87D6}"/>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DF8C2E45-808D-87FC-7988-2BEA7BDECE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6F8150D8-A6DD-36B3-FBBD-B2E73DD447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619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776BF697-9F1A-0AF1-8D5D-C6D51C07CDB9}"/>
            </a:ext>
          </a:extLst>
        </p:cNvPr>
        <p:cNvGrpSpPr/>
        <p:nvPr/>
      </p:nvGrpSpPr>
      <p:grpSpPr>
        <a:xfrm>
          <a:off x="0" y="0"/>
          <a:ext cx="0" cy="0"/>
          <a:chOff x="0" y="0"/>
          <a:chExt cx="0" cy="0"/>
        </a:xfrm>
      </p:grpSpPr>
      <p:sp>
        <p:nvSpPr>
          <p:cNvPr id="1530" name="Google Shape;1530;g1e81e8eaf55_0_194:notes">
            <a:extLst>
              <a:ext uri="{FF2B5EF4-FFF2-40B4-BE49-F238E27FC236}">
                <a16:creationId xmlns:a16="http://schemas.microsoft.com/office/drawing/2014/main" id="{293282F5-2844-1ADB-8773-F06F306A30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a:extLst>
              <a:ext uri="{FF2B5EF4-FFF2-40B4-BE49-F238E27FC236}">
                <a16:creationId xmlns:a16="http://schemas.microsoft.com/office/drawing/2014/main" id="{F016A521-685B-2CCE-584A-D870D68467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8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e839195da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4C075679-F31D-50B6-2026-2DAE55FAA107}"/>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202F4324-0AAF-5F70-0934-BD227F769B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B3F46200-932D-1DED-53CF-BDDD4D386C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934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C994AD13-E32D-E83D-C02B-1AF44BA87F01}"/>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18F5BCBC-42FE-1175-7B9A-95C2612E3E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0D7A8E95-4D8B-A096-073C-5F549FD50C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091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2332ECA1-2DA7-89AA-2E67-D34B60C537A5}"/>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B594237A-2ABB-60CD-9026-6A84E7BD5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5B650440-DBFC-5EC7-2166-5301FC88D5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6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1e81e8eaf55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1e81e8eaf55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1e839195da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1e839195da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1e81e8eaf55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1e81e8eaf55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e81e8eaf5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e81e8eaf5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a:extLst>
            <a:ext uri="{FF2B5EF4-FFF2-40B4-BE49-F238E27FC236}">
              <a16:creationId xmlns:a16="http://schemas.microsoft.com/office/drawing/2014/main" id="{FF4BD2C6-4A8B-2022-F180-C12E645DB6C4}"/>
            </a:ext>
          </a:extLst>
        </p:cNvPr>
        <p:cNvGrpSpPr/>
        <p:nvPr/>
      </p:nvGrpSpPr>
      <p:grpSpPr>
        <a:xfrm>
          <a:off x="0" y="0"/>
          <a:ext cx="0" cy="0"/>
          <a:chOff x="0" y="0"/>
          <a:chExt cx="0" cy="0"/>
        </a:xfrm>
      </p:grpSpPr>
      <p:sp>
        <p:nvSpPr>
          <p:cNvPr id="1505" name="Google Shape;1505;g1e81e8eaf55_0_146:notes">
            <a:extLst>
              <a:ext uri="{FF2B5EF4-FFF2-40B4-BE49-F238E27FC236}">
                <a16:creationId xmlns:a16="http://schemas.microsoft.com/office/drawing/2014/main" id="{C8661B79-90B1-34A2-2E58-3DB3D7C6D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e81e8eaf55_0_146:notes">
            <a:extLst>
              <a:ext uri="{FF2B5EF4-FFF2-40B4-BE49-F238E27FC236}">
                <a16:creationId xmlns:a16="http://schemas.microsoft.com/office/drawing/2014/main" id="{E4D70C24-5DDF-8517-4696-B3C8295F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060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e81e8eaf5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e81e8eaf5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38373348-EFAD-3FAC-97D8-FC6F69E21968}"/>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E6F1919D-1FC3-7006-A3EA-D79B895037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BC82EA78-9B7E-5B21-7D23-9A3BEB7BE3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58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C19FFF7B-D783-2982-C31F-CA53971C7E2D}"/>
            </a:ext>
          </a:extLst>
        </p:cNvPr>
        <p:cNvGrpSpPr/>
        <p:nvPr/>
      </p:nvGrpSpPr>
      <p:grpSpPr>
        <a:xfrm>
          <a:off x="0" y="0"/>
          <a:ext cx="0" cy="0"/>
          <a:chOff x="0" y="0"/>
          <a:chExt cx="0" cy="0"/>
        </a:xfrm>
      </p:grpSpPr>
      <p:sp>
        <p:nvSpPr>
          <p:cNvPr id="1645" name="Google Shape;1645;g1e839195dab_0_155:notes">
            <a:extLst>
              <a:ext uri="{FF2B5EF4-FFF2-40B4-BE49-F238E27FC236}">
                <a16:creationId xmlns:a16="http://schemas.microsoft.com/office/drawing/2014/main" id="{E43ECF8A-E2F6-18A3-50B0-2E1172F0A9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e839195dab_0_155:notes">
            <a:extLst>
              <a:ext uri="{FF2B5EF4-FFF2-40B4-BE49-F238E27FC236}">
                <a16:creationId xmlns:a16="http://schemas.microsoft.com/office/drawing/2014/main" id="{17A1DCC5-01B0-31B3-E99C-A1BC4A40E9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788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55EFE-C7ED-961B-C4F8-387B012C46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3B2AD16-8B5A-911E-D03B-2AAA3FFC06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9605573-7BD9-8B0A-E4C4-1F8AB974C8DE}"/>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5" name="Footer Placeholder 4">
            <a:extLst>
              <a:ext uri="{FF2B5EF4-FFF2-40B4-BE49-F238E27FC236}">
                <a16:creationId xmlns:a16="http://schemas.microsoft.com/office/drawing/2014/main" id="{14674AC7-C717-386F-FF37-B14691AEB67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0B3E01F-BA9F-4C6C-0791-D05C97853958}"/>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1470074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296C-D7EC-F122-2065-195A9CE514A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E38BE76-FBD6-9DB4-2861-75E44A0F21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AC2111-99D8-ACD1-64C8-1A113FA2E7BA}"/>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5" name="Footer Placeholder 4">
            <a:extLst>
              <a:ext uri="{FF2B5EF4-FFF2-40B4-BE49-F238E27FC236}">
                <a16:creationId xmlns:a16="http://schemas.microsoft.com/office/drawing/2014/main" id="{37A57D85-70C2-6007-8FA1-BBDE44D88EE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83F2482-D05E-B717-C5F3-B315544EB855}"/>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1982314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1920C-D26F-297B-9474-65BC6D0758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1AE5E3-0696-EAB5-0C67-0BA29B7712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6D13807-3F3E-4127-C837-CACEC6AA4FB1}"/>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5" name="Footer Placeholder 4">
            <a:extLst>
              <a:ext uri="{FF2B5EF4-FFF2-40B4-BE49-F238E27FC236}">
                <a16:creationId xmlns:a16="http://schemas.microsoft.com/office/drawing/2014/main" id="{DECB0295-440F-3961-808A-32A2AB9B8A4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E9433BC-1166-D845-4789-7549EE8EC08D}"/>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3024392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5" name="Date Placeholder 4"/>
          <p:cNvSpPr>
            <a:spLocks noGrp="1"/>
          </p:cNvSpPr>
          <p:nvPr>
            <p:ph type="dt" sz="half" idx="10"/>
          </p:nvPr>
        </p:nvSpPr>
        <p:spPr/>
        <p:txBody>
          <a:bodyPr/>
          <a:lstStyle/>
          <a:p>
            <a:fld id="{82A8C5A5-5375-7745-897B-3ED17BC9C66D}" type="datetimeFigureOut">
              <a:rPr lang="en-US" smtClean="0"/>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1C4D0-8357-AA46-BEAB-E04391FA95C4}" type="slidenum">
              <a:rPr lang="en-US" smtClean="0"/>
              <a:t>‹#›</a:t>
            </a:fld>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131270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1"/>
        <p:cNvGrpSpPr/>
        <p:nvPr/>
      </p:nvGrpSpPr>
      <p:grpSpPr>
        <a:xfrm>
          <a:off x="0" y="0"/>
          <a:ext cx="0" cy="0"/>
          <a:chOff x="0" y="0"/>
          <a:chExt cx="0" cy="0"/>
        </a:xfrm>
      </p:grpSpPr>
      <p:pic>
        <p:nvPicPr>
          <p:cNvPr id="52" name="Google Shape;52;p4"/>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53" name="Google Shape;53;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4"/>
          <p:cNvSpPr txBox="1">
            <a:spLocks noGrp="1"/>
          </p:cNvSpPr>
          <p:nvPr>
            <p:ph type="body" idx="1"/>
          </p:nvPr>
        </p:nvSpPr>
        <p:spPr>
          <a:xfrm>
            <a:off x="960000" y="1536633"/>
            <a:ext cx="10272000" cy="468800"/>
          </a:xfrm>
          <a:prstGeom prst="rect">
            <a:avLst/>
          </a:prstGeom>
        </p:spPr>
        <p:txBody>
          <a:bodyPr spcFirstLastPara="1" wrap="square" lIns="91425" tIns="91425" rIns="91425" bIns="91425" anchor="t" anchorCtr="0">
            <a:noAutofit/>
          </a:bodyPr>
          <a:lstStyle>
            <a:lvl1pPr marL="609585" lvl="0" indent="-423323" algn="ctr" rtl="0">
              <a:lnSpc>
                <a:spcPct val="115000"/>
              </a:lnSpc>
              <a:spcBef>
                <a:spcPts val="0"/>
              </a:spcBef>
              <a:spcAft>
                <a:spcPts val="0"/>
              </a:spcAft>
              <a:buSzPts val="1400"/>
              <a:buChar char="●"/>
              <a:defRPr sz="1867"/>
            </a:lvl1pPr>
            <a:lvl2pPr marL="1219170" lvl="1" indent="-406390" rtl="0">
              <a:lnSpc>
                <a:spcPct val="115000"/>
              </a:lnSpc>
              <a:spcBef>
                <a:spcPts val="0"/>
              </a:spcBef>
              <a:spcAft>
                <a:spcPts val="0"/>
              </a:spcAft>
              <a:buSzPts val="1200"/>
              <a:buChar char="○"/>
              <a:defRPr/>
            </a:lvl2pPr>
            <a:lvl3pPr marL="1828754" lvl="2" indent="-406390" rtl="0">
              <a:lnSpc>
                <a:spcPct val="115000"/>
              </a:lnSpc>
              <a:spcBef>
                <a:spcPts val="0"/>
              </a:spcBef>
              <a:spcAft>
                <a:spcPts val="0"/>
              </a:spcAft>
              <a:buSzPts val="1200"/>
              <a:buChar char="■"/>
              <a:defRPr/>
            </a:lvl3pPr>
            <a:lvl4pPr marL="2438339" lvl="3" indent="-406390" rtl="0">
              <a:lnSpc>
                <a:spcPct val="115000"/>
              </a:lnSpc>
              <a:spcBef>
                <a:spcPts val="0"/>
              </a:spcBef>
              <a:spcAft>
                <a:spcPts val="0"/>
              </a:spcAft>
              <a:buSzPts val="1200"/>
              <a:buChar char="●"/>
              <a:defRPr/>
            </a:lvl4pPr>
            <a:lvl5pPr marL="3047924" lvl="4" indent="-406390" rtl="0">
              <a:lnSpc>
                <a:spcPct val="115000"/>
              </a:lnSpc>
              <a:spcBef>
                <a:spcPts val="0"/>
              </a:spcBef>
              <a:spcAft>
                <a:spcPts val="0"/>
              </a:spcAft>
              <a:buSzPts val="1200"/>
              <a:buChar char="○"/>
              <a:defRPr/>
            </a:lvl5pPr>
            <a:lvl6pPr marL="3657509" lvl="5" indent="-406390" rtl="0">
              <a:lnSpc>
                <a:spcPct val="115000"/>
              </a:lnSpc>
              <a:spcBef>
                <a:spcPts val="0"/>
              </a:spcBef>
              <a:spcAft>
                <a:spcPts val="0"/>
              </a:spcAft>
              <a:buSzPts val="1200"/>
              <a:buChar char="■"/>
              <a:defRPr/>
            </a:lvl6pPr>
            <a:lvl7pPr marL="4267093" lvl="6" indent="-406390" rtl="0">
              <a:lnSpc>
                <a:spcPct val="115000"/>
              </a:lnSpc>
              <a:spcBef>
                <a:spcPts val="0"/>
              </a:spcBef>
              <a:spcAft>
                <a:spcPts val="0"/>
              </a:spcAft>
              <a:buSzPts val="1200"/>
              <a:buChar char="●"/>
              <a:defRPr/>
            </a:lvl7pPr>
            <a:lvl8pPr marL="4876678" lvl="7" indent="-406390" rtl="0">
              <a:lnSpc>
                <a:spcPct val="115000"/>
              </a:lnSpc>
              <a:spcBef>
                <a:spcPts val="0"/>
              </a:spcBef>
              <a:spcAft>
                <a:spcPts val="0"/>
              </a:spcAft>
              <a:buSzPts val="1200"/>
              <a:buChar char="○"/>
              <a:defRPr/>
            </a:lvl8pPr>
            <a:lvl9pPr marL="5486263" lvl="8" indent="-406390" rtl="0">
              <a:lnSpc>
                <a:spcPct val="115000"/>
              </a:lnSpc>
              <a:spcBef>
                <a:spcPts val="0"/>
              </a:spcBef>
              <a:spcAft>
                <a:spcPts val="0"/>
              </a:spcAft>
              <a:buSzPts val="1200"/>
              <a:buChar char="■"/>
              <a:defRPr/>
            </a:lvl9pPr>
          </a:lstStyle>
          <a:p>
            <a:endParaRPr/>
          </a:p>
        </p:txBody>
      </p:sp>
      <p:grpSp>
        <p:nvGrpSpPr>
          <p:cNvPr id="55" name="Google Shape;55;p4"/>
          <p:cNvGrpSpPr/>
          <p:nvPr/>
        </p:nvGrpSpPr>
        <p:grpSpPr>
          <a:xfrm>
            <a:off x="-2245778" y="482277"/>
            <a:ext cx="4564611" cy="2261724"/>
            <a:chOff x="-1684333" y="361707"/>
            <a:chExt cx="3423458" cy="1696293"/>
          </a:xfrm>
        </p:grpSpPr>
        <p:grpSp>
          <p:nvGrpSpPr>
            <p:cNvPr id="56" name="Google Shape;56;p4"/>
            <p:cNvGrpSpPr/>
            <p:nvPr/>
          </p:nvGrpSpPr>
          <p:grpSpPr>
            <a:xfrm>
              <a:off x="-1684333" y="361707"/>
              <a:ext cx="2907181" cy="1177348"/>
              <a:chOff x="2442775" y="3274750"/>
              <a:chExt cx="1690025" cy="684425"/>
            </a:xfrm>
          </p:grpSpPr>
          <p:sp>
            <p:nvSpPr>
              <p:cNvPr id="57" name="Google Shape;57;p4"/>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4"/>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4"/>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4"/>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4"/>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4"/>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4"/>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4"/>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4"/>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8" name="Google Shape;78;p4"/>
            <p:cNvPicPr preferRelativeResize="0"/>
            <p:nvPr/>
          </p:nvPicPr>
          <p:blipFill>
            <a:blip r:embed="rId3">
              <a:alphaModFix amt="40000"/>
            </a:blip>
            <a:stretch>
              <a:fillRect/>
            </a:stretch>
          </p:blipFill>
          <p:spPr>
            <a:xfrm>
              <a:off x="-345200" y="880650"/>
              <a:ext cx="1177350" cy="1177350"/>
            </a:xfrm>
            <a:prstGeom prst="rect">
              <a:avLst/>
            </a:prstGeom>
            <a:noFill/>
            <a:ln>
              <a:noFill/>
            </a:ln>
          </p:spPr>
        </p:pic>
        <p:pic>
          <p:nvPicPr>
            <p:cNvPr id="79" name="Google Shape;79;p4"/>
            <p:cNvPicPr preferRelativeResize="0"/>
            <p:nvPr/>
          </p:nvPicPr>
          <p:blipFill>
            <a:blip r:embed="rId3">
              <a:alphaModFix amt="40000"/>
            </a:blip>
            <a:stretch>
              <a:fillRect/>
            </a:stretch>
          </p:blipFill>
          <p:spPr>
            <a:xfrm>
              <a:off x="561775" y="739600"/>
              <a:ext cx="1177350" cy="1177350"/>
            </a:xfrm>
            <a:prstGeom prst="rect">
              <a:avLst/>
            </a:prstGeom>
            <a:noFill/>
            <a:ln>
              <a:noFill/>
            </a:ln>
          </p:spPr>
        </p:pic>
      </p:grpSp>
      <p:grpSp>
        <p:nvGrpSpPr>
          <p:cNvPr id="80" name="Google Shape;80;p4"/>
          <p:cNvGrpSpPr/>
          <p:nvPr/>
        </p:nvGrpSpPr>
        <p:grpSpPr>
          <a:xfrm>
            <a:off x="9838534" y="4851867"/>
            <a:ext cx="5286916" cy="2204200"/>
            <a:chOff x="7378900" y="3638900"/>
            <a:chExt cx="3965187" cy="1653150"/>
          </a:xfrm>
        </p:grpSpPr>
        <p:grpSp>
          <p:nvGrpSpPr>
            <p:cNvPr id="81" name="Google Shape;81;p4"/>
            <p:cNvGrpSpPr/>
            <p:nvPr/>
          </p:nvGrpSpPr>
          <p:grpSpPr>
            <a:xfrm>
              <a:off x="7802532" y="3702559"/>
              <a:ext cx="3541556" cy="1323917"/>
              <a:chOff x="2133050" y="2071900"/>
              <a:chExt cx="2132825" cy="797300"/>
            </a:xfrm>
          </p:grpSpPr>
          <p:sp>
            <p:nvSpPr>
              <p:cNvPr id="82" name="Google Shape;82;p4"/>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4"/>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4"/>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4"/>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4"/>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4"/>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4"/>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4"/>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4"/>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4"/>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4"/>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4"/>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4"/>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4"/>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4"/>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4"/>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4"/>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4"/>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4"/>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4"/>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4"/>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4"/>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2" name="Google Shape;112;p4"/>
            <p:cNvPicPr preferRelativeResize="0"/>
            <p:nvPr/>
          </p:nvPicPr>
          <p:blipFill>
            <a:blip r:embed="rId3">
              <a:alphaModFix amt="40000"/>
            </a:blip>
            <a:stretch>
              <a:fillRect/>
            </a:stretch>
          </p:blipFill>
          <p:spPr>
            <a:xfrm>
              <a:off x="7378900" y="4114700"/>
              <a:ext cx="1177350" cy="1177350"/>
            </a:xfrm>
            <a:prstGeom prst="rect">
              <a:avLst/>
            </a:prstGeom>
            <a:noFill/>
            <a:ln>
              <a:noFill/>
            </a:ln>
          </p:spPr>
        </p:pic>
        <p:pic>
          <p:nvPicPr>
            <p:cNvPr id="113" name="Google Shape;113;p4"/>
            <p:cNvPicPr preferRelativeResize="0"/>
            <p:nvPr/>
          </p:nvPicPr>
          <p:blipFill>
            <a:blip r:embed="rId3">
              <a:alphaModFix amt="40000"/>
            </a:blip>
            <a:stretch>
              <a:fillRect/>
            </a:stretch>
          </p:blipFill>
          <p:spPr>
            <a:xfrm>
              <a:off x="8367650" y="3638900"/>
              <a:ext cx="1177350" cy="1177350"/>
            </a:xfrm>
            <a:prstGeom prst="rect">
              <a:avLst/>
            </a:prstGeom>
            <a:noFill/>
            <a:ln>
              <a:noFill/>
            </a:ln>
          </p:spPr>
        </p:pic>
      </p:grpSp>
    </p:spTree>
    <p:extLst>
      <p:ext uri="{BB962C8B-B14F-4D97-AF65-F5344CB8AC3E}">
        <p14:creationId xmlns:p14="http://schemas.microsoft.com/office/powerpoint/2010/main" val="2673224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4"/>
        <p:cNvGrpSpPr/>
        <p:nvPr/>
      </p:nvGrpSpPr>
      <p:grpSpPr>
        <a:xfrm>
          <a:off x="0" y="0"/>
          <a:ext cx="0" cy="0"/>
          <a:chOff x="0" y="0"/>
          <a:chExt cx="0" cy="0"/>
        </a:xfrm>
      </p:grpSpPr>
      <p:pic>
        <p:nvPicPr>
          <p:cNvPr id="495" name="Google Shape;495;p11"/>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496" name="Google Shape;496;p11"/>
          <p:cNvSpPr txBox="1">
            <a:spLocks noGrp="1"/>
          </p:cNvSpPr>
          <p:nvPr>
            <p:ph type="title" hasCustomPrompt="1"/>
          </p:nvPr>
        </p:nvSpPr>
        <p:spPr>
          <a:xfrm>
            <a:off x="2879400" y="2036017"/>
            <a:ext cx="6433200" cy="156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7" name="Google Shape;497;p11"/>
          <p:cNvSpPr txBox="1">
            <a:spLocks noGrp="1"/>
          </p:cNvSpPr>
          <p:nvPr>
            <p:ph type="subTitle" idx="1"/>
          </p:nvPr>
        </p:nvSpPr>
        <p:spPr>
          <a:xfrm>
            <a:off x="2879400" y="4068284"/>
            <a:ext cx="6433200" cy="5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grpSp>
        <p:nvGrpSpPr>
          <p:cNvPr id="498" name="Google Shape;498;p11"/>
          <p:cNvGrpSpPr/>
          <p:nvPr/>
        </p:nvGrpSpPr>
        <p:grpSpPr>
          <a:xfrm>
            <a:off x="-2245778" y="482276"/>
            <a:ext cx="4634011" cy="2331091"/>
            <a:chOff x="-1684333" y="361707"/>
            <a:chExt cx="3475508" cy="1748318"/>
          </a:xfrm>
        </p:grpSpPr>
        <p:grpSp>
          <p:nvGrpSpPr>
            <p:cNvPr id="499" name="Google Shape;499;p11"/>
            <p:cNvGrpSpPr/>
            <p:nvPr/>
          </p:nvGrpSpPr>
          <p:grpSpPr>
            <a:xfrm>
              <a:off x="-1684333" y="361707"/>
              <a:ext cx="2907181" cy="1177348"/>
              <a:chOff x="2442775" y="3274750"/>
              <a:chExt cx="1690025" cy="684425"/>
            </a:xfrm>
          </p:grpSpPr>
          <p:sp>
            <p:nvSpPr>
              <p:cNvPr id="500" name="Google Shape;500;p11"/>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1"/>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1"/>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1"/>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1"/>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1"/>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1"/>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1"/>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1"/>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1"/>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1"/>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1"/>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1"/>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1"/>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1"/>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1"/>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1"/>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1"/>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1"/>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1"/>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1"/>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21" name="Google Shape;521;p11"/>
            <p:cNvPicPr preferRelativeResize="0"/>
            <p:nvPr/>
          </p:nvPicPr>
          <p:blipFill>
            <a:blip r:embed="rId3">
              <a:alphaModFix amt="40000"/>
            </a:blip>
            <a:stretch>
              <a:fillRect/>
            </a:stretch>
          </p:blipFill>
          <p:spPr>
            <a:xfrm>
              <a:off x="613825" y="746825"/>
              <a:ext cx="1177350" cy="1177350"/>
            </a:xfrm>
            <a:prstGeom prst="rect">
              <a:avLst/>
            </a:prstGeom>
            <a:noFill/>
            <a:ln>
              <a:noFill/>
            </a:ln>
          </p:spPr>
        </p:pic>
        <p:pic>
          <p:nvPicPr>
            <p:cNvPr id="522" name="Google Shape;522;p11"/>
            <p:cNvPicPr preferRelativeResize="0"/>
            <p:nvPr/>
          </p:nvPicPr>
          <p:blipFill>
            <a:blip r:embed="rId3">
              <a:alphaModFix amt="40000"/>
            </a:blip>
            <a:stretch>
              <a:fillRect/>
            </a:stretch>
          </p:blipFill>
          <p:spPr>
            <a:xfrm>
              <a:off x="-315425" y="932675"/>
              <a:ext cx="1177350" cy="1177350"/>
            </a:xfrm>
            <a:prstGeom prst="rect">
              <a:avLst/>
            </a:prstGeom>
            <a:noFill/>
            <a:ln>
              <a:noFill/>
            </a:ln>
          </p:spPr>
        </p:pic>
        <p:pic>
          <p:nvPicPr>
            <p:cNvPr id="523" name="Google Shape;523;p11"/>
            <p:cNvPicPr preferRelativeResize="0"/>
            <p:nvPr/>
          </p:nvPicPr>
          <p:blipFill>
            <a:blip r:embed="rId3">
              <a:alphaModFix amt="40000"/>
            </a:blip>
            <a:stretch>
              <a:fillRect/>
            </a:stretch>
          </p:blipFill>
          <p:spPr>
            <a:xfrm>
              <a:off x="-129575" y="421175"/>
              <a:ext cx="1177350" cy="1177350"/>
            </a:xfrm>
            <a:prstGeom prst="rect">
              <a:avLst/>
            </a:prstGeom>
            <a:noFill/>
            <a:ln>
              <a:noFill/>
            </a:ln>
          </p:spPr>
        </p:pic>
      </p:grpSp>
      <p:grpSp>
        <p:nvGrpSpPr>
          <p:cNvPr id="524" name="Google Shape;524;p11"/>
          <p:cNvGrpSpPr/>
          <p:nvPr/>
        </p:nvGrpSpPr>
        <p:grpSpPr>
          <a:xfrm>
            <a:off x="9754267" y="4733967"/>
            <a:ext cx="5371183" cy="2544867"/>
            <a:chOff x="7315700" y="3550475"/>
            <a:chExt cx="4028387" cy="1908650"/>
          </a:xfrm>
        </p:grpSpPr>
        <p:grpSp>
          <p:nvGrpSpPr>
            <p:cNvPr id="525" name="Google Shape;525;p11"/>
            <p:cNvGrpSpPr/>
            <p:nvPr/>
          </p:nvGrpSpPr>
          <p:grpSpPr>
            <a:xfrm>
              <a:off x="7802532" y="3702559"/>
              <a:ext cx="3541556" cy="1323917"/>
              <a:chOff x="2133050" y="2071900"/>
              <a:chExt cx="2132825" cy="797300"/>
            </a:xfrm>
          </p:grpSpPr>
          <p:sp>
            <p:nvSpPr>
              <p:cNvPr id="526" name="Google Shape;526;p11"/>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1"/>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1"/>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1"/>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1"/>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1"/>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1"/>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11"/>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1"/>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1"/>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11"/>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1"/>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1"/>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1"/>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1"/>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1"/>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1"/>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1"/>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1"/>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1"/>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1"/>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1"/>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1"/>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1"/>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1"/>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1"/>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1"/>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1"/>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1"/>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1"/>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56" name="Google Shape;556;p11"/>
            <p:cNvPicPr preferRelativeResize="0"/>
            <p:nvPr/>
          </p:nvPicPr>
          <p:blipFill>
            <a:blip r:embed="rId3">
              <a:alphaModFix amt="40000"/>
            </a:blip>
            <a:stretch>
              <a:fillRect/>
            </a:stretch>
          </p:blipFill>
          <p:spPr>
            <a:xfrm>
              <a:off x="7315700" y="4281775"/>
              <a:ext cx="1177350" cy="1177350"/>
            </a:xfrm>
            <a:prstGeom prst="rect">
              <a:avLst/>
            </a:prstGeom>
            <a:noFill/>
            <a:ln>
              <a:noFill/>
            </a:ln>
          </p:spPr>
        </p:pic>
        <p:pic>
          <p:nvPicPr>
            <p:cNvPr id="557" name="Google Shape;557;p11"/>
            <p:cNvPicPr preferRelativeResize="0"/>
            <p:nvPr/>
          </p:nvPicPr>
          <p:blipFill>
            <a:blip r:embed="rId3">
              <a:alphaModFix amt="40000"/>
            </a:blip>
            <a:stretch>
              <a:fillRect/>
            </a:stretch>
          </p:blipFill>
          <p:spPr>
            <a:xfrm>
              <a:off x="8289575" y="3550475"/>
              <a:ext cx="1177350" cy="1177350"/>
            </a:xfrm>
            <a:prstGeom prst="rect">
              <a:avLst/>
            </a:prstGeom>
            <a:noFill/>
            <a:ln>
              <a:noFill/>
            </a:ln>
          </p:spPr>
        </p:pic>
        <p:pic>
          <p:nvPicPr>
            <p:cNvPr id="558" name="Google Shape;558;p11"/>
            <p:cNvPicPr preferRelativeResize="0"/>
            <p:nvPr/>
          </p:nvPicPr>
          <p:blipFill>
            <a:blip r:embed="rId3">
              <a:alphaModFix amt="40000"/>
            </a:blip>
            <a:stretch>
              <a:fillRect/>
            </a:stretch>
          </p:blipFill>
          <p:spPr>
            <a:xfrm>
              <a:off x="8341625" y="4281775"/>
              <a:ext cx="1177350" cy="1177350"/>
            </a:xfrm>
            <a:prstGeom prst="rect">
              <a:avLst/>
            </a:prstGeom>
            <a:noFill/>
            <a:ln>
              <a:noFill/>
            </a:ln>
          </p:spPr>
        </p:pic>
      </p:grpSp>
    </p:spTree>
    <p:extLst>
      <p:ext uri="{BB962C8B-B14F-4D97-AF65-F5344CB8AC3E}">
        <p14:creationId xmlns:p14="http://schemas.microsoft.com/office/powerpoint/2010/main" val="114052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4"/>
        <p:cNvGrpSpPr/>
        <p:nvPr/>
      </p:nvGrpSpPr>
      <p:grpSpPr>
        <a:xfrm>
          <a:off x="0" y="0"/>
          <a:ext cx="0" cy="0"/>
          <a:chOff x="0" y="0"/>
          <a:chExt cx="0" cy="0"/>
        </a:xfrm>
      </p:grpSpPr>
      <p:pic>
        <p:nvPicPr>
          <p:cNvPr id="115" name="Google Shape;115;p5"/>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116" name="Google Shape;116;p5"/>
          <p:cNvSpPr txBox="1">
            <a:spLocks noGrp="1"/>
          </p:cNvSpPr>
          <p:nvPr>
            <p:ph type="subTitle" idx="1"/>
          </p:nvPr>
        </p:nvSpPr>
        <p:spPr>
          <a:xfrm>
            <a:off x="1817851" y="2731067"/>
            <a:ext cx="4002000" cy="64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117" name="Google Shape;117;p5"/>
          <p:cNvSpPr txBox="1">
            <a:spLocks noGrp="1"/>
          </p:cNvSpPr>
          <p:nvPr>
            <p:ph type="subTitle" idx="2"/>
          </p:nvPr>
        </p:nvSpPr>
        <p:spPr>
          <a:xfrm>
            <a:off x="6372149" y="2731067"/>
            <a:ext cx="4002000" cy="64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118" name="Google Shape;118;p5"/>
          <p:cNvSpPr txBox="1">
            <a:spLocks noGrp="1"/>
          </p:cNvSpPr>
          <p:nvPr>
            <p:ph type="subTitle" idx="3"/>
          </p:nvPr>
        </p:nvSpPr>
        <p:spPr>
          <a:xfrm>
            <a:off x="1817851" y="3380667"/>
            <a:ext cx="4002000" cy="174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9" name="Google Shape;119;p5"/>
          <p:cNvSpPr txBox="1">
            <a:spLocks noGrp="1"/>
          </p:cNvSpPr>
          <p:nvPr>
            <p:ph type="subTitle" idx="4"/>
          </p:nvPr>
        </p:nvSpPr>
        <p:spPr>
          <a:xfrm>
            <a:off x="6372147" y="3380667"/>
            <a:ext cx="4002000" cy="174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1" name="Google Shape;121;p5"/>
          <p:cNvGrpSpPr/>
          <p:nvPr/>
        </p:nvGrpSpPr>
        <p:grpSpPr>
          <a:xfrm>
            <a:off x="-667405" y="-2547499"/>
            <a:ext cx="2107416" cy="4508433"/>
            <a:chOff x="-500554" y="-1910625"/>
            <a:chExt cx="1580562" cy="3381325"/>
          </a:xfrm>
        </p:grpSpPr>
        <p:grpSp>
          <p:nvGrpSpPr>
            <p:cNvPr id="122" name="Google Shape;122;p5"/>
            <p:cNvGrpSpPr/>
            <p:nvPr/>
          </p:nvGrpSpPr>
          <p:grpSpPr>
            <a:xfrm rot="5400000" flipH="1">
              <a:off x="-1326644" y="-1084534"/>
              <a:ext cx="3232743" cy="1580562"/>
              <a:chOff x="2191675" y="4192425"/>
              <a:chExt cx="1929650" cy="943450"/>
            </a:xfrm>
          </p:grpSpPr>
          <p:sp>
            <p:nvSpPr>
              <p:cNvPr id="123" name="Google Shape;123;p5"/>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5"/>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5"/>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5"/>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5"/>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5"/>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5"/>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5"/>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5"/>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5"/>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5"/>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5"/>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5"/>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5"/>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5"/>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5"/>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5"/>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5"/>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5"/>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5"/>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5"/>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5"/>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5"/>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5"/>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5"/>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5"/>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5" name="Google Shape;165;p5"/>
            <p:cNvPicPr preferRelativeResize="0"/>
            <p:nvPr/>
          </p:nvPicPr>
          <p:blipFill>
            <a:blip r:embed="rId3">
              <a:alphaModFix amt="40000"/>
            </a:blip>
            <a:stretch>
              <a:fillRect/>
            </a:stretch>
          </p:blipFill>
          <p:spPr>
            <a:xfrm>
              <a:off x="-134525" y="293350"/>
              <a:ext cx="1177350" cy="1177350"/>
            </a:xfrm>
            <a:prstGeom prst="rect">
              <a:avLst/>
            </a:prstGeom>
            <a:noFill/>
            <a:ln>
              <a:noFill/>
            </a:ln>
          </p:spPr>
        </p:pic>
      </p:grpSp>
      <p:grpSp>
        <p:nvGrpSpPr>
          <p:cNvPr id="166" name="Google Shape;166;p5"/>
          <p:cNvGrpSpPr/>
          <p:nvPr/>
        </p:nvGrpSpPr>
        <p:grpSpPr>
          <a:xfrm>
            <a:off x="10238334" y="4940834"/>
            <a:ext cx="2756389" cy="4265705"/>
            <a:chOff x="7678750" y="3705625"/>
            <a:chExt cx="2067292" cy="3199279"/>
          </a:xfrm>
        </p:grpSpPr>
        <p:grpSp>
          <p:nvGrpSpPr>
            <p:cNvPr id="167" name="Google Shape;167;p5"/>
            <p:cNvGrpSpPr/>
            <p:nvPr/>
          </p:nvGrpSpPr>
          <p:grpSpPr>
            <a:xfrm rot="5400000" flipH="1">
              <a:off x="7465663" y="4624525"/>
              <a:ext cx="3063126" cy="1497633"/>
              <a:chOff x="2191675" y="4192425"/>
              <a:chExt cx="1929650" cy="943450"/>
            </a:xfrm>
          </p:grpSpPr>
          <p:sp>
            <p:nvSpPr>
              <p:cNvPr id="168" name="Google Shape;168;p5"/>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5"/>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5"/>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5"/>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5"/>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5"/>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5"/>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5"/>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5"/>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5"/>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5"/>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5"/>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5"/>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5"/>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5"/>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5"/>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5"/>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5"/>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5"/>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5"/>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5"/>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5"/>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5"/>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5"/>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5"/>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5"/>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5"/>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5"/>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5"/>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5"/>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5"/>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5"/>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5"/>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5"/>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5"/>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5"/>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5"/>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5"/>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10" name="Google Shape;210;p5"/>
            <p:cNvPicPr preferRelativeResize="0"/>
            <p:nvPr/>
          </p:nvPicPr>
          <p:blipFill>
            <a:blip r:embed="rId3">
              <a:alphaModFix amt="40000"/>
            </a:blip>
            <a:stretch>
              <a:fillRect/>
            </a:stretch>
          </p:blipFill>
          <p:spPr>
            <a:xfrm>
              <a:off x="7678750" y="4166550"/>
              <a:ext cx="1177350" cy="1177350"/>
            </a:xfrm>
            <a:prstGeom prst="rect">
              <a:avLst/>
            </a:prstGeom>
            <a:noFill/>
            <a:ln>
              <a:noFill/>
            </a:ln>
          </p:spPr>
        </p:pic>
        <p:pic>
          <p:nvPicPr>
            <p:cNvPr id="211" name="Google Shape;211;p5"/>
            <p:cNvPicPr preferRelativeResize="0"/>
            <p:nvPr/>
          </p:nvPicPr>
          <p:blipFill>
            <a:blip r:embed="rId3">
              <a:alphaModFix amt="40000"/>
            </a:blip>
            <a:stretch>
              <a:fillRect/>
            </a:stretch>
          </p:blipFill>
          <p:spPr>
            <a:xfrm>
              <a:off x="8194800" y="3705625"/>
              <a:ext cx="1177350" cy="1177350"/>
            </a:xfrm>
            <a:prstGeom prst="rect">
              <a:avLst/>
            </a:prstGeom>
            <a:noFill/>
            <a:ln>
              <a:noFill/>
            </a:ln>
          </p:spPr>
        </p:pic>
      </p:grpSp>
    </p:spTree>
    <p:extLst>
      <p:ext uri="{BB962C8B-B14F-4D97-AF65-F5344CB8AC3E}">
        <p14:creationId xmlns:p14="http://schemas.microsoft.com/office/powerpoint/2010/main" val="3323988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60"/>
        <p:cNvGrpSpPr/>
        <p:nvPr/>
      </p:nvGrpSpPr>
      <p:grpSpPr>
        <a:xfrm>
          <a:off x="0" y="0"/>
          <a:ext cx="0" cy="0"/>
          <a:chOff x="0" y="0"/>
          <a:chExt cx="0" cy="0"/>
        </a:xfrm>
      </p:grpSpPr>
      <p:pic>
        <p:nvPicPr>
          <p:cNvPr id="561" name="Google Shape;561;p13"/>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562" name="Google Shape;562;p13"/>
          <p:cNvSpPr txBox="1">
            <a:spLocks noGrp="1"/>
          </p:cNvSpPr>
          <p:nvPr>
            <p:ph type="title" hasCustomPrompt="1"/>
          </p:nvPr>
        </p:nvSpPr>
        <p:spPr>
          <a:xfrm>
            <a:off x="1724805" y="2144900"/>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3" name="Google Shape;563;p13"/>
          <p:cNvSpPr txBox="1">
            <a:spLocks noGrp="1"/>
          </p:cNvSpPr>
          <p:nvPr>
            <p:ph type="title" idx="2" hasCustomPrompt="1"/>
          </p:nvPr>
        </p:nvSpPr>
        <p:spPr>
          <a:xfrm>
            <a:off x="5178568" y="2144900"/>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4" name="Google Shape;564;p13"/>
          <p:cNvSpPr txBox="1">
            <a:spLocks noGrp="1"/>
          </p:cNvSpPr>
          <p:nvPr>
            <p:ph type="title" idx="3" hasCustomPrompt="1"/>
          </p:nvPr>
        </p:nvSpPr>
        <p:spPr>
          <a:xfrm>
            <a:off x="8628800" y="2144900"/>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5" name="Google Shape;565;p13"/>
          <p:cNvSpPr txBox="1">
            <a:spLocks noGrp="1"/>
          </p:cNvSpPr>
          <p:nvPr>
            <p:ph type="title" idx="4" hasCustomPrompt="1"/>
          </p:nvPr>
        </p:nvSpPr>
        <p:spPr>
          <a:xfrm>
            <a:off x="1724805" y="4225967"/>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6" name="Google Shape;566;p13"/>
          <p:cNvSpPr txBox="1">
            <a:spLocks noGrp="1"/>
          </p:cNvSpPr>
          <p:nvPr>
            <p:ph type="title" idx="5" hasCustomPrompt="1"/>
          </p:nvPr>
        </p:nvSpPr>
        <p:spPr>
          <a:xfrm>
            <a:off x="5178568" y="4225967"/>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7" name="Google Shape;567;p13"/>
          <p:cNvSpPr txBox="1">
            <a:spLocks noGrp="1"/>
          </p:cNvSpPr>
          <p:nvPr>
            <p:ph type="title" idx="6" hasCustomPrompt="1"/>
          </p:nvPr>
        </p:nvSpPr>
        <p:spPr>
          <a:xfrm>
            <a:off x="8628800" y="4225967"/>
            <a:ext cx="1838000" cy="79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8" name="Google Shape;568;p13"/>
          <p:cNvSpPr txBox="1">
            <a:spLocks noGrp="1"/>
          </p:cNvSpPr>
          <p:nvPr>
            <p:ph type="title" idx="7"/>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9" name="Google Shape;569;p13"/>
          <p:cNvSpPr txBox="1">
            <a:spLocks noGrp="1"/>
          </p:cNvSpPr>
          <p:nvPr>
            <p:ph type="subTitle" idx="1"/>
          </p:nvPr>
        </p:nvSpPr>
        <p:spPr>
          <a:xfrm>
            <a:off x="960003" y="2840567"/>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0" name="Google Shape;570;p13"/>
          <p:cNvSpPr txBox="1">
            <a:spLocks noGrp="1"/>
          </p:cNvSpPr>
          <p:nvPr>
            <p:ph type="subTitle" idx="8"/>
          </p:nvPr>
        </p:nvSpPr>
        <p:spPr>
          <a:xfrm>
            <a:off x="4413765" y="2840567"/>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1" name="Google Shape;571;p13"/>
          <p:cNvSpPr txBox="1">
            <a:spLocks noGrp="1"/>
          </p:cNvSpPr>
          <p:nvPr>
            <p:ph type="subTitle" idx="9"/>
          </p:nvPr>
        </p:nvSpPr>
        <p:spPr>
          <a:xfrm>
            <a:off x="7863997" y="2840567"/>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2" name="Google Shape;572;p13"/>
          <p:cNvSpPr txBox="1">
            <a:spLocks noGrp="1"/>
          </p:cNvSpPr>
          <p:nvPr>
            <p:ph type="subTitle" idx="13"/>
          </p:nvPr>
        </p:nvSpPr>
        <p:spPr>
          <a:xfrm>
            <a:off x="960003" y="4944000"/>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3" name="Google Shape;573;p13"/>
          <p:cNvSpPr txBox="1">
            <a:spLocks noGrp="1"/>
          </p:cNvSpPr>
          <p:nvPr>
            <p:ph type="subTitle" idx="14"/>
          </p:nvPr>
        </p:nvSpPr>
        <p:spPr>
          <a:xfrm>
            <a:off x="4413765" y="4944000"/>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sp>
        <p:nvSpPr>
          <p:cNvPr id="574" name="Google Shape;574;p13"/>
          <p:cNvSpPr txBox="1">
            <a:spLocks noGrp="1"/>
          </p:cNvSpPr>
          <p:nvPr>
            <p:ph type="subTitle" idx="15"/>
          </p:nvPr>
        </p:nvSpPr>
        <p:spPr>
          <a:xfrm>
            <a:off x="7863997" y="4944000"/>
            <a:ext cx="33680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2400">
                <a:solidFill>
                  <a:schemeClr val="dk1"/>
                </a:solidFill>
                <a:latin typeface="Aldrich"/>
                <a:ea typeface="Aldrich"/>
                <a:cs typeface="Aldrich"/>
                <a:sym typeface="Aldrich"/>
              </a:defRPr>
            </a:lvl9pPr>
          </a:lstStyle>
          <a:p>
            <a:endParaRPr/>
          </a:p>
        </p:txBody>
      </p:sp>
      <p:grpSp>
        <p:nvGrpSpPr>
          <p:cNvPr id="575" name="Google Shape;575;p13"/>
          <p:cNvGrpSpPr/>
          <p:nvPr/>
        </p:nvGrpSpPr>
        <p:grpSpPr>
          <a:xfrm>
            <a:off x="10125967" y="-2547499"/>
            <a:ext cx="2868756" cy="4508433"/>
            <a:chOff x="7594475" y="-1910625"/>
            <a:chExt cx="2151567" cy="3381325"/>
          </a:xfrm>
        </p:grpSpPr>
        <p:grpSp>
          <p:nvGrpSpPr>
            <p:cNvPr id="576" name="Google Shape;576;p13"/>
            <p:cNvGrpSpPr/>
            <p:nvPr/>
          </p:nvGrpSpPr>
          <p:grpSpPr>
            <a:xfrm rot="-5400000">
              <a:off x="7339390" y="-1084534"/>
              <a:ext cx="3232743" cy="1580562"/>
              <a:chOff x="2191675" y="4192425"/>
              <a:chExt cx="1929650" cy="943450"/>
            </a:xfrm>
          </p:grpSpPr>
          <p:sp>
            <p:nvSpPr>
              <p:cNvPr id="577" name="Google Shape;577;p13"/>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3"/>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3"/>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3"/>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3"/>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3"/>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3"/>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3"/>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3"/>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3"/>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3"/>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3"/>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3"/>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3"/>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3"/>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3"/>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3"/>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3"/>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3"/>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3"/>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3"/>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3"/>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3"/>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3"/>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3"/>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3"/>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3"/>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3"/>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3"/>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3"/>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3"/>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3"/>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3"/>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3"/>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3"/>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3"/>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3"/>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3"/>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3"/>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3"/>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3"/>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3"/>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19" name="Google Shape;619;p13"/>
            <p:cNvPicPr preferRelativeResize="0"/>
            <p:nvPr/>
          </p:nvPicPr>
          <p:blipFill>
            <a:blip r:embed="rId3">
              <a:alphaModFix amt="40000"/>
            </a:blip>
            <a:stretch>
              <a:fillRect/>
            </a:stretch>
          </p:blipFill>
          <p:spPr>
            <a:xfrm>
              <a:off x="7594475" y="-271650"/>
              <a:ext cx="1177350" cy="1177350"/>
            </a:xfrm>
            <a:prstGeom prst="rect">
              <a:avLst/>
            </a:prstGeom>
            <a:noFill/>
            <a:ln>
              <a:noFill/>
            </a:ln>
          </p:spPr>
        </p:pic>
        <p:pic>
          <p:nvPicPr>
            <p:cNvPr id="620" name="Google Shape;620;p13"/>
            <p:cNvPicPr preferRelativeResize="0"/>
            <p:nvPr/>
          </p:nvPicPr>
          <p:blipFill>
            <a:blip r:embed="rId3">
              <a:alphaModFix amt="40000"/>
            </a:blip>
            <a:stretch>
              <a:fillRect/>
            </a:stretch>
          </p:blipFill>
          <p:spPr>
            <a:xfrm>
              <a:off x="8218950" y="293350"/>
              <a:ext cx="1177350" cy="1177350"/>
            </a:xfrm>
            <a:prstGeom prst="rect">
              <a:avLst/>
            </a:prstGeom>
            <a:noFill/>
            <a:ln>
              <a:noFill/>
            </a:ln>
          </p:spPr>
        </p:pic>
      </p:grpSp>
      <p:grpSp>
        <p:nvGrpSpPr>
          <p:cNvPr id="621" name="Google Shape;621;p13"/>
          <p:cNvGrpSpPr/>
          <p:nvPr/>
        </p:nvGrpSpPr>
        <p:grpSpPr>
          <a:xfrm>
            <a:off x="-667405" y="4866800"/>
            <a:ext cx="2743405" cy="4339739"/>
            <a:chOff x="-500554" y="3650100"/>
            <a:chExt cx="2057554" cy="3254804"/>
          </a:xfrm>
        </p:grpSpPr>
        <p:grpSp>
          <p:nvGrpSpPr>
            <p:cNvPr id="622" name="Google Shape;622;p13"/>
            <p:cNvGrpSpPr/>
            <p:nvPr/>
          </p:nvGrpSpPr>
          <p:grpSpPr>
            <a:xfrm rot="-5400000">
              <a:off x="-1283301" y="4624525"/>
              <a:ext cx="3063126" cy="1497633"/>
              <a:chOff x="2191675" y="4192425"/>
              <a:chExt cx="1929650" cy="943450"/>
            </a:xfrm>
          </p:grpSpPr>
          <p:sp>
            <p:nvSpPr>
              <p:cNvPr id="623" name="Google Shape;623;p13"/>
              <p:cNvSpPr/>
              <p:nvPr/>
            </p:nvSpPr>
            <p:spPr>
              <a:xfrm>
                <a:off x="3010325" y="4489875"/>
                <a:ext cx="870175" cy="445600"/>
              </a:xfrm>
              <a:custGeom>
                <a:avLst/>
                <a:gdLst/>
                <a:ahLst/>
                <a:cxnLst/>
                <a:rect l="l" t="t" r="r" b="b"/>
                <a:pathLst>
                  <a:path w="34807" h="17824" extrusionOk="0">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3"/>
              <p:cNvSpPr/>
              <p:nvPr/>
            </p:nvSpPr>
            <p:spPr>
              <a:xfrm>
                <a:off x="2475650" y="4495025"/>
                <a:ext cx="359650" cy="139025"/>
              </a:xfrm>
              <a:custGeom>
                <a:avLst/>
                <a:gdLst/>
                <a:ahLst/>
                <a:cxnLst/>
                <a:rect l="l" t="t" r="r" b="b"/>
                <a:pathLst>
                  <a:path w="14386" h="5561" extrusionOk="0">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3"/>
              <p:cNvSpPr/>
              <p:nvPr/>
            </p:nvSpPr>
            <p:spPr>
              <a:xfrm>
                <a:off x="2605950" y="4534625"/>
                <a:ext cx="1219125" cy="460250"/>
              </a:xfrm>
              <a:custGeom>
                <a:avLst/>
                <a:gdLst/>
                <a:ahLst/>
                <a:cxnLst/>
                <a:rect l="l" t="t" r="r" b="b"/>
                <a:pathLst>
                  <a:path w="48765" h="18410" extrusionOk="0">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3"/>
              <p:cNvSpPr/>
              <p:nvPr/>
            </p:nvSpPr>
            <p:spPr>
              <a:xfrm>
                <a:off x="2722000" y="4631650"/>
                <a:ext cx="1145050" cy="383025"/>
              </a:xfrm>
              <a:custGeom>
                <a:avLst/>
                <a:gdLst/>
                <a:ahLst/>
                <a:cxnLst/>
                <a:rect l="l" t="t" r="r" b="b"/>
                <a:pathLst>
                  <a:path w="45802" h="15321" extrusionOk="0">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3"/>
              <p:cNvSpPr/>
              <p:nvPr/>
            </p:nvSpPr>
            <p:spPr>
              <a:xfrm>
                <a:off x="2660600" y="4648300"/>
                <a:ext cx="1412000" cy="386175"/>
              </a:xfrm>
              <a:custGeom>
                <a:avLst/>
                <a:gdLst/>
                <a:ahLst/>
                <a:cxnLst/>
                <a:rect l="l" t="t" r="r" b="b"/>
                <a:pathLst>
                  <a:path w="56480" h="15447" extrusionOk="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3"/>
              <p:cNvSpPr/>
              <p:nvPr/>
            </p:nvSpPr>
            <p:spPr>
              <a:xfrm>
                <a:off x="2990525" y="4905725"/>
                <a:ext cx="533525" cy="192525"/>
              </a:xfrm>
              <a:custGeom>
                <a:avLst/>
                <a:gdLst/>
                <a:ahLst/>
                <a:cxnLst/>
                <a:rect l="l" t="t" r="r" b="b"/>
                <a:pathLst>
                  <a:path w="21341" h="7701" extrusionOk="0">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3"/>
              <p:cNvSpPr/>
              <p:nvPr/>
            </p:nvSpPr>
            <p:spPr>
              <a:xfrm>
                <a:off x="3253125" y="4895825"/>
                <a:ext cx="692725" cy="168375"/>
              </a:xfrm>
              <a:custGeom>
                <a:avLst/>
                <a:gdLst/>
                <a:ahLst/>
                <a:cxnLst/>
                <a:rect l="l" t="t" r="r" b="b"/>
                <a:pathLst>
                  <a:path w="27709" h="6735" extrusionOk="0">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3"/>
              <p:cNvSpPr/>
              <p:nvPr/>
            </p:nvSpPr>
            <p:spPr>
              <a:xfrm>
                <a:off x="2990125" y="4451850"/>
                <a:ext cx="46375" cy="46350"/>
              </a:xfrm>
              <a:custGeom>
                <a:avLst/>
                <a:gdLst/>
                <a:ahLst/>
                <a:cxnLst/>
                <a:rect l="l" t="t" r="r" b="b"/>
                <a:pathLst>
                  <a:path w="1855" h="1854" extrusionOk="0">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3"/>
              <p:cNvSpPr/>
              <p:nvPr/>
            </p:nvSpPr>
            <p:spPr>
              <a:xfrm>
                <a:off x="2430900" y="4535825"/>
                <a:ext cx="46350" cy="46750"/>
              </a:xfrm>
              <a:custGeom>
                <a:avLst/>
                <a:gdLst/>
                <a:ahLst/>
                <a:cxnLst/>
                <a:rect l="l" t="t" r="r" b="b"/>
                <a:pathLst>
                  <a:path w="1854" h="1870" extrusionOk="0">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3"/>
              <p:cNvSpPr/>
              <p:nvPr/>
            </p:nvSpPr>
            <p:spPr>
              <a:xfrm>
                <a:off x="3846425" y="4937025"/>
                <a:ext cx="46750" cy="46375"/>
              </a:xfrm>
              <a:custGeom>
                <a:avLst/>
                <a:gdLst/>
                <a:ahLst/>
                <a:cxnLst/>
                <a:rect l="l" t="t" r="r" b="b"/>
                <a:pathLst>
                  <a:path w="1870" h="1855" extrusionOk="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3"/>
              <p:cNvSpPr/>
              <p:nvPr/>
            </p:nvSpPr>
            <p:spPr>
              <a:xfrm>
                <a:off x="3227775" y="4877625"/>
                <a:ext cx="46375" cy="46350"/>
              </a:xfrm>
              <a:custGeom>
                <a:avLst/>
                <a:gdLst/>
                <a:ahLst/>
                <a:cxnLst/>
                <a:rect l="l" t="t" r="r" b="b"/>
                <a:pathLst>
                  <a:path w="1855"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3"/>
              <p:cNvSpPr/>
              <p:nvPr/>
            </p:nvSpPr>
            <p:spPr>
              <a:xfrm>
                <a:off x="3514925" y="5089500"/>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3"/>
              <p:cNvSpPr/>
              <p:nvPr/>
            </p:nvSpPr>
            <p:spPr>
              <a:xfrm>
                <a:off x="2891125" y="4689475"/>
                <a:ext cx="46350" cy="46375"/>
              </a:xfrm>
              <a:custGeom>
                <a:avLst/>
                <a:gdLst/>
                <a:ahLst/>
                <a:cxnLst/>
                <a:rect l="l" t="t" r="r" b="b"/>
                <a:pathLst>
                  <a:path w="1854" h="1855" extrusionOk="0">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3"/>
              <p:cNvSpPr/>
              <p:nvPr/>
            </p:nvSpPr>
            <p:spPr>
              <a:xfrm>
                <a:off x="2816650" y="4610275"/>
                <a:ext cx="46775" cy="46350"/>
              </a:xfrm>
              <a:custGeom>
                <a:avLst/>
                <a:gdLst/>
                <a:ahLst/>
                <a:cxnLst/>
                <a:rect l="l" t="t" r="r" b="b"/>
                <a:pathLst>
                  <a:path w="1871" h="1854" extrusionOk="0">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3"/>
              <p:cNvSpPr/>
              <p:nvPr/>
            </p:nvSpPr>
            <p:spPr>
              <a:xfrm>
                <a:off x="2556850" y="4543350"/>
                <a:ext cx="51500" cy="51500"/>
              </a:xfrm>
              <a:custGeom>
                <a:avLst/>
                <a:gdLst/>
                <a:ahLst/>
                <a:cxnLst/>
                <a:rect l="l" t="t" r="r" b="b"/>
                <a:pathLst>
                  <a:path w="2060" h="2060" extrusionOk="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3"/>
              <p:cNvSpPr/>
              <p:nvPr/>
            </p:nvSpPr>
            <p:spPr>
              <a:xfrm>
                <a:off x="2611500" y="4627700"/>
                <a:ext cx="51500" cy="51525"/>
              </a:xfrm>
              <a:custGeom>
                <a:avLst/>
                <a:gdLst/>
                <a:ahLst/>
                <a:cxnLst/>
                <a:rect l="l" t="t" r="r" b="b"/>
                <a:pathLst>
                  <a:path w="2060" h="2061" extrusionOk="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3"/>
              <p:cNvSpPr/>
              <p:nvPr/>
            </p:nvSpPr>
            <p:spPr>
              <a:xfrm>
                <a:off x="2685550" y="4588100"/>
                <a:ext cx="51525" cy="51500"/>
              </a:xfrm>
              <a:custGeom>
                <a:avLst/>
                <a:gdLst/>
                <a:ahLst/>
                <a:cxnLst/>
                <a:rect l="l" t="t" r="r" b="b"/>
                <a:pathLst>
                  <a:path w="2061" h="2060" extrusionOk="0">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3"/>
              <p:cNvSpPr/>
              <p:nvPr/>
            </p:nvSpPr>
            <p:spPr>
              <a:xfrm>
                <a:off x="3150925" y="4949300"/>
                <a:ext cx="51525" cy="51525"/>
              </a:xfrm>
              <a:custGeom>
                <a:avLst/>
                <a:gdLst/>
                <a:ahLst/>
                <a:cxnLst/>
                <a:rect l="l" t="t" r="r" b="b"/>
                <a:pathLst>
                  <a:path w="2061" h="2061" extrusionOk="0">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3"/>
              <p:cNvSpPr/>
              <p:nvPr/>
            </p:nvSpPr>
            <p:spPr>
              <a:xfrm>
                <a:off x="4069800" y="5006350"/>
                <a:ext cx="51525" cy="51500"/>
              </a:xfrm>
              <a:custGeom>
                <a:avLst/>
                <a:gdLst/>
                <a:ahLst/>
                <a:cxnLst/>
                <a:rect l="l" t="t" r="r" b="b"/>
                <a:pathLst>
                  <a:path w="2061" h="2060" extrusionOk="0">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3"/>
              <p:cNvSpPr/>
              <p:nvPr/>
            </p:nvSpPr>
            <p:spPr>
              <a:xfrm>
                <a:off x="3942675" y="5040800"/>
                <a:ext cx="51500" cy="51500"/>
              </a:xfrm>
              <a:custGeom>
                <a:avLst/>
                <a:gdLst/>
                <a:ahLst/>
                <a:cxnLst/>
                <a:rect l="l" t="t" r="r" b="b"/>
                <a:pathLst>
                  <a:path w="2060" h="2060" extrusionOk="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3"/>
              <p:cNvSpPr/>
              <p:nvPr/>
            </p:nvSpPr>
            <p:spPr>
              <a:xfrm>
                <a:off x="3877325" y="4843550"/>
                <a:ext cx="51500" cy="51525"/>
              </a:xfrm>
              <a:custGeom>
                <a:avLst/>
                <a:gdLst/>
                <a:ahLst/>
                <a:cxnLst/>
                <a:rect l="l" t="t" r="r" b="b"/>
                <a:pathLst>
                  <a:path w="2060" h="2061" extrusionOk="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3"/>
              <p:cNvSpPr/>
              <p:nvPr/>
            </p:nvSpPr>
            <p:spPr>
              <a:xfrm>
                <a:off x="2432875" y="4392825"/>
                <a:ext cx="869775" cy="445600"/>
              </a:xfrm>
              <a:custGeom>
                <a:avLst/>
                <a:gdLst/>
                <a:ahLst/>
                <a:cxnLst/>
                <a:rect l="l" t="t" r="r" b="b"/>
                <a:pathLst>
                  <a:path w="34791" h="17824" extrusionOk="0">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3"/>
              <p:cNvSpPr/>
              <p:nvPr/>
            </p:nvSpPr>
            <p:spPr>
              <a:xfrm>
                <a:off x="3477700" y="4694250"/>
                <a:ext cx="359650" cy="139425"/>
              </a:xfrm>
              <a:custGeom>
                <a:avLst/>
                <a:gdLst/>
                <a:ahLst/>
                <a:cxnLst/>
                <a:rect l="l" t="t" r="r" b="b"/>
                <a:pathLst>
                  <a:path w="14386" h="5577" extrusionOk="0">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3"/>
              <p:cNvSpPr/>
              <p:nvPr/>
            </p:nvSpPr>
            <p:spPr>
              <a:xfrm>
                <a:off x="2488325" y="4333425"/>
                <a:ext cx="1218700" cy="460650"/>
              </a:xfrm>
              <a:custGeom>
                <a:avLst/>
                <a:gdLst/>
                <a:ahLst/>
                <a:cxnLst/>
                <a:rect l="l" t="t" r="r" b="b"/>
                <a:pathLst>
                  <a:path w="48748" h="18426" extrusionOk="0">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3"/>
              <p:cNvSpPr/>
              <p:nvPr/>
            </p:nvSpPr>
            <p:spPr>
              <a:xfrm>
                <a:off x="2445950" y="4313625"/>
                <a:ext cx="1144650" cy="383400"/>
              </a:xfrm>
              <a:custGeom>
                <a:avLst/>
                <a:gdLst/>
                <a:ahLst/>
                <a:cxnLst/>
                <a:rect l="l" t="t" r="r" b="b"/>
                <a:pathLst>
                  <a:path w="45786" h="15336" extrusionOk="0">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3"/>
              <p:cNvSpPr/>
              <p:nvPr/>
            </p:nvSpPr>
            <p:spPr>
              <a:xfrm>
                <a:off x="2240775" y="4293825"/>
                <a:ext cx="1412000" cy="386175"/>
              </a:xfrm>
              <a:custGeom>
                <a:avLst/>
                <a:gdLst/>
                <a:ahLst/>
                <a:cxnLst/>
                <a:rect l="l" t="t" r="r" b="b"/>
                <a:pathLst>
                  <a:path w="56480" h="15447" extrusionOk="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3"/>
              <p:cNvSpPr/>
              <p:nvPr/>
            </p:nvSpPr>
            <p:spPr>
              <a:xfrm>
                <a:off x="2789325" y="4230050"/>
                <a:ext cx="532725" cy="192525"/>
              </a:xfrm>
              <a:custGeom>
                <a:avLst/>
                <a:gdLst/>
                <a:ahLst/>
                <a:cxnLst/>
                <a:rect l="l" t="t" r="r" b="b"/>
                <a:pathLst>
                  <a:path w="21309" h="7701" extrusionOk="0">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3"/>
              <p:cNvSpPr/>
              <p:nvPr/>
            </p:nvSpPr>
            <p:spPr>
              <a:xfrm>
                <a:off x="2367525" y="4264100"/>
                <a:ext cx="692350" cy="168375"/>
              </a:xfrm>
              <a:custGeom>
                <a:avLst/>
                <a:gdLst/>
                <a:ahLst/>
                <a:cxnLst/>
                <a:rect l="l" t="t" r="r" b="b"/>
                <a:pathLst>
                  <a:path w="27694" h="6735" extrusionOk="0">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3"/>
              <p:cNvSpPr/>
              <p:nvPr/>
            </p:nvSpPr>
            <p:spPr>
              <a:xfrm>
                <a:off x="3275700" y="4830100"/>
                <a:ext cx="46750" cy="46350"/>
              </a:xfrm>
              <a:custGeom>
                <a:avLst/>
                <a:gdLst/>
                <a:ahLst/>
                <a:cxnLst/>
                <a:rect l="l" t="t" r="r" b="b"/>
                <a:pathLst>
                  <a:path w="1870" h="1854" extrusionOk="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3"/>
              <p:cNvSpPr/>
              <p:nvPr/>
            </p:nvSpPr>
            <p:spPr>
              <a:xfrm>
                <a:off x="3835325" y="4745725"/>
                <a:ext cx="46375" cy="46750"/>
              </a:xfrm>
              <a:custGeom>
                <a:avLst/>
                <a:gdLst/>
                <a:ahLst/>
                <a:cxnLst/>
                <a:rect l="l" t="t" r="r" b="b"/>
                <a:pathLst>
                  <a:path w="1855" h="1870" extrusionOk="0">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3"/>
              <p:cNvSpPr/>
              <p:nvPr/>
            </p:nvSpPr>
            <p:spPr>
              <a:xfrm>
                <a:off x="2419400" y="4344900"/>
                <a:ext cx="46375" cy="46375"/>
              </a:xfrm>
              <a:custGeom>
                <a:avLst/>
                <a:gdLst/>
                <a:ahLst/>
                <a:cxnLst/>
                <a:rect l="l" t="t" r="r" b="b"/>
                <a:pathLst>
                  <a:path w="1855" h="1855" extrusionOk="0">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3"/>
              <p:cNvSpPr/>
              <p:nvPr/>
            </p:nvSpPr>
            <p:spPr>
              <a:xfrm>
                <a:off x="3038050" y="4404325"/>
                <a:ext cx="46775" cy="46350"/>
              </a:xfrm>
              <a:custGeom>
                <a:avLst/>
                <a:gdLst/>
                <a:ahLst/>
                <a:cxnLst/>
                <a:rect l="l" t="t" r="r" b="b"/>
                <a:pathLst>
                  <a:path w="1871" h="1854" extrusionOk="0">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3"/>
              <p:cNvSpPr/>
              <p:nvPr/>
            </p:nvSpPr>
            <p:spPr>
              <a:xfrm>
                <a:off x="2750925" y="4192425"/>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3"/>
              <p:cNvSpPr/>
              <p:nvPr/>
            </p:nvSpPr>
            <p:spPr>
              <a:xfrm>
                <a:off x="3374725" y="4592450"/>
                <a:ext cx="46750" cy="46375"/>
              </a:xfrm>
              <a:custGeom>
                <a:avLst/>
                <a:gdLst/>
                <a:ahLst/>
                <a:cxnLst/>
                <a:rect l="l" t="t" r="r" b="b"/>
                <a:pathLst>
                  <a:path w="1870" h="1855" extrusionOk="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3"/>
              <p:cNvSpPr/>
              <p:nvPr/>
            </p:nvSpPr>
            <p:spPr>
              <a:xfrm>
                <a:off x="3449175" y="4671675"/>
                <a:ext cx="46375" cy="46350"/>
              </a:xfrm>
              <a:custGeom>
                <a:avLst/>
                <a:gdLst/>
                <a:ahLst/>
                <a:cxnLst/>
                <a:rect l="l" t="t" r="r" b="b"/>
                <a:pathLst>
                  <a:path w="1855" h="1854" extrusionOk="0">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3"/>
              <p:cNvSpPr/>
              <p:nvPr/>
            </p:nvSpPr>
            <p:spPr>
              <a:xfrm>
                <a:off x="3704250" y="4733450"/>
                <a:ext cx="51500" cy="51500"/>
              </a:xfrm>
              <a:custGeom>
                <a:avLst/>
                <a:gdLst/>
                <a:ahLst/>
                <a:cxnLst/>
                <a:rect l="l" t="t" r="r" b="b"/>
                <a:pathLst>
                  <a:path w="2060" h="2060" extrusionOk="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3"/>
              <p:cNvSpPr/>
              <p:nvPr/>
            </p:nvSpPr>
            <p:spPr>
              <a:xfrm>
                <a:off x="3649575" y="4649075"/>
                <a:ext cx="51525" cy="51925"/>
              </a:xfrm>
              <a:custGeom>
                <a:avLst/>
                <a:gdLst/>
                <a:ahLst/>
                <a:cxnLst/>
                <a:rect l="l" t="t" r="r" b="b"/>
                <a:pathLst>
                  <a:path w="2061" h="2077" extrusionOk="0">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3"/>
              <p:cNvSpPr/>
              <p:nvPr/>
            </p:nvSpPr>
            <p:spPr>
              <a:xfrm>
                <a:off x="3575525" y="4688700"/>
                <a:ext cx="51500" cy="51900"/>
              </a:xfrm>
              <a:custGeom>
                <a:avLst/>
                <a:gdLst/>
                <a:ahLst/>
                <a:cxnLst/>
                <a:rect l="l" t="t" r="r" b="b"/>
                <a:pathLst>
                  <a:path w="2060" h="2076" extrusionOk="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3"/>
              <p:cNvSpPr/>
              <p:nvPr/>
            </p:nvSpPr>
            <p:spPr>
              <a:xfrm>
                <a:off x="3110150" y="4327475"/>
                <a:ext cx="51500" cy="51525"/>
              </a:xfrm>
              <a:custGeom>
                <a:avLst/>
                <a:gdLst/>
                <a:ahLst/>
                <a:cxnLst/>
                <a:rect l="l" t="t" r="r" b="b"/>
                <a:pathLst>
                  <a:path w="2060" h="2061" extrusionOk="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3"/>
              <p:cNvSpPr/>
              <p:nvPr/>
            </p:nvSpPr>
            <p:spPr>
              <a:xfrm>
                <a:off x="2191675" y="4270450"/>
                <a:ext cx="51500" cy="51500"/>
              </a:xfrm>
              <a:custGeom>
                <a:avLst/>
                <a:gdLst/>
                <a:ahLst/>
                <a:cxnLst/>
                <a:rect l="l" t="t" r="r" b="b"/>
                <a:pathLst>
                  <a:path w="2060" h="2060" extrusionOk="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3"/>
              <p:cNvSpPr/>
              <p:nvPr/>
            </p:nvSpPr>
            <p:spPr>
              <a:xfrm>
                <a:off x="2318400" y="4236000"/>
                <a:ext cx="51525" cy="51500"/>
              </a:xfrm>
              <a:custGeom>
                <a:avLst/>
                <a:gdLst/>
                <a:ahLst/>
                <a:cxnLst/>
                <a:rect l="l" t="t" r="r" b="b"/>
                <a:pathLst>
                  <a:path w="2061" h="2060" extrusionOk="0">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3"/>
              <p:cNvSpPr/>
              <p:nvPr/>
            </p:nvSpPr>
            <p:spPr>
              <a:xfrm>
                <a:off x="2383750" y="4433225"/>
                <a:ext cx="51525" cy="51925"/>
              </a:xfrm>
              <a:custGeom>
                <a:avLst/>
                <a:gdLst/>
                <a:ahLst/>
                <a:cxnLst/>
                <a:rect l="l" t="t" r="r" b="b"/>
                <a:pathLst>
                  <a:path w="2061" h="2077" extrusionOk="0">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65" name="Google Shape;665;p13"/>
            <p:cNvPicPr preferRelativeResize="0"/>
            <p:nvPr/>
          </p:nvPicPr>
          <p:blipFill>
            <a:blip r:embed="rId3">
              <a:alphaModFix amt="40000"/>
            </a:blip>
            <a:stretch>
              <a:fillRect/>
            </a:stretch>
          </p:blipFill>
          <p:spPr>
            <a:xfrm>
              <a:off x="379650" y="4192800"/>
              <a:ext cx="1177350" cy="1177350"/>
            </a:xfrm>
            <a:prstGeom prst="rect">
              <a:avLst/>
            </a:prstGeom>
            <a:noFill/>
            <a:ln>
              <a:noFill/>
            </a:ln>
          </p:spPr>
        </p:pic>
        <p:pic>
          <p:nvPicPr>
            <p:cNvPr id="666" name="Google Shape;666;p13"/>
            <p:cNvPicPr preferRelativeResize="0"/>
            <p:nvPr/>
          </p:nvPicPr>
          <p:blipFill>
            <a:blip r:embed="rId3">
              <a:alphaModFix amt="40000"/>
            </a:blip>
            <a:stretch>
              <a:fillRect/>
            </a:stretch>
          </p:blipFill>
          <p:spPr>
            <a:xfrm>
              <a:off x="-180275" y="3650100"/>
              <a:ext cx="1177350" cy="1177350"/>
            </a:xfrm>
            <a:prstGeom prst="rect">
              <a:avLst/>
            </a:prstGeom>
            <a:noFill/>
            <a:ln>
              <a:noFill/>
            </a:ln>
          </p:spPr>
        </p:pic>
      </p:grpSp>
    </p:spTree>
    <p:extLst>
      <p:ext uri="{BB962C8B-B14F-4D97-AF65-F5344CB8AC3E}">
        <p14:creationId xmlns:p14="http://schemas.microsoft.com/office/powerpoint/2010/main" val="2251053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14" name="Google Shape;14;p3"/>
          <p:cNvSpPr txBox="1">
            <a:spLocks noGrp="1"/>
          </p:cNvSpPr>
          <p:nvPr>
            <p:ph type="title"/>
          </p:nvPr>
        </p:nvSpPr>
        <p:spPr>
          <a:xfrm>
            <a:off x="1510697" y="3307167"/>
            <a:ext cx="5019200" cy="182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3300297" y="1721633"/>
            <a:ext cx="1440000" cy="133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a:spLocks noGrp="1"/>
          </p:cNvSpPr>
          <p:nvPr>
            <p:ph type="pic" idx="3"/>
          </p:nvPr>
        </p:nvSpPr>
        <p:spPr>
          <a:xfrm>
            <a:off x="7208768" y="926600"/>
            <a:ext cx="3472400" cy="5004800"/>
          </a:xfrm>
          <a:prstGeom prst="rect">
            <a:avLst/>
          </a:prstGeom>
          <a:noFill/>
          <a:ln w="9525" cap="flat" cmpd="sng">
            <a:solidFill>
              <a:schemeClr val="dk1"/>
            </a:solidFill>
            <a:prstDash val="solid"/>
            <a:round/>
            <a:headEnd type="none" w="sm" len="sm"/>
            <a:tailEnd type="none" w="sm" len="sm"/>
          </a:ln>
        </p:spPr>
      </p:sp>
      <p:grpSp>
        <p:nvGrpSpPr>
          <p:cNvPr id="17" name="Google Shape;17;p3"/>
          <p:cNvGrpSpPr/>
          <p:nvPr/>
        </p:nvGrpSpPr>
        <p:grpSpPr>
          <a:xfrm>
            <a:off x="10882446" y="100713"/>
            <a:ext cx="5002257" cy="1969700"/>
            <a:chOff x="8161834" y="75534"/>
            <a:chExt cx="3751693" cy="1477275"/>
          </a:xfrm>
        </p:grpSpPr>
        <p:grpSp>
          <p:nvGrpSpPr>
            <p:cNvPr id="18" name="Google Shape;18;p3"/>
            <p:cNvGrpSpPr/>
            <p:nvPr/>
          </p:nvGrpSpPr>
          <p:grpSpPr>
            <a:xfrm>
              <a:off x="8371972" y="75540"/>
              <a:ext cx="3541556" cy="1323917"/>
              <a:chOff x="2133050" y="2071900"/>
              <a:chExt cx="2132825" cy="797300"/>
            </a:xfrm>
          </p:grpSpPr>
          <p:sp>
            <p:nvSpPr>
              <p:cNvPr id="19" name="Google Shape;19;p3"/>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3"/>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 name="Google Shape;49;p3"/>
            <p:cNvSpPr/>
            <p:nvPr/>
          </p:nvSpPr>
          <p:spPr>
            <a:xfrm>
              <a:off x="8161834" y="721209"/>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Saira"/>
                <a:ea typeface="Saira"/>
                <a:cs typeface="Saira"/>
                <a:sym typeface="Saira"/>
              </a:endParaRPr>
            </a:p>
          </p:txBody>
        </p:sp>
        <p:sp>
          <p:nvSpPr>
            <p:cNvPr id="50" name="Google Shape;50;p3"/>
            <p:cNvSpPr/>
            <p:nvPr/>
          </p:nvSpPr>
          <p:spPr>
            <a:xfrm>
              <a:off x="9036759" y="75534"/>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Saira"/>
                <a:ea typeface="Saira"/>
                <a:cs typeface="Saira"/>
                <a:sym typeface="Saira"/>
              </a:endParaRPr>
            </a:p>
          </p:txBody>
        </p:sp>
      </p:grpSp>
    </p:spTree>
    <p:extLst>
      <p:ext uri="{BB962C8B-B14F-4D97-AF65-F5344CB8AC3E}">
        <p14:creationId xmlns:p14="http://schemas.microsoft.com/office/powerpoint/2010/main" val="3318751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35"/>
        <p:cNvGrpSpPr/>
        <p:nvPr/>
      </p:nvGrpSpPr>
      <p:grpSpPr>
        <a:xfrm>
          <a:off x="0" y="0"/>
          <a:ext cx="0" cy="0"/>
          <a:chOff x="0" y="0"/>
          <a:chExt cx="0" cy="0"/>
        </a:xfrm>
      </p:grpSpPr>
      <p:pic>
        <p:nvPicPr>
          <p:cNvPr id="736" name="Google Shape;736;p16"/>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737" name="Google Shape;737;p16"/>
          <p:cNvSpPr txBox="1">
            <a:spLocks noGrp="1"/>
          </p:cNvSpPr>
          <p:nvPr>
            <p:ph type="subTitle" idx="1"/>
          </p:nvPr>
        </p:nvSpPr>
        <p:spPr>
          <a:xfrm>
            <a:off x="1604384" y="2826067"/>
            <a:ext cx="5201200" cy="29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738" name="Google Shape;738;p16"/>
          <p:cNvSpPr txBox="1">
            <a:spLocks noGrp="1"/>
          </p:cNvSpPr>
          <p:nvPr>
            <p:ph type="title"/>
          </p:nvPr>
        </p:nvSpPr>
        <p:spPr>
          <a:xfrm>
            <a:off x="1604384" y="1091533"/>
            <a:ext cx="5201200" cy="1734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39" name="Google Shape;739;p16"/>
          <p:cNvGrpSpPr/>
          <p:nvPr/>
        </p:nvGrpSpPr>
        <p:grpSpPr>
          <a:xfrm rot="5400000">
            <a:off x="-1660249" y="6397867"/>
            <a:ext cx="5227449" cy="2432167"/>
            <a:chOff x="7423500" y="3586650"/>
            <a:chExt cx="3920587" cy="1824125"/>
          </a:xfrm>
        </p:grpSpPr>
        <p:grpSp>
          <p:nvGrpSpPr>
            <p:cNvPr id="740" name="Google Shape;740;p16"/>
            <p:cNvGrpSpPr/>
            <p:nvPr/>
          </p:nvGrpSpPr>
          <p:grpSpPr>
            <a:xfrm>
              <a:off x="7802532" y="3702559"/>
              <a:ext cx="3541556" cy="1323917"/>
              <a:chOff x="2133050" y="2071900"/>
              <a:chExt cx="2132825" cy="797300"/>
            </a:xfrm>
          </p:grpSpPr>
          <p:sp>
            <p:nvSpPr>
              <p:cNvPr id="741" name="Google Shape;741;p16"/>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6"/>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6"/>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6"/>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6"/>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6"/>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6"/>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6"/>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6"/>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6"/>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6"/>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6"/>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6"/>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6"/>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6"/>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6"/>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6"/>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6"/>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6"/>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6"/>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6"/>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6"/>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6"/>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6"/>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6"/>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16"/>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6"/>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16"/>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16"/>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6"/>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71" name="Google Shape;771;p16"/>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772" name="Google Shape;772;p16"/>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773" name="Google Shape;773;p16"/>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extLst>
      <p:ext uri="{BB962C8B-B14F-4D97-AF65-F5344CB8AC3E}">
        <p14:creationId xmlns:p14="http://schemas.microsoft.com/office/powerpoint/2010/main" val="989025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5"/>
        <p:cNvGrpSpPr/>
        <p:nvPr/>
      </p:nvGrpSpPr>
      <p:grpSpPr>
        <a:xfrm>
          <a:off x="0" y="0"/>
          <a:ext cx="0" cy="0"/>
          <a:chOff x="0" y="0"/>
          <a:chExt cx="0" cy="0"/>
        </a:xfrm>
      </p:grpSpPr>
      <p:pic>
        <p:nvPicPr>
          <p:cNvPr id="436" name="Google Shape;436;p10"/>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437" name="Google Shape;437;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38" name="Google Shape;438;p10"/>
          <p:cNvGrpSpPr/>
          <p:nvPr/>
        </p:nvGrpSpPr>
        <p:grpSpPr>
          <a:xfrm>
            <a:off x="-2189341" y="-324767"/>
            <a:ext cx="4719141" cy="3371960"/>
            <a:chOff x="-1642006" y="-243575"/>
            <a:chExt cx="3539356" cy="2528970"/>
          </a:xfrm>
        </p:grpSpPr>
        <p:grpSp>
          <p:nvGrpSpPr>
            <p:cNvPr id="439" name="Google Shape;439;p10"/>
            <p:cNvGrpSpPr/>
            <p:nvPr/>
          </p:nvGrpSpPr>
          <p:grpSpPr>
            <a:xfrm flipH="1">
              <a:off x="-1642006" y="159248"/>
              <a:ext cx="3134546" cy="2126147"/>
              <a:chOff x="2280775" y="570800"/>
              <a:chExt cx="1702725" cy="1154950"/>
            </a:xfrm>
          </p:grpSpPr>
          <p:sp>
            <p:nvSpPr>
              <p:cNvPr id="440" name="Google Shape;440;p10"/>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0"/>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0"/>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0"/>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0"/>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0"/>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0"/>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0"/>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0"/>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0"/>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0"/>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0"/>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0"/>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0"/>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10"/>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0"/>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0"/>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0"/>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66" name="Google Shape;466;p10"/>
            <p:cNvPicPr preferRelativeResize="0"/>
            <p:nvPr/>
          </p:nvPicPr>
          <p:blipFill>
            <a:blip r:embed="rId3">
              <a:alphaModFix amt="40000"/>
            </a:blip>
            <a:stretch>
              <a:fillRect/>
            </a:stretch>
          </p:blipFill>
          <p:spPr>
            <a:xfrm>
              <a:off x="-293125" y="888100"/>
              <a:ext cx="1177350" cy="1177350"/>
            </a:xfrm>
            <a:prstGeom prst="rect">
              <a:avLst/>
            </a:prstGeom>
            <a:noFill/>
            <a:ln>
              <a:noFill/>
            </a:ln>
          </p:spPr>
        </p:pic>
        <p:pic>
          <p:nvPicPr>
            <p:cNvPr id="467" name="Google Shape;467;p10"/>
            <p:cNvPicPr preferRelativeResize="0"/>
            <p:nvPr/>
          </p:nvPicPr>
          <p:blipFill>
            <a:blip r:embed="rId3">
              <a:alphaModFix amt="40000"/>
            </a:blip>
            <a:stretch>
              <a:fillRect/>
            </a:stretch>
          </p:blipFill>
          <p:spPr>
            <a:xfrm>
              <a:off x="720000" y="633650"/>
              <a:ext cx="1177350" cy="1177350"/>
            </a:xfrm>
            <a:prstGeom prst="rect">
              <a:avLst/>
            </a:prstGeom>
            <a:noFill/>
            <a:ln>
              <a:noFill/>
            </a:ln>
          </p:spPr>
        </p:pic>
        <p:pic>
          <p:nvPicPr>
            <p:cNvPr id="468" name="Google Shape;468;p10"/>
            <p:cNvPicPr preferRelativeResize="0"/>
            <p:nvPr/>
          </p:nvPicPr>
          <p:blipFill>
            <a:blip r:embed="rId3">
              <a:alphaModFix amt="40000"/>
            </a:blip>
            <a:stretch>
              <a:fillRect/>
            </a:stretch>
          </p:blipFill>
          <p:spPr>
            <a:xfrm>
              <a:off x="0" y="-243575"/>
              <a:ext cx="1177350" cy="1177350"/>
            </a:xfrm>
            <a:prstGeom prst="rect">
              <a:avLst/>
            </a:prstGeom>
            <a:noFill/>
            <a:ln>
              <a:noFill/>
            </a:ln>
          </p:spPr>
        </p:pic>
      </p:grpSp>
      <p:grpSp>
        <p:nvGrpSpPr>
          <p:cNvPr id="469" name="Google Shape;469;p10"/>
          <p:cNvGrpSpPr/>
          <p:nvPr/>
        </p:nvGrpSpPr>
        <p:grpSpPr>
          <a:xfrm>
            <a:off x="9827333" y="3402200"/>
            <a:ext cx="2133875" cy="4234704"/>
            <a:chOff x="7370500" y="2551650"/>
            <a:chExt cx="1600406" cy="3176028"/>
          </a:xfrm>
        </p:grpSpPr>
        <p:grpSp>
          <p:nvGrpSpPr>
            <p:cNvPr id="470" name="Google Shape;470;p10"/>
            <p:cNvGrpSpPr/>
            <p:nvPr/>
          </p:nvGrpSpPr>
          <p:grpSpPr>
            <a:xfrm flipH="1">
              <a:off x="7929690" y="3156034"/>
              <a:ext cx="1041216" cy="2571644"/>
              <a:chOff x="4709050" y="974800"/>
              <a:chExt cx="684425" cy="1690425"/>
            </a:xfrm>
          </p:grpSpPr>
          <p:sp>
            <p:nvSpPr>
              <p:cNvPr id="471" name="Google Shape;471;p10"/>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0"/>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0"/>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0"/>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0"/>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0"/>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0"/>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0"/>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0"/>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0"/>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0"/>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0"/>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0"/>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0"/>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0"/>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0"/>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0"/>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0"/>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0"/>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0"/>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0"/>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92" name="Google Shape;492;p10"/>
            <p:cNvPicPr preferRelativeResize="0"/>
            <p:nvPr/>
          </p:nvPicPr>
          <p:blipFill>
            <a:blip r:embed="rId3">
              <a:alphaModFix amt="40000"/>
            </a:blip>
            <a:stretch>
              <a:fillRect/>
            </a:stretch>
          </p:blipFill>
          <p:spPr>
            <a:xfrm>
              <a:off x="7508525" y="2551650"/>
              <a:ext cx="1177350" cy="1177350"/>
            </a:xfrm>
            <a:prstGeom prst="rect">
              <a:avLst/>
            </a:prstGeom>
            <a:noFill/>
            <a:ln>
              <a:noFill/>
            </a:ln>
          </p:spPr>
        </p:pic>
        <p:pic>
          <p:nvPicPr>
            <p:cNvPr id="493" name="Google Shape;493;p10"/>
            <p:cNvPicPr preferRelativeResize="0"/>
            <p:nvPr/>
          </p:nvPicPr>
          <p:blipFill>
            <a:blip r:embed="rId3">
              <a:alphaModFix amt="40000"/>
            </a:blip>
            <a:stretch>
              <a:fillRect/>
            </a:stretch>
          </p:blipFill>
          <p:spPr>
            <a:xfrm>
              <a:off x="7370500" y="3503225"/>
              <a:ext cx="1177350" cy="1177350"/>
            </a:xfrm>
            <a:prstGeom prst="rect">
              <a:avLst/>
            </a:prstGeom>
            <a:noFill/>
            <a:ln>
              <a:noFill/>
            </a:ln>
          </p:spPr>
        </p:pic>
      </p:grpSp>
    </p:spTree>
    <p:extLst>
      <p:ext uri="{BB962C8B-B14F-4D97-AF65-F5344CB8AC3E}">
        <p14:creationId xmlns:p14="http://schemas.microsoft.com/office/powerpoint/2010/main" val="4012260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F39F-AA2A-FCF2-7F41-A1B41CDE3E4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F556EF-D3A2-84E1-A3BF-ACD0CBAD8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95ED041-BE2F-9458-D6C4-68F05C7954CF}"/>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5" name="Footer Placeholder 4">
            <a:extLst>
              <a:ext uri="{FF2B5EF4-FFF2-40B4-BE49-F238E27FC236}">
                <a16:creationId xmlns:a16="http://schemas.microsoft.com/office/drawing/2014/main" id="{F45731AA-3268-3E8C-B972-F9FBC84A44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5775CC-82E6-2872-D503-FAA2474BA342}"/>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2779848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67"/>
        <p:cNvGrpSpPr/>
        <p:nvPr/>
      </p:nvGrpSpPr>
      <p:grpSpPr>
        <a:xfrm>
          <a:off x="0" y="0"/>
          <a:ext cx="0" cy="0"/>
          <a:chOff x="0" y="0"/>
          <a:chExt cx="0" cy="0"/>
        </a:xfrm>
      </p:grpSpPr>
      <p:pic>
        <p:nvPicPr>
          <p:cNvPr id="668" name="Google Shape;668;p14"/>
          <p:cNvPicPr preferRelativeResize="0"/>
          <p:nvPr/>
        </p:nvPicPr>
        <p:blipFill>
          <a:blip r:embed="rId2">
            <a:alphaModFix amt="20000"/>
          </a:blip>
          <a:stretch>
            <a:fillRect/>
          </a:stretch>
        </p:blipFill>
        <p:spPr>
          <a:xfrm>
            <a:off x="0" y="0"/>
            <a:ext cx="12192003" cy="6858000"/>
          </a:xfrm>
          <a:prstGeom prst="rect">
            <a:avLst/>
          </a:prstGeom>
          <a:noFill/>
          <a:ln>
            <a:noFill/>
          </a:ln>
        </p:spPr>
      </p:pic>
      <p:sp>
        <p:nvSpPr>
          <p:cNvPr id="669" name="Google Shape;669;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0" name="Google Shape;670;p14"/>
          <p:cNvGrpSpPr/>
          <p:nvPr/>
        </p:nvGrpSpPr>
        <p:grpSpPr>
          <a:xfrm rot="5400000">
            <a:off x="-1930859" y="6702159"/>
            <a:ext cx="5362267" cy="2432167"/>
            <a:chOff x="7322388" y="3586650"/>
            <a:chExt cx="4021700" cy="1824125"/>
          </a:xfrm>
        </p:grpSpPr>
        <p:grpSp>
          <p:nvGrpSpPr>
            <p:cNvPr id="671" name="Google Shape;671;p14"/>
            <p:cNvGrpSpPr/>
            <p:nvPr/>
          </p:nvGrpSpPr>
          <p:grpSpPr>
            <a:xfrm>
              <a:off x="7872231" y="3702559"/>
              <a:ext cx="3471856" cy="1323917"/>
              <a:chOff x="2175025" y="2071900"/>
              <a:chExt cx="2090850" cy="797300"/>
            </a:xfrm>
          </p:grpSpPr>
          <p:sp>
            <p:nvSpPr>
              <p:cNvPr id="672" name="Google Shape;672;p14"/>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4"/>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4"/>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4"/>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4"/>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4"/>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4"/>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4"/>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4"/>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4"/>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4"/>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4"/>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4"/>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4"/>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4"/>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4"/>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4"/>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4"/>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4"/>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4"/>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4"/>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4"/>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4"/>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4"/>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4"/>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4"/>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98" name="Google Shape;698;p14"/>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699" name="Google Shape;699;p14"/>
            <p:cNvPicPr preferRelativeResize="0"/>
            <p:nvPr/>
          </p:nvPicPr>
          <p:blipFill>
            <a:blip r:embed="rId3">
              <a:alphaModFix amt="40000"/>
            </a:blip>
            <a:stretch>
              <a:fillRect/>
            </a:stretch>
          </p:blipFill>
          <p:spPr>
            <a:xfrm>
              <a:off x="8300725" y="4233425"/>
              <a:ext cx="1177350" cy="1177350"/>
            </a:xfrm>
            <a:prstGeom prst="rect">
              <a:avLst/>
            </a:prstGeom>
            <a:noFill/>
            <a:ln>
              <a:noFill/>
            </a:ln>
          </p:spPr>
        </p:pic>
        <p:pic>
          <p:nvPicPr>
            <p:cNvPr id="700" name="Google Shape;700;p14"/>
            <p:cNvPicPr preferRelativeResize="0"/>
            <p:nvPr/>
          </p:nvPicPr>
          <p:blipFill>
            <a:blip r:embed="rId3">
              <a:alphaModFix amt="40000"/>
            </a:blip>
            <a:stretch>
              <a:fillRect/>
            </a:stretch>
          </p:blipFill>
          <p:spPr>
            <a:xfrm>
              <a:off x="7322388" y="4172750"/>
              <a:ext cx="1177350" cy="1177350"/>
            </a:xfrm>
            <a:prstGeom prst="rect">
              <a:avLst/>
            </a:prstGeom>
            <a:noFill/>
            <a:ln>
              <a:noFill/>
            </a:ln>
          </p:spPr>
        </p:pic>
      </p:grpSp>
    </p:spTree>
    <p:extLst>
      <p:ext uri="{BB962C8B-B14F-4D97-AF65-F5344CB8AC3E}">
        <p14:creationId xmlns:p14="http://schemas.microsoft.com/office/powerpoint/2010/main" val="101783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F15A-135D-2ADE-45AF-4DDB5F124E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7CA6137-178B-2738-D5E1-FCF705F04D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A3CD0A-9FD0-B663-3364-372130D3E354}"/>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5" name="Footer Placeholder 4">
            <a:extLst>
              <a:ext uri="{FF2B5EF4-FFF2-40B4-BE49-F238E27FC236}">
                <a16:creationId xmlns:a16="http://schemas.microsoft.com/office/drawing/2014/main" id="{8DBC4983-D6CE-56BF-9596-169A8B0A773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06C535-EDF8-38E3-E9D2-5D8E731F9B55}"/>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145908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93B9-01EA-DC50-18E5-FAD876C67B0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6E24574-8D34-88E3-6AD7-518E91F91B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C2D16B9-E1EC-E7B4-C59E-67A0DFF582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D2034CC-B921-0114-BCE5-7DA9BA96EC76}"/>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6" name="Footer Placeholder 5">
            <a:extLst>
              <a:ext uri="{FF2B5EF4-FFF2-40B4-BE49-F238E27FC236}">
                <a16:creationId xmlns:a16="http://schemas.microsoft.com/office/drawing/2014/main" id="{141043DA-5525-5F4C-332D-1F0D1DD8584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A5966D3-210E-F022-21D3-6144A7F77733}"/>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1943676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1F77-480C-3F1E-79E9-337D30FAD69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7FE19B-8A67-B3F6-587C-C353ECBA15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58E64-B146-CAB9-3C40-C4E680F29D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86B26E2-71B4-07A6-97DC-2AA5763CF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874F18-A046-65B4-F717-9FFB136C11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376BB43-2EC8-1EBA-1091-E1C823044E4A}"/>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8" name="Footer Placeholder 7">
            <a:extLst>
              <a:ext uri="{FF2B5EF4-FFF2-40B4-BE49-F238E27FC236}">
                <a16:creationId xmlns:a16="http://schemas.microsoft.com/office/drawing/2014/main" id="{B105EB86-89B2-6FBA-AAD4-3B2B405C217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A89543A-5F17-B3BA-C21E-9A30F64D8BE4}"/>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3551421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1FC2-8211-33C7-56E1-CD50961BC8A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C3A34D1-417E-77AC-32D7-3A151853E1DF}"/>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4" name="Footer Placeholder 3">
            <a:extLst>
              <a:ext uri="{FF2B5EF4-FFF2-40B4-BE49-F238E27FC236}">
                <a16:creationId xmlns:a16="http://schemas.microsoft.com/office/drawing/2014/main" id="{A6960E24-C38E-F6FD-C4D7-07EE935FED3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49EADC2-64D1-7D19-B15F-1904E81D49A8}"/>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89748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FD8F3D-9380-5D06-B675-916D33149676}"/>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3" name="Footer Placeholder 2">
            <a:extLst>
              <a:ext uri="{FF2B5EF4-FFF2-40B4-BE49-F238E27FC236}">
                <a16:creationId xmlns:a16="http://schemas.microsoft.com/office/drawing/2014/main" id="{28A2B985-0C3D-A597-F6C9-E65D2332DB8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2B84DF5-6F5A-8C7A-7FA1-EA95F776480F}"/>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2702234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BFF3-5A1D-3038-77A0-F1892F2989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B261F05-B72D-C9B9-0AE2-DE838154A2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D319C0D-5CD2-BEE8-B023-C2C598FE1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AA7BE-B066-599F-BEC6-E3BD4FB2EB7A}"/>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6" name="Footer Placeholder 5">
            <a:extLst>
              <a:ext uri="{FF2B5EF4-FFF2-40B4-BE49-F238E27FC236}">
                <a16:creationId xmlns:a16="http://schemas.microsoft.com/office/drawing/2014/main" id="{3CA2414D-FC08-5FCC-DD52-144C7735AA1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4BF3107-80DB-891A-ED6C-63910CE0F674}"/>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2832431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DDFF-D141-CE63-7541-67E5697495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39FEF61-8C1A-3BE2-5ADF-BC453DAA2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AFACE65-8DFC-E0AC-44D7-EF231A7D6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AC110-D4CB-4F4B-ADEF-2EA8DC1A1CD4}"/>
              </a:ext>
            </a:extLst>
          </p:cNvPr>
          <p:cNvSpPr>
            <a:spLocks noGrp="1"/>
          </p:cNvSpPr>
          <p:nvPr>
            <p:ph type="dt" sz="half" idx="10"/>
          </p:nvPr>
        </p:nvSpPr>
        <p:spPr/>
        <p:txBody>
          <a:bodyPr/>
          <a:lstStyle/>
          <a:p>
            <a:fld id="{5FB1ABB3-ADF3-444E-A11D-1F465828D4FC}" type="datetimeFigureOut">
              <a:rPr lang="en-CA" smtClean="0"/>
              <a:t>2025-05-03</a:t>
            </a:fld>
            <a:endParaRPr lang="en-CA"/>
          </a:p>
        </p:txBody>
      </p:sp>
      <p:sp>
        <p:nvSpPr>
          <p:cNvPr id="6" name="Footer Placeholder 5">
            <a:extLst>
              <a:ext uri="{FF2B5EF4-FFF2-40B4-BE49-F238E27FC236}">
                <a16:creationId xmlns:a16="http://schemas.microsoft.com/office/drawing/2014/main" id="{CF69E463-B998-E92A-CF96-66AAD2D594C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3F2C19-6D3F-2631-D9E2-E80210694E4B}"/>
              </a:ext>
            </a:extLst>
          </p:cNvPr>
          <p:cNvSpPr>
            <a:spLocks noGrp="1"/>
          </p:cNvSpPr>
          <p:nvPr>
            <p:ph type="sldNum" sz="quarter" idx="12"/>
          </p:nvPr>
        </p:nvSpPr>
        <p:spPr/>
        <p:txBody>
          <a:bodyPr/>
          <a:lstStyle/>
          <a:p>
            <a:fld id="{66CFEE89-5270-4BD1-A2B8-79020791578D}" type="slidenum">
              <a:rPr lang="en-CA" smtClean="0"/>
              <a:t>‹#›</a:t>
            </a:fld>
            <a:endParaRPr lang="en-CA"/>
          </a:p>
        </p:txBody>
      </p:sp>
    </p:spTree>
    <p:extLst>
      <p:ext uri="{BB962C8B-B14F-4D97-AF65-F5344CB8AC3E}">
        <p14:creationId xmlns:p14="http://schemas.microsoft.com/office/powerpoint/2010/main" val="1699767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4CBE1C-2028-4DD0-893C-E31C23FB8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D84D901-0F9F-043C-CE06-B73B924ED1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C730B2-EC36-A1F9-7FC2-5B6FC1D67D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B1ABB3-ADF3-444E-A11D-1F465828D4FC}" type="datetimeFigureOut">
              <a:rPr lang="en-CA" smtClean="0"/>
              <a:t>2025-05-03</a:t>
            </a:fld>
            <a:endParaRPr lang="en-CA"/>
          </a:p>
        </p:txBody>
      </p:sp>
      <p:sp>
        <p:nvSpPr>
          <p:cNvPr id="5" name="Footer Placeholder 4">
            <a:extLst>
              <a:ext uri="{FF2B5EF4-FFF2-40B4-BE49-F238E27FC236}">
                <a16:creationId xmlns:a16="http://schemas.microsoft.com/office/drawing/2014/main" id="{D4DD1F6A-97C2-DBF6-42E3-53AB908FA7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189C9048-16BE-B32C-0B2C-C672AB2B79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CFEE89-5270-4BD1-A2B8-79020791578D}" type="slidenum">
              <a:rPr lang="en-CA" smtClean="0"/>
              <a:t>‹#›</a:t>
            </a:fld>
            <a:endParaRPr lang="en-CA"/>
          </a:p>
        </p:txBody>
      </p:sp>
    </p:spTree>
    <p:extLst>
      <p:ext uri="{BB962C8B-B14F-4D97-AF65-F5344CB8AC3E}">
        <p14:creationId xmlns:p14="http://schemas.microsoft.com/office/powerpoint/2010/main" val="1977721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17" Type="http://schemas.openxmlformats.org/officeDocument/2006/relationships/image" Target="../media/image285.png"/><Relationship Id="rId21" Type="http://schemas.openxmlformats.org/officeDocument/2006/relationships/image" Target="../media/image237.png"/><Relationship Id="rId42" Type="http://schemas.openxmlformats.org/officeDocument/2006/relationships/customXml" Target="../ink/ink244.xml"/><Relationship Id="rId63" Type="http://schemas.openxmlformats.org/officeDocument/2006/relationships/image" Target="../media/image258.png"/><Relationship Id="rId84" Type="http://schemas.openxmlformats.org/officeDocument/2006/relationships/customXml" Target="../ink/ink265.xml"/><Relationship Id="rId16" Type="http://schemas.openxmlformats.org/officeDocument/2006/relationships/customXml" Target="../ink/ink231.xml"/><Relationship Id="rId107" Type="http://schemas.openxmlformats.org/officeDocument/2006/relationships/image" Target="../media/image280.png"/><Relationship Id="rId11" Type="http://schemas.openxmlformats.org/officeDocument/2006/relationships/image" Target="../media/image232.png"/><Relationship Id="rId32" Type="http://schemas.openxmlformats.org/officeDocument/2006/relationships/customXml" Target="../ink/ink239.xml"/><Relationship Id="rId37" Type="http://schemas.openxmlformats.org/officeDocument/2006/relationships/image" Target="../media/image245.png"/><Relationship Id="rId53" Type="http://schemas.openxmlformats.org/officeDocument/2006/relationships/image" Target="../media/image253.png"/><Relationship Id="rId58" Type="http://schemas.openxmlformats.org/officeDocument/2006/relationships/customXml" Target="../ink/ink252.xml"/><Relationship Id="rId74" Type="http://schemas.openxmlformats.org/officeDocument/2006/relationships/customXml" Target="../ink/ink260.xml"/><Relationship Id="rId79" Type="http://schemas.openxmlformats.org/officeDocument/2006/relationships/image" Target="../media/image266.png"/><Relationship Id="rId102" Type="http://schemas.openxmlformats.org/officeDocument/2006/relationships/customXml" Target="../ink/ink274.xml"/><Relationship Id="rId123" Type="http://schemas.openxmlformats.org/officeDocument/2006/relationships/image" Target="../media/image288.png"/><Relationship Id="rId128" Type="http://schemas.openxmlformats.org/officeDocument/2006/relationships/customXml" Target="../ink/ink287.xml"/><Relationship Id="rId5" Type="http://schemas.openxmlformats.org/officeDocument/2006/relationships/image" Target="../media/image229.png"/><Relationship Id="rId90" Type="http://schemas.openxmlformats.org/officeDocument/2006/relationships/customXml" Target="../ink/ink268.xml"/><Relationship Id="rId95" Type="http://schemas.openxmlformats.org/officeDocument/2006/relationships/image" Target="../media/image274.png"/><Relationship Id="rId22" Type="http://schemas.openxmlformats.org/officeDocument/2006/relationships/customXml" Target="../ink/ink234.xml"/><Relationship Id="rId27" Type="http://schemas.openxmlformats.org/officeDocument/2006/relationships/image" Target="../media/image240.png"/><Relationship Id="rId43" Type="http://schemas.openxmlformats.org/officeDocument/2006/relationships/image" Target="../media/image248.png"/><Relationship Id="rId48" Type="http://schemas.openxmlformats.org/officeDocument/2006/relationships/customXml" Target="../ink/ink247.xml"/><Relationship Id="rId64" Type="http://schemas.openxmlformats.org/officeDocument/2006/relationships/customXml" Target="../ink/ink255.xml"/><Relationship Id="rId69" Type="http://schemas.openxmlformats.org/officeDocument/2006/relationships/image" Target="../media/image261.png"/><Relationship Id="rId113" Type="http://schemas.openxmlformats.org/officeDocument/2006/relationships/image" Target="../media/image283.png"/><Relationship Id="rId118" Type="http://schemas.openxmlformats.org/officeDocument/2006/relationships/customXml" Target="../ink/ink282.xml"/><Relationship Id="rId134" Type="http://schemas.openxmlformats.org/officeDocument/2006/relationships/customXml" Target="../ink/ink290.xml"/><Relationship Id="rId80" Type="http://schemas.openxmlformats.org/officeDocument/2006/relationships/customXml" Target="../ink/ink263.xml"/><Relationship Id="rId85" Type="http://schemas.openxmlformats.org/officeDocument/2006/relationships/image" Target="../media/image269.png"/><Relationship Id="rId12" Type="http://schemas.openxmlformats.org/officeDocument/2006/relationships/customXml" Target="../ink/ink229.xml"/><Relationship Id="rId17" Type="http://schemas.openxmlformats.org/officeDocument/2006/relationships/image" Target="../media/image235.png"/><Relationship Id="rId33" Type="http://schemas.openxmlformats.org/officeDocument/2006/relationships/image" Target="../media/image243.png"/><Relationship Id="rId38" Type="http://schemas.openxmlformats.org/officeDocument/2006/relationships/customXml" Target="../ink/ink242.xml"/><Relationship Id="rId59" Type="http://schemas.openxmlformats.org/officeDocument/2006/relationships/image" Target="../media/image256.png"/><Relationship Id="rId103" Type="http://schemas.openxmlformats.org/officeDocument/2006/relationships/image" Target="../media/image278.png"/><Relationship Id="rId108" Type="http://schemas.openxmlformats.org/officeDocument/2006/relationships/customXml" Target="../ink/ink277.xml"/><Relationship Id="rId124" Type="http://schemas.openxmlformats.org/officeDocument/2006/relationships/customXml" Target="../ink/ink285.xml"/><Relationship Id="rId129" Type="http://schemas.openxmlformats.org/officeDocument/2006/relationships/image" Target="../media/image291.png"/><Relationship Id="rId54" Type="http://schemas.openxmlformats.org/officeDocument/2006/relationships/customXml" Target="../ink/ink250.xml"/><Relationship Id="rId70" Type="http://schemas.openxmlformats.org/officeDocument/2006/relationships/customXml" Target="../ink/ink258.xml"/><Relationship Id="rId75" Type="http://schemas.openxmlformats.org/officeDocument/2006/relationships/image" Target="../media/image264.png"/><Relationship Id="rId91" Type="http://schemas.openxmlformats.org/officeDocument/2006/relationships/image" Target="../media/image272.png"/><Relationship Id="rId96" Type="http://schemas.openxmlformats.org/officeDocument/2006/relationships/customXml" Target="../ink/ink271.xml"/><Relationship Id="rId1" Type="http://schemas.openxmlformats.org/officeDocument/2006/relationships/slideLayout" Target="../slideLayouts/slideLayout6.xml"/><Relationship Id="rId6" Type="http://schemas.openxmlformats.org/officeDocument/2006/relationships/customXml" Target="../ink/ink226.xml"/><Relationship Id="rId23" Type="http://schemas.openxmlformats.org/officeDocument/2006/relationships/image" Target="../media/image238.png"/><Relationship Id="rId28" Type="http://schemas.openxmlformats.org/officeDocument/2006/relationships/customXml" Target="../ink/ink237.xml"/><Relationship Id="rId49" Type="http://schemas.openxmlformats.org/officeDocument/2006/relationships/image" Target="../media/image251.png"/><Relationship Id="rId114" Type="http://schemas.openxmlformats.org/officeDocument/2006/relationships/customXml" Target="../ink/ink280.xml"/><Relationship Id="rId119" Type="http://schemas.openxmlformats.org/officeDocument/2006/relationships/image" Target="../media/image286.png"/><Relationship Id="rId44" Type="http://schemas.openxmlformats.org/officeDocument/2006/relationships/customXml" Target="../ink/ink245.xml"/><Relationship Id="rId60" Type="http://schemas.openxmlformats.org/officeDocument/2006/relationships/customXml" Target="../ink/ink253.xml"/><Relationship Id="rId65" Type="http://schemas.openxmlformats.org/officeDocument/2006/relationships/image" Target="../media/image259.png"/><Relationship Id="rId81" Type="http://schemas.openxmlformats.org/officeDocument/2006/relationships/image" Target="../media/image267.png"/><Relationship Id="rId86" Type="http://schemas.openxmlformats.org/officeDocument/2006/relationships/customXml" Target="../ink/ink266.xml"/><Relationship Id="rId130" Type="http://schemas.openxmlformats.org/officeDocument/2006/relationships/customXml" Target="../ink/ink288.xml"/><Relationship Id="rId135" Type="http://schemas.openxmlformats.org/officeDocument/2006/relationships/image" Target="../media/image294.png"/><Relationship Id="rId13" Type="http://schemas.openxmlformats.org/officeDocument/2006/relationships/image" Target="../media/image233.png"/><Relationship Id="rId18" Type="http://schemas.openxmlformats.org/officeDocument/2006/relationships/customXml" Target="../ink/ink232.xml"/><Relationship Id="rId39" Type="http://schemas.openxmlformats.org/officeDocument/2006/relationships/image" Target="../media/image246.png"/><Relationship Id="rId109" Type="http://schemas.openxmlformats.org/officeDocument/2006/relationships/image" Target="../media/image281.png"/><Relationship Id="rId34" Type="http://schemas.openxmlformats.org/officeDocument/2006/relationships/customXml" Target="../ink/ink240.xml"/><Relationship Id="rId50" Type="http://schemas.openxmlformats.org/officeDocument/2006/relationships/customXml" Target="../ink/ink248.xml"/><Relationship Id="rId55" Type="http://schemas.openxmlformats.org/officeDocument/2006/relationships/image" Target="../media/image254.png"/><Relationship Id="rId76" Type="http://schemas.openxmlformats.org/officeDocument/2006/relationships/customXml" Target="../ink/ink261.xml"/><Relationship Id="rId97" Type="http://schemas.openxmlformats.org/officeDocument/2006/relationships/image" Target="../media/image275.png"/><Relationship Id="rId104" Type="http://schemas.openxmlformats.org/officeDocument/2006/relationships/customXml" Target="../ink/ink275.xml"/><Relationship Id="rId120" Type="http://schemas.openxmlformats.org/officeDocument/2006/relationships/customXml" Target="../ink/ink283.xml"/><Relationship Id="rId125" Type="http://schemas.openxmlformats.org/officeDocument/2006/relationships/image" Target="../media/image289.png"/><Relationship Id="rId7" Type="http://schemas.openxmlformats.org/officeDocument/2006/relationships/image" Target="../media/image230.png"/><Relationship Id="rId71" Type="http://schemas.openxmlformats.org/officeDocument/2006/relationships/image" Target="../media/image262.png"/><Relationship Id="rId92" Type="http://schemas.openxmlformats.org/officeDocument/2006/relationships/customXml" Target="../ink/ink269.xml"/><Relationship Id="rId2" Type="http://schemas.openxmlformats.org/officeDocument/2006/relationships/image" Target="../media/image227.png"/><Relationship Id="rId29" Type="http://schemas.openxmlformats.org/officeDocument/2006/relationships/image" Target="../media/image241.png"/><Relationship Id="rId24" Type="http://schemas.openxmlformats.org/officeDocument/2006/relationships/customXml" Target="../ink/ink235.xml"/><Relationship Id="rId40" Type="http://schemas.openxmlformats.org/officeDocument/2006/relationships/customXml" Target="../ink/ink243.xml"/><Relationship Id="rId45" Type="http://schemas.openxmlformats.org/officeDocument/2006/relationships/image" Target="../media/image249.png"/><Relationship Id="rId66" Type="http://schemas.openxmlformats.org/officeDocument/2006/relationships/customXml" Target="../ink/ink256.xml"/><Relationship Id="rId87" Type="http://schemas.openxmlformats.org/officeDocument/2006/relationships/image" Target="../media/image270.png"/><Relationship Id="rId110" Type="http://schemas.openxmlformats.org/officeDocument/2006/relationships/customXml" Target="../ink/ink278.xml"/><Relationship Id="rId115" Type="http://schemas.openxmlformats.org/officeDocument/2006/relationships/image" Target="../media/image284.png"/><Relationship Id="rId131" Type="http://schemas.openxmlformats.org/officeDocument/2006/relationships/image" Target="../media/image292.png"/><Relationship Id="rId136" Type="http://schemas.openxmlformats.org/officeDocument/2006/relationships/customXml" Target="../ink/ink291.xml"/><Relationship Id="rId61" Type="http://schemas.openxmlformats.org/officeDocument/2006/relationships/image" Target="../media/image257.png"/><Relationship Id="rId82" Type="http://schemas.openxmlformats.org/officeDocument/2006/relationships/customXml" Target="../ink/ink264.xml"/><Relationship Id="rId19" Type="http://schemas.openxmlformats.org/officeDocument/2006/relationships/image" Target="../media/image236.png"/><Relationship Id="rId14" Type="http://schemas.openxmlformats.org/officeDocument/2006/relationships/customXml" Target="../ink/ink230.xml"/><Relationship Id="rId30" Type="http://schemas.openxmlformats.org/officeDocument/2006/relationships/customXml" Target="../ink/ink238.xml"/><Relationship Id="rId35" Type="http://schemas.openxmlformats.org/officeDocument/2006/relationships/image" Target="../media/image244.png"/><Relationship Id="rId56" Type="http://schemas.openxmlformats.org/officeDocument/2006/relationships/customXml" Target="../ink/ink251.xml"/><Relationship Id="rId77" Type="http://schemas.openxmlformats.org/officeDocument/2006/relationships/image" Target="../media/image265.png"/><Relationship Id="rId100" Type="http://schemas.openxmlformats.org/officeDocument/2006/relationships/customXml" Target="../ink/ink273.xml"/><Relationship Id="rId105" Type="http://schemas.openxmlformats.org/officeDocument/2006/relationships/image" Target="../media/image279.png"/><Relationship Id="rId126" Type="http://schemas.openxmlformats.org/officeDocument/2006/relationships/customXml" Target="../ink/ink286.xml"/><Relationship Id="rId8" Type="http://schemas.openxmlformats.org/officeDocument/2006/relationships/customXml" Target="../ink/ink227.xml"/><Relationship Id="rId51" Type="http://schemas.openxmlformats.org/officeDocument/2006/relationships/image" Target="../media/image252.png"/><Relationship Id="rId72" Type="http://schemas.openxmlformats.org/officeDocument/2006/relationships/customXml" Target="../ink/ink259.xml"/><Relationship Id="rId93" Type="http://schemas.openxmlformats.org/officeDocument/2006/relationships/image" Target="../media/image273.png"/><Relationship Id="rId98" Type="http://schemas.openxmlformats.org/officeDocument/2006/relationships/customXml" Target="../ink/ink272.xml"/><Relationship Id="rId121" Type="http://schemas.openxmlformats.org/officeDocument/2006/relationships/image" Target="../media/image287.png"/><Relationship Id="rId3" Type="http://schemas.openxmlformats.org/officeDocument/2006/relationships/image" Target="../media/image228.jpg"/><Relationship Id="rId25" Type="http://schemas.openxmlformats.org/officeDocument/2006/relationships/image" Target="../media/image239.png"/><Relationship Id="rId46" Type="http://schemas.openxmlformats.org/officeDocument/2006/relationships/customXml" Target="../ink/ink246.xml"/><Relationship Id="rId67" Type="http://schemas.openxmlformats.org/officeDocument/2006/relationships/image" Target="../media/image260.png"/><Relationship Id="rId116" Type="http://schemas.openxmlformats.org/officeDocument/2006/relationships/customXml" Target="../ink/ink281.xml"/><Relationship Id="rId137" Type="http://schemas.openxmlformats.org/officeDocument/2006/relationships/image" Target="../media/image295.png"/><Relationship Id="rId20" Type="http://schemas.openxmlformats.org/officeDocument/2006/relationships/customXml" Target="../ink/ink233.xml"/><Relationship Id="rId41" Type="http://schemas.openxmlformats.org/officeDocument/2006/relationships/image" Target="../media/image247.png"/><Relationship Id="rId62" Type="http://schemas.openxmlformats.org/officeDocument/2006/relationships/customXml" Target="../ink/ink254.xml"/><Relationship Id="rId83" Type="http://schemas.openxmlformats.org/officeDocument/2006/relationships/image" Target="../media/image268.png"/><Relationship Id="rId88" Type="http://schemas.openxmlformats.org/officeDocument/2006/relationships/customXml" Target="../ink/ink267.xml"/><Relationship Id="rId111" Type="http://schemas.openxmlformats.org/officeDocument/2006/relationships/image" Target="../media/image282.png"/><Relationship Id="rId132" Type="http://schemas.openxmlformats.org/officeDocument/2006/relationships/customXml" Target="../ink/ink289.xml"/><Relationship Id="rId15" Type="http://schemas.openxmlformats.org/officeDocument/2006/relationships/image" Target="../media/image234.png"/><Relationship Id="rId36" Type="http://schemas.openxmlformats.org/officeDocument/2006/relationships/customXml" Target="../ink/ink241.xml"/><Relationship Id="rId57" Type="http://schemas.openxmlformats.org/officeDocument/2006/relationships/image" Target="../media/image255.png"/><Relationship Id="rId106" Type="http://schemas.openxmlformats.org/officeDocument/2006/relationships/customXml" Target="../ink/ink276.xml"/><Relationship Id="rId127" Type="http://schemas.openxmlformats.org/officeDocument/2006/relationships/image" Target="../media/image290.png"/><Relationship Id="rId10" Type="http://schemas.openxmlformats.org/officeDocument/2006/relationships/customXml" Target="../ink/ink228.xml"/><Relationship Id="rId31" Type="http://schemas.openxmlformats.org/officeDocument/2006/relationships/image" Target="../media/image242.png"/><Relationship Id="rId52" Type="http://schemas.openxmlformats.org/officeDocument/2006/relationships/customXml" Target="../ink/ink249.xml"/><Relationship Id="rId73" Type="http://schemas.openxmlformats.org/officeDocument/2006/relationships/image" Target="../media/image263.png"/><Relationship Id="rId78" Type="http://schemas.openxmlformats.org/officeDocument/2006/relationships/customXml" Target="../ink/ink262.xml"/><Relationship Id="rId94" Type="http://schemas.openxmlformats.org/officeDocument/2006/relationships/customXml" Target="../ink/ink270.xml"/><Relationship Id="rId99" Type="http://schemas.openxmlformats.org/officeDocument/2006/relationships/image" Target="../media/image276.png"/><Relationship Id="rId101" Type="http://schemas.openxmlformats.org/officeDocument/2006/relationships/image" Target="../media/image277.png"/><Relationship Id="rId122" Type="http://schemas.openxmlformats.org/officeDocument/2006/relationships/customXml" Target="../ink/ink284.xml"/><Relationship Id="rId4" Type="http://schemas.openxmlformats.org/officeDocument/2006/relationships/customXml" Target="../ink/ink225.xml"/><Relationship Id="rId9" Type="http://schemas.openxmlformats.org/officeDocument/2006/relationships/image" Target="../media/image231.png"/><Relationship Id="rId26" Type="http://schemas.openxmlformats.org/officeDocument/2006/relationships/customXml" Target="../ink/ink236.xml"/><Relationship Id="rId47" Type="http://schemas.openxmlformats.org/officeDocument/2006/relationships/image" Target="../media/image250.png"/><Relationship Id="rId68" Type="http://schemas.openxmlformats.org/officeDocument/2006/relationships/customXml" Target="../ink/ink257.xml"/><Relationship Id="rId89" Type="http://schemas.openxmlformats.org/officeDocument/2006/relationships/image" Target="../media/image271.png"/><Relationship Id="rId112" Type="http://schemas.openxmlformats.org/officeDocument/2006/relationships/customXml" Target="../ink/ink279.xml"/><Relationship Id="rId133" Type="http://schemas.openxmlformats.org/officeDocument/2006/relationships/image" Target="../media/image293.png"/></Relationships>
</file>

<file path=ppt/slides/_rels/slide101.xml.rels><?xml version="1.0" encoding="UTF-8" standalone="yes"?>
<Relationships xmlns="http://schemas.openxmlformats.org/package/2006/relationships"><Relationship Id="rId117" Type="http://schemas.openxmlformats.org/officeDocument/2006/relationships/customXml" Target="../ink/ink348.xml"/><Relationship Id="rId21" Type="http://schemas.openxmlformats.org/officeDocument/2006/relationships/customXml" Target="../ink/ink300.xml"/><Relationship Id="rId42" Type="http://schemas.openxmlformats.org/officeDocument/2006/relationships/image" Target="../media/image317.png"/><Relationship Id="rId63" Type="http://schemas.openxmlformats.org/officeDocument/2006/relationships/customXml" Target="../ink/ink321.xml"/><Relationship Id="rId84" Type="http://schemas.openxmlformats.org/officeDocument/2006/relationships/image" Target="../media/image338.png"/><Relationship Id="rId138" Type="http://schemas.openxmlformats.org/officeDocument/2006/relationships/image" Target="../media/image365.png"/><Relationship Id="rId159" Type="http://schemas.openxmlformats.org/officeDocument/2006/relationships/customXml" Target="../ink/ink369.xml"/><Relationship Id="rId170" Type="http://schemas.openxmlformats.org/officeDocument/2006/relationships/image" Target="../media/image381.png"/><Relationship Id="rId191" Type="http://schemas.openxmlformats.org/officeDocument/2006/relationships/customXml" Target="../ink/ink385.xml"/><Relationship Id="rId205" Type="http://schemas.openxmlformats.org/officeDocument/2006/relationships/customXml" Target="../ink/ink392.xml"/><Relationship Id="rId226" Type="http://schemas.openxmlformats.org/officeDocument/2006/relationships/image" Target="../media/image409.png"/><Relationship Id="rId107" Type="http://schemas.openxmlformats.org/officeDocument/2006/relationships/customXml" Target="../ink/ink343.xml"/><Relationship Id="rId11" Type="http://schemas.openxmlformats.org/officeDocument/2006/relationships/customXml" Target="../ink/ink295.xml"/><Relationship Id="rId32" Type="http://schemas.openxmlformats.org/officeDocument/2006/relationships/image" Target="../media/image312.png"/><Relationship Id="rId53" Type="http://schemas.openxmlformats.org/officeDocument/2006/relationships/customXml" Target="../ink/ink316.xml"/><Relationship Id="rId74" Type="http://schemas.openxmlformats.org/officeDocument/2006/relationships/image" Target="../media/image333.png"/><Relationship Id="rId128" Type="http://schemas.openxmlformats.org/officeDocument/2006/relationships/image" Target="../media/image360.png"/><Relationship Id="rId149" Type="http://schemas.openxmlformats.org/officeDocument/2006/relationships/customXml" Target="../ink/ink364.xml"/><Relationship Id="rId5" Type="http://schemas.openxmlformats.org/officeDocument/2006/relationships/customXml" Target="../ink/ink292.xml"/><Relationship Id="rId95" Type="http://schemas.openxmlformats.org/officeDocument/2006/relationships/customXml" Target="../ink/ink337.xml"/><Relationship Id="rId160" Type="http://schemas.openxmlformats.org/officeDocument/2006/relationships/image" Target="../media/image376.png"/><Relationship Id="rId181" Type="http://schemas.openxmlformats.org/officeDocument/2006/relationships/customXml" Target="../ink/ink380.xml"/><Relationship Id="rId216" Type="http://schemas.openxmlformats.org/officeDocument/2006/relationships/image" Target="../media/image404.png"/><Relationship Id="rId22" Type="http://schemas.openxmlformats.org/officeDocument/2006/relationships/image" Target="../media/image307.png"/><Relationship Id="rId43" Type="http://schemas.openxmlformats.org/officeDocument/2006/relationships/customXml" Target="../ink/ink311.xml"/><Relationship Id="rId64" Type="http://schemas.openxmlformats.org/officeDocument/2006/relationships/image" Target="../media/image328.png"/><Relationship Id="rId118" Type="http://schemas.openxmlformats.org/officeDocument/2006/relationships/image" Target="../media/image355.png"/><Relationship Id="rId139" Type="http://schemas.openxmlformats.org/officeDocument/2006/relationships/customXml" Target="../ink/ink359.xml"/><Relationship Id="rId85" Type="http://schemas.openxmlformats.org/officeDocument/2006/relationships/customXml" Target="../ink/ink332.xml"/><Relationship Id="rId150" Type="http://schemas.openxmlformats.org/officeDocument/2006/relationships/image" Target="../media/image371.png"/><Relationship Id="rId171" Type="http://schemas.openxmlformats.org/officeDocument/2006/relationships/customXml" Target="../ink/ink375.xml"/><Relationship Id="rId192" Type="http://schemas.openxmlformats.org/officeDocument/2006/relationships/image" Target="../media/image392.png"/><Relationship Id="rId206" Type="http://schemas.openxmlformats.org/officeDocument/2006/relationships/image" Target="../media/image399.png"/><Relationship Id="rId227" Type="http://schemas.openxmlformats.org/officeDocument/2006/relationships/customXml" Target="../ink/ink403.xml"/><Relationship Id="rId12" Type="http://schemas.openxmlformats.org/officeDocument/2006/relationships/image" Target="../media/image302.png"/><Relationship Id="rId33" Type="http://schemas.openxmlformats.org/officeDocument/2006/relationships/customXml" Target="../ink/ink306.xml"/><Relationship Id="rId108" Type="http://schemas.openxmlformats.org/officeDocument/2006/relationships/image" Target="../media/image350.png"/><Relationship Id="rId129" Type="http://schemas.openxmlformats.org/officeDocument/2006/relationships/customXml" Target="../ink/ink354.xml"/><Relationship Id="rId54" Type="http://schemas.openxmlformats.org/officeDocument/2006/relationships/image" Target="../media/image323.png"/><Relationship Id="rId75" Type="http://schemas.openxmlformats.org/officeDocument/2006/relationships/customXml" Target="../ink/ink327.xml"/><Relationship Id="rId96" Type="http://schemas.openxmlformats.org/officeDocument/2006/relationships/image" Target="../media/image344.png"/><Relationship Id="rId140" Type="http://schemas.openxmlformats.org/officeDocument/2006/relationships/image" Target="../media/image366.png"/><Relationship Id="rId161" Type="http://schemas.openxmlformats.org/officeDocument/2006/relationships/customXml" Target="../ink/ink370.xml"/><Relationship Id="rId182" Type="http://schemas.openxmlformats.org/officeDocument/2006/relationships/image" Target="../media/image387.png"/><Relationship Id="rId217" Type="http://schemas.openxmlformats.org/officeDocument/2006/relationships/customXml" Target="../ink/ink398.xml"/><Relationship Id="rId6" Type="http://schemas.openxmlformats.org/officeDocument/2006/relationships/image" Target="../media/image299.png"/><Relationship Id="rId23" Type="http://schemas.openxmlformats.org/officeDocument/2006/relationships/customXml" Target="../ink/ink301.xml"/><Relationship Id="rId119" Type="http://schemas.openxmlformats.org/officeDocument/2006/relationships/customXml" Target="../ink/ink349.xml"/><Relationship Id="rId44" Type="http://schemas.openxmlformats.org/officeDocument/2006/relationships/image" Target="../media/image318.png"/><Relationship Id="rId65" Type="http://schemas.openxmlformats.org/officeDocument/2006/relationships/customXml" Target="../ink/ink322.xml"/><Relationship Id="rId86" Type="http://schemas.openxmlformats.org/officeDocument/2006/relationships/image" Target="../media/image339.png"/><Relationship Id="rId130" Type="http://schemas.openxmlformats.org/officeDocument/2006/relationships/image" Target="../media/image361.png"/><Relationship Id="rId151" Type="http://schemas.openxmlformats.org/officeDocument/2006/relationships/customXml" Target="../ink/ink365.xml"/><Relationship Id="rId172" Type="http://schemas.openxmlformats.org/officeDocument/2006/relationships/image" Target="../media/image382.png"/><Relationship Id="rId193" Type="http://schemas.openxmlformats.org/officeDocument/2006/relationships/customXml" Target="../ink/ink386.xml"/><Relationship Id="rId207" Type="http://schemas.openxmlformats.org/officeDocument/2006/relationships/customXml" Target="../ink/ink393.xml"/><Relationship Id="rId228" Type="http://schemas.openxmlformats.org/officeDocument/2006/relationships/image" Target="../media/image410.png"/><Relationship Id="rId13" Type="http://schemas.openxmlformats.org/officeDocument/2006/relationships/customXml" Target="../ink/ink296.xml"/><Relationship Id="rId109" Type="http://schemas.openxmlformats.org/officeDocument/2006/relationships/customXml" Target="../ink/ink344.xml"/><Relationship Id="rId34" Type="http://schemas.openxmlformats.org/officeDocument/2006/relationships/image" Target="../media/image313.png"/><Relationship Id="rId55" Type="http://schemas.openxmlformats.org/officeDocument/2006/relationships/customXml" Target="../ink/ink317.xml"/><Relationship Id="rId76" Type="http://schemas.openxmlformats.org/officeDocument/2006/relationships/image" Target="../media/image334.png"/><Relationship Id="rId97" Type="http://schemas.openxmlformats.org/officeDocument/2006/relationships/customXml" Target="../ink/ink338.xml"/><Relationship Id="rId120" Type="http://schemas.openxmlformats.org/officeDocument/2006/relationships/image" Target="../media/image356.png"/><Relationship Id="rId141" Type="http://schemas.openxmlformats.org/officeDocument/2006/relationships/customXml" Target="../ink/ink360.xml"/><Relationship Id="rId7" Type="http://schemas.openxmlformats.org/officeDocument/2006/relationships/customXml" Target="../ink/ink293.xml"/><Relationship Id="rId162" Type="http://schemas.openxmlformats.org/officeDocument/2006/relationships/image" Target="../media/image377.png"/><Relationship Id="rId183" Type="http://schemas.openxmlformats.org/officeDocument/2006/relationships/customXml" Target="../ink/ink381.xml"/><Relationship Id="rId218" Type="http://schemas.openxmlformats.org/officeDocument/2006/relationships/image" Target="../media/image405.png"/><Relationship Id="rId24" Type="http://schemas.openxmlformats.org/officeDocument/2006/relationships/image" Target="../media/image308.png"/><Relationship Id="rId45" Type="http://schemas.openxmlformats.org/officeDocument/2006/relationships/customXml" Target="../ink/ink312.xml"/><Relationship Id="rId66" Type="http://schemas.openxmlformats.org/officeDocument/2006/relationships/image" Target="../media/image329.png"/><Relationship Id="rId87" Type="http://schemas.openxmlformats.org/officeDocument/2006/relationships/customXml" Target="../ink/ink333.xml"/><Relationship Id="rId110" Type="http://schemas.openxmlformats.org/officeDocument/2006/relationships/image" Target="../media/image351.png"/><Relationship Id="rId131" Type="http://schemas.openxmlformats.org/officeDocument/2006/relationships/customXml" Target="../ink/ink355.xml"/><Relationship Id="rId152" Type="http://schemas.openxmlformats.org/officeDocument/2006/relationships/image" Target="../media/image372.png"/><Relationship Id="rId173" Type="http://schemas.openxmlformats.org/officeDocument/2006/relationships/customXml" Target="../ink/ink376.xml"/><Relationship Id="rId194" Type="http://schemas.openxmlformats.org/officeDocument/2006/relationships/image" Target="../media/image393.png"/><Relationship Id="rId208" Type="http://schemas.openxmlformats.org/officeDocument/2006/relationships/image" Target="../media/image400.png"/><Relationship Id="rId14" Type="http://schemas.openxmlformats.org/officeDocument/2006/relationships/image" Target="../media/image303.png"/><Relationship Id="rId35" Type="http://schemas.openxmlformats.org/officeDocument/2006/relationships/customXml" Target="../ink/ink307.xml"/><Relationship Id="rId56" Type="http://schemas.openxmlformats.org/officeDocument/2006/relationships/image" Target="../media/image324.png"/><Relationship Id="rId77" Type="http://schemas.openxmlformats.org/officeDocument/2006/relationships/customXml" Target="../ink/ink328.xml"/><Relationship Id="rId100" Type="http://schemas.openxmlformats.org/officeDocument/2006/relationships/image" Target="../media/image346.png"/><Relationship Id="rId8" Type="http://schemas.openxmlformats.org/officeDocument/2006/relationships/image" Target="../media/image300.png"/><Relationship Id="rId98" Type="http://schemas.openxmlformats.org/officeDocument/2006/relationships/image" Target="../media/image345.png"/><Relationship Id="rId121" Type="http://schemas.openxmlformats.org/officeDocument/2006/relationships/customXml" Target="../ink/ink350.xml"/><Relationship Id="rId142" Type="http://schemas.openxmlformats.org/officeDocument/2006/relationships/image" Target="../media/image367.png"/><Relationship Id="rId163" Type="http://schemas.openxmlformats.org/officeDocument/2006/relationships/customXml" Target="../ink/ink371.xml"/><Relationship Id="rId184" Type="http://schemas.openxmlformats.org/officeDocument/2006/relationships/image" Target="../media/image388.png"/><Relationship Id="rId219" Type="http://schemas.openxmlformats.org/officeDocument/2006/relationships/customXml" Target="../ink/ink399.xml"/><Relationship Id="rId3" Type="http://schemas.openxmlformats.org/officeDocument/2006/relationships/image" Target="../media/image297.png"/><Relationship Id="rId214" Type="http://schemas.openxmlformats.org/officeDocument/2006/relationships/image" Target="../media/image403.png"/><Relationship Id="rId25" Type="http://schemas.openxmlformats.org/officeDocument/2006/relationships/customXml" Target="../ink/ink302.xml"/><Relationship Id="rId46" Type="http://schemas.openxmlformats.org/officeDocument/2006/relationships/image" Target="../media/image319.png"/><Relationship Id="rId67" Type="http://schemas.openxmlformats.org/officeDocument/2006/relationships/customXml" Target="../ink/ink323.xml"/><Relationship Id="rId116" Type="http://schemas.openxmlformats.org/officeDocument/2006/relationships/image" Target="../media/image354.png"/><Relationship Id="rId137" Type="http://schemas.openxmlformats.org/officeDocument/2006/relationships/customXml" Target="../ink/ink358.xml"/><Relationship Id="rId158" Type="http://schemas.openxmlformats.org/officeDocument/2006/relationships/image" Target="../media/image375.png"/><Relationship Id="rId20" Type="http://schemas.openxmlformats.org/officeDocument/2006/relationships/image" Target="../media/image306.png"/><Relationship Id="rId41" Type="http://schemas.openxmlformats.org/officeDocument/2006/relationships/customXml" Target="../ink/ink310.xml"/><Relationship Id="rId62" Type="http://schemas.openxmlformats.org/officeDocument/2006/relationships/image" Target="../media/image327.png"/><Relationship Id="rId83" Type="http://schemas.openxmlformats.org/officeDocument/2006/relationships/customXml" Target="../ink/ink331.xml"/><Relationship Id="rId88" Type="http://schemas.openxmlformats.org/officeDocument/2006/relationships/image" Target="../media/image340.png"/><Relationship Id="rId111" Type="http://schemas.openxmlformats.org/officeDocument/2006/relationships/customXml" Target="../ink/ink345.xml"/><Relationship Id="rId132" Type="http://schemas.openxmlformats.org/officeDocument/2006/relationships/image" Target="../media/image362.png"/><Relationship Id="rId153" Type="http://schemas.openxmlformats.org/officeDocument/2006/relationships/customXml" Target="../ink/ink366.xml"/><Relationship Id="rId174" Type="http://schemas.openxmlformats.org/officeDocument/2006/relationships/image" Target="../media/image383.png"/><Relationship Id="rId179" Type="http://schemas.openxmlformats.org/officeDocument/2006/relationships/customXml" Target="../ink/ink379.xml"/><Relationship Id="rId195" Type="http://schemas.openxmlformats.org/officeDocument/2006/relationships/customXml" Target="../ink/ink387.xml"/><Relationship Id="rId209" Type="http://schemas.openxmlformats.org/officeDocument/2006/relationships/customXml" Target="../ink/ink394.xml"/><Relationship Id="rId190" Type="http://schemas.openxmlformats.org/officeDocument/2006/relationships/image" Target="../media/image391.png"/><Relationship Id="rId204" Type="http://schemas.openxmlformats.org/officeDocument/2006/relationships/image" Target="../media/image398.png"/><Relationship Id="rId220" Type="http://schemas.openxmlformats.org/officeDocument/2006/relationships/image" Target="../media/image406.png"/><Relationship Id="rId225" Type="http://schemas.openxmlformats.org/officeDocument/2006/relationships/customXml" Target="../ink/ink402.xml"/><Relationship Id="rId15" Type="http://schemas.openxmlformats.org/officeDocument/2006/relationships/customXml" Target="../ink/ink297.xml"/><Relationship Id="rId36" Type="http://schemas.openxmlformats.org/officeDocument/2006/relationships/image" Target="../media/image314.png"/><Relationship Id="rId57" Type="http://schemas.openxmlformats.org/officeDocument/2006/relationships/customXml" Target="../ink/ink318.xml"/><Relationship Id="rId106" Type="http://schemas.openxmlformats.org/officeDocument/2006/relationships/image" Target="../media/image349.png"/><Relationship Id="rId127" Type="http://schemas.openxmlformats.org/officeDocument/2006/relationships/customXml" Target="../ink/ink353.xml"/><Relationship Id="rId10" Type="http://schemas.openxmlformats.org/officeDocument/2006/relationships/image" Target="../media/image301.png"/><Relationship Id="rId31" Type="http://schemas.openxmlformats.org/officeDocument/2006/relationships/customXml" Target="../ink/ink305.xml"/><Relationship Id="rId52" Type="http://schemas.openxmlformats.org/officeDocument/2006/relationships/image" Target="../media/image322.png"/><Relationship Id="rId73" Type="http://schemas.openxmlformats.org/officeDocument/2006/relationships/customXml" Target="../ink/ink326.xml"/><Relationship Id="rId78" Type="http://schemas.openxmlformats.org/officeDocument/2006/relationships/image" Target="../media/image335.png"/><Relationship Id="rId94" Type="http://schemas.openxmlformats.org/officeDocument/2006/relationships/image" Target="../media/image343.png"/><Relationship Id="rId99" Type="http://schemas.openxmlformats.org/officeDocument/2006/relationships/customXml" Target="../ink/ink339.xml"/><Relationship Id="rId101" Type="http://schemas.openxmlformats.org/officeDocument/2006/relationships/customXml" Target="../ink/ink340.xml"/><Relationship Id="rId122" Type="http://schemas.openxmlformats.org/officeDocument/2006/relationships/image" Target="../media/image357.png"/><Relationship Id="rId143" Type="http://schemas.openxmlformats.org/officeDocument/2006/relationships/customXml" Target="../ink/ink361.xml"/><Relationship Id="rId148" Type="http://schemas.openxmlformats.org/officeDocument/2006/relationships/image" Target="../media/image370.png"/><Relationship Id="rId164" Type="http://schemas.openxmlformats.org/officeDocument/2006/relationships/image" Target="../media/image378.png"/><Relationship Id="rId169" Type="http://schemas.openxmlformats.org/officeDocument/2006/relationships/customXml" Target="../ink/ink374.xml"/><Relationship Id="rId185" Type="http://schemas.openxmlformats.org/officeDocument/2006/relationships/customXml" Target="../ink/ink382.xml"/><Relationship Id="rId4" Type="http://schemas.openxmlformats.org/officeDocument/2006/relationships/image" Target="../media/image298.jpg"/><Relationship Id="rId9" Type="http://schemas.openxmlformats.org/officeDocument/2006/relationships/customXml" Target="../ink/ink294.xml"/><Relationship Id="rId180" Type="http://schemas.openxmlformats.org/officeDocument/2006/relationships/image" Target="../media/image386.png"/><Relationship Id="rId210" Type="http://schemas.openxmlformats.org/officeDocument/2006/relationships/image" Target="../media/image401.png"/><Relationship Id="rId215" Type="http://schemas.openxmlformats.org/officeDocument/2006/relationships/customXml" Target="../ink/ink397.xml"/><Relationship Id="rId26" Type="http://schemas.openxmlformats.org/officeDocument/2006/relationships/image" Target="../media/image309.png"/><Relationship Id="rId47" Type="http://schemas.openxmlformats.org/officeDocument/2006/relationships/customXml" Target="../ink/ink313.xml"/><Relationship Id="rId68" Type="http://schemas.openxmlformats.org/officeDocument/2006/relationships/image" Target="../media/image330.png"/><Relationship Id="rId89" Type="http://schemas.openxmlformats.org/officeDocument/2006/relationships/customXml" Target="../ink/ink334.xml"/><Relationship Id="rId112" Type="http://schemas.openxmlformats.org/officeDocument/2006/relationships/image" Target="../media/image352.png"/><Relationship Id="rId133" Type="http://schemas.openxmlformats.org/officeDocument/2006/relationships/customXml" Target="../ink/ink356.xml"/><Relationship Id="rId154" Type="http://schemas.openxmlformats.org/officeDocument/2006/relationships/image" Target="../media/image373.png"/><Relationship Id="rId175" Type="http://schemas.openxmlformats.org/officeDocument/2006/relationships/customXml" Target="../ink/ink377.xml"/><Relationship Id="rId196" Type="http://schemas.openxmlformats.org/officeDocument/2006/relationships/image" Target="../media/image394.png"/><Relationship Id="rId200" Type="http://schemas.openxmlformats.org/officeDocument/2006/relationships/image" Target="../media/image396.png"/><Relationship Id="rId16" Type="http://schemas.openxmlformats.org/officeDocument/2006/relationships/image" Target="../media/image304.png"/><Relationship Id="rId221" Type="http://schemas.openxmlformats.org/officeDocument/2006/relationships/customXml" Target="../ink/ink400.xml"/><Relationship Id="rId37" Type="http://schemas.openxmlformats.org/officeDocument/2006/relationships/customXml" Target="../ink/ink308.xml"/><Relationship Id="rId58" Type="http://schemas.openxmlformats.org/officeDocument/2006/relationships/image" Target="../media/image325.png"/><Relationship Id="rId79" Type="http://schemas.openxmlformats.org/officeDocument/2006/relationships/customXml" Target="../ink/ink329.xml"/><Relationship Id="rId102" Type="http://schemas.openxmlformats.org/officeDocument/2006/relationships/image" Target="../media/image347.png"/><Relationship Id="rId123" Type="http://schemas.openxmlformats.org/officeDocument/2006/relationships/customXml" Target="../ink/ink351.xml"/><Relationship Id="rId144" Type="http://schemas.openxmlformats.org/officeDocument/2006/relationships/image" Target="../media/image368.png"/><Relationship Id="rId90" Type="http://schemas.openxmlformats.org/officeDocument/2006/relationships/image" Target="../media/image341.png"/><Relationship Id="rId165" Type="http://schemas.openxmlformats.org/officeDocument/2006/relationships/customXml" Target="../ink/ink372.xml"/><Relationship Id="rId186" Type="http://schemas.openxmlformats.org/officeDocument/2006/relationships/image" Target="../media/image389.png"/><Relationship Id="rId211" Type="http://schemas.openxmlformats.org/officeDocument/2006/relationships/customXml" Target="../ink/ink395.xml"/><Relationship Id="rId27" Type="http://schemas.openxmlformats.org/officeDocument/2006/relationships/customXml" Target="../ink/ink303.xml"/><Relationship Id="rId48" Type="http://schemas.openxmlformats.org/officeDocument/2006/relationships/image" Target="../media/image320.png"/><Relationship Id="rId69" Type="http://schemas.openxmlformats.org/officeDocument/2006/relationships/customXml" Target="../ink/ink324.xml"/><Relationship Id="rId113" Type="http://schemas.openxmlformats.org/officeDocument/2006/relationships/customXml" Target="../ink/ink346.xml"/><Relationship Id="rId134" Type="http://schemas.openxmlformats.org/officeDocument/2006/relationships/image" Target="../media/image363.png"/><Relationship Id="rId80" Type="http://schemas.openxmlformats.org/officeDocument/2006/relationships/image" Target="../media/image336.png"/><Relationship Id="rId155" Type="http://schemas.openxmlformats.org/officeDocument/2006/relationships/customXml" Target="../ink/ink367.xml"/><Relationship Id="rId176" Type="http://schemas.openxmlformats.org/officeDocument/2006/relationships/image" Target="../media/image384.png"/><Relationship Id="rId197" Type="http://schemas.openxmlformats.org/officeDocument/2006/relationships/customXml" Target="../ink/ink388.xml"/><Relationship Id="rId201" Type="http://schemas.openxmlformats.org/officeDocument/2006/relationships/customXml" Target="../ink/ink390.xml"/><Relationship Id="rId222" Type="http://schemas.openxmlformats.org/officeDocument/2006/relationships/image" Target="../media/image407.png"/><Relationship Id="rId17" Type="http://schemas.openxmlformats.org/officeDocument/2006/relationships/customXml" Target="../ink/ink298.xml"/><Relationship Id="rId38" Type="http://schemas.openxmlformats.org/officeDocument/2006/relationships/image" Target="../media/image315.png"/><Relationship Id="rId59" Type="http://schemas.openxmlformats.org/officeDocument/2006/relationships/customXml" Target="../ink/ink319.xml"/><Relationship Id="rId103" Type="http://schemas.openxmlformats.org/officeDocument/2006/relationships/customXml" Target="../ink/ink341.xml"/><Relationship Id="rId124" Type="http://schemas.openxmlformats.org/officeDocument/2006/relationships/image" Target="../media/image358.png"/><Relationship Id="rId70" Type="http://schemas.openxmlformats.org/officeDocument/2006/relationships/image" Target="../media/image331.png"/><Relationship Id="rId91" Type="http://schemas.openxmlformats.org/officeDocument/2006/relationships/customXml" Target="../ink/ink335.xml"/><Relationship Id="rId145" Type="http://schemas.openxmlformats.org/officeDocument/2006/relationships/customXml" Target="../ink/ink362.xml"/><Relationship Id="rId166" Type="http://schemas.openxmlformats.org/officeDocument/2006/relationships/image" Target="../media/image379.png"/><Relationship Id="rId187" Type="http://schemas.openxmlformats.org/officeDocument/2006/relationships/customXml" Target="../ink/ink383.xml"/><Relationship Id="rId1" Type="http://schemas.openxmlformats.org/officeDocument/2006/relationships/slideLayout" Target="../slideLayouts/slideLayout6.xml"/><Relationship Id="rId212" Type="http://schemas.openxmlformats.org/officeDocument/2006/relationships/image" Target="../media/image402.png"/><Relationship Id="rId28" Type="http://schemas.openxmlformats.org/officeDocument/2006/relationships/image" Target="../media/image310.png"/><Relationship Id="rId49" Type="http://schemas.openxmlformats.org/officeDocument/2006/relationships/customXml" Target="../ink/ink314.xml"/><Relationship Id="rId114" Type="http://schemas.openxmlformats.org/officeDocument/2006/relationships/image" Target="../media/image353.png"/><Relationship Id="rId60" Type="http://schemas.openxmlformats.org/officeDocument/2006/relationships/image" Target="../media/image326.png"/><Relationship Id="rId81" Type="http://schemas.openxmlformats.org/officeDocument/2006/relationships/customXml" Target="../ink/ink330.xml"/><Relationship Id="rId135" Type="http://schemas.openxmlformats.org/officeDocument/2006/relationships/customXml" Target="../ink/ink357.xml"/><Relationship Id="rId156" Type="http://schemas.openxmlformats.org/officeDocument/2006/relationships/image" Target="../media/image374.png"/><Relationship Id="rId177" Type="http://schemas.openxmlformats.org/officeDocument/2006/relationships/customXml" Target="../ink/ink378.xml"/><Relationship Id="rId198" Type="http://schemas.openxmlformats.org/officeDocument/2006/relationships/image" Target="../media/image395.png"/><Relationship Id="rId202" Type="http://schemas.openxmlformats.org/officeDocument/2006/relationships/image" Target="../media/image397.png"/><Relationship Id="rId223" Type="http://schemas.openxmlformats.org/officeDocument/2006/relationships/customXml" Target="../ink/ink401.xml"/><Relationship Id="rId18" Type="http://schemas.openxmlformats.org/officeDocument/2006/relationships/image" Target="../media/image305.png"/><Relationship Id="rId39" Type="http://schemas.openxmlformats.org/officeDocument/2006/relationships/customXml" Target="../ink/ink309.xml"/><Relationship Id="rId50" Type="http://schemas.openxmlformats.org/officeDocument/2006/relationships/image" Target="../media/image321.png"/><Relationship Id="rId104" Type="http://schemas.openxmlformats.org/officeDocument/2006/relationships/image" Target="../media/image348.png"/><Relationship Id="rId125" Type="http://schemas.openxmlformats.org/officeDocument/2006/relationships/customXml" Target="../ink/ink352.xml"/><Relationship Id="rId146" Type="http://schemas.openxmlformats.org/officeDocument/2006/relationships/image" Target="../media/image369.png"/><Relationship Id="rId167" Type="http://schemas.openxmlformats.org/officeDocument/2006/relationships/customXml" Target="../ink/ink373.xml"/><Relationship Id="rId188" Type="http://schemas.openxmlformats.org/officeDocument/2006/relationships/image" Target="../media/image390.png"/><Relationship Id="rId71" Type="http://schemas.openxmlformats.org/officeDocument/2006/relationships/customXml" Target="../ink/ink325.xml"/><Relationship Id="rId92" Type="http://schemas.openxmlformats.org/officeDocument/2006/relationships/image" Target="../media/image342.png"/><Relationship Id="rId213" Type="http://schemas.openxmlformats.org/officeDocument/2006/relationships/customXml" Target="../ink/ink396.xml"/><Relationship Id="rId2" Type="http://schemas.openxmlformats.org/officeDocument/2006/relationships/image" Target="../media/image296.png"/><Relationship Id="rId29" Type="http://schemas.openxmlformats.org/officeDocument/2006/relationships/customXml" Target="../ink/ink304.xml"/><Relationship Id="rId40" Type="http://schemas.openxmlformats.org/officeDocument/2006/relationships/image" Target="../media/image316.png"/><Relationship Id="rId115" Type="http://schemas.openxmlformats.org/officeDocument/2006/relationships/customXml" Target="../ink/ink347.xml"/><Relationship Id="rId136" Type="http://schemas.openxmlformats.org/officeDocument/2006/relationships/image" Target="../media/image364.png"/><Relationship Id="rId157" Type="http://schemas.openxmlformats.org/officeDocument/2006/relationships/customXml" Target="../ink/ink368.xml"/><Relationship Id="rId178" Type="http://schemas.openxmlformats.org/officeDocument/2006/relationships/image" Target="../media/image385.png"/><Relationship Id="rId61" Type="http://schemas.openxmlformats.org/officeDocument/2006/relationships/customXml" Target="../ink/ink320.xml"/><Relationship Id="rId82" Type="http://schemas.openxmlformats.org/officeDocument/2006/relationships/image" Target="../media/image337.png"/><Relationship Id="rId199" Type="http://schemas.openxmlformats.org/officeDocument/2006/relationships/customXml" Target="../ink/ink389.xml"/><Relationship Id="rId203" Type="http://schemas.openxmlformats.org/officeDocument/2006/relationships/customXml" Target="../ink/ink391.xml"/><Relationship Id="rId19" Type="http://schemas.openxmlformats.org/officeDocument/2006/relationships/customXml" Target="../ink/ink299.xml"/><Relationship Id="rId224" Type="http://schemas.openxmlformats.org/officeDocument/2006/relationships/image" Target="../media/image408.png"/><Relationship Id="rId30" Type="http://schemas.openxmlformats.org/officeDocument/2006/relationships/image" Target="../media/image311.png"/><Relationship Id="rId105" Type="http://schemas.openxmlformats.org/officeDocument/2006/relationships/customXml" Target="../ink/ink342.xml"/><Relationship Id="rId126" Type="http://schemas.openxmlformats.org/officeDocument/2006/relationships/image" Target="../media/image359.png"/><Relationship Id="rId147" Type="http://schemas.openxmlformats.org/officeDocument/2006/relationships/customXml" Target="../ink/ink363.xml"/><Relationship Id="rId168" Type="http://schemas.openxmlformats.org/officeDocument/2006/relationships/image" Target="../media/image380.png"/><Relationship Id="rId51" Type="http://schemas.openxmlformats.org/officeDocument/2006/relationships/customXml" Target="../ink/ink315.xml"/><Relationship Id="rId72" Type="http://schemas.openxmlformats.org/officeDocument/2006/relationships/image" Target="../media/image332.png"/><Relationship Id="rId93" Type="http://schemas.openxmlformats.org/officeDocument/2006/relationships/customXml" Target="../ink/ink336.xml"/><Relationship Id="rId189" Type="http://schemas.openxmlformats.org/officeDocument/2006/relationships/customXml" Target="../ink/ink384.xml"/></Relationships>
</file>

<file path=ppt/slides/_rels/slide102.xml.rels><?xml version="1.0" encoding="UTF-8" standalone="yes"?>
<Relationships xmlns="http://schemas.openxmlformats.org/package/2006/relationships"><Relationship Id="rId117" Type="http://schemas.openxmlformats.org/officeDocument/2006/relationships/customXml" Target="../ink/ink460.xml"/><Relationship Id="rId21" Type="http://schemas.openxmlformats.org/officeDocument/2006/relationships/customXml" Target="../ink/ink412.xml"/><Relationship Id="rId42" Type="http://schemas.openxmlformats.org/officeDocument/2006/relationships/image" Target="../media/image432.png"/><Relationship Id="rId63" Type="http://schemas.openxmlformats.org/officeDocument/2006/relationships/customXml" Target="../ink/ink433.xml"/><Relationship Id="rId84" Type="http://schemas.openxmlformats.org/officeDocument/2006/relationships/image" Target="../media/image453.png"/><Relationship Id="rId138" Type="http://schemas.openxmlformats.org/officeDocument/2006/relationships/image" Target="../media/image480.png"/><Relationship Id="rId159" Type="http://schemas.openxmlformats.org/officeDocument/2006/relationships/customXml" Target="../ink/ink481.xml"/><Relationship Id="rId170" Type="http://schemas.openxmlformats.org/officeDocument/2006/relationships/image" Target="../media/image496.png"/><Relationship Id="rId107" Type="http://schemas.openxmlformats.org/officeDocument/2006/relationships/customXml" Target="../ink/ink455.xml"/><Relationship Id="rId11" Type="http://schemas.openxmlformats.org/officeDocument/2006/relationships/customXml" Target="../ink/ink407.xml"/><Relationship Id="rId32" Type="http://schemas.openxmlformats.org/officeDocument/2006/relationships/image" Target="../media/image427.png"/><Relationship Id="rId53" Type="http://schemas.openxmlformats.org/officeDocument/2006/relationships/customXml" Target="../ink/ink428.xml"/><Relationship Id="rId74" Type="http://schemas.openxmlformats.org/officeDocument/2006/relationships/image" Target="../media/image448.png"/><Relationship Id="rId128" Type="http://schemas.openxmlformats.org/officeDocument/2006/relationships/image" Target="../media/image475.png"/><Relationship Id="rId149" Type="http://schemas.openxmlformats.org/officeDocument/2006/relationships/customXml" Target="../ink/ink476.xml"/><Relationship Id="rId5" Type="http://schemas.openxmlformats.org/officeDocument/2006/relationships/customXml" Target="../ink/ink404.xml"/><Relationship Id="rId95" Type="http://schemas.openxmlformats.org/officeDocument/2006/relationships/customXml" Target="../ink/ink449.xml"/><Relationship Id="rId160" Type="http://schemas.openxmlformats.org/officeDocument/2006/relationships/image" Target="../media/image491.png"/><Relationship Id="rId22" Type="http://schemas.openxmlformats.org/officeDocument/2006/relationships/image" Target="../media/image422.png"/><Relationship Id="rId43" Type="http://schemas.openxmlformats.org/officeDocument/2006/relationships/customXml" Target="../ink/ink423.xml"/><Relationship Id="rId64" Type="http://schemas.openxmlformats.org/officeDocument/2006/relationships/image" Target="../media/image443.png"/><Relationship Id="rId118" Type="http://schemas.openxmlformats.org/officeDocument/2006/relationships/image" Target="../media/image470.png"/><Relationship Id="rId139" Type="http://schemas.openxmlformats.org/officeDocument/2006/relationships/customXml" Target="../ink/ink471.xml"/><Relationship Id="rId85" Type="http://schemas.openxmlformats.org/officeDocument/2006/relationships/customXml" Target="../ink/ink444.xml"/><Relationship Id="rId150" Type="http://schemas.openxmlformats.org/officeDocument/2006/relationships/image" Target="../media/image486.png"/><Relationship Id="rId171" Type="http://schemas.openxmlformats.org/officeDocument/2006/relationships/customXml" Target="../ink/ink487.xml"/><Relationship Id="rId12" Type="http://schemas.openxmlformats.org/officeDocument/2006/relationships/image" Target="../media/image417.png"/><Relationship Id="rId33" Type="http://schemas.openxmlformats.org/officeDocument/2006/relationships/customXml" Target="../ink/ink418.xml"/><Relationship Id="rId108" Type="http://schemas.openxmlformats.org/officeDocument/2006/relationships/image" Target="../media/image465.png"/><Relationship Id="rId129" Type="http://schemas.openxmlformats.org/officeDocument/2006/relationships/customXml" Target="../ink/ink466.xml"/><Relationship Id="rId54" Type="http://schemas.openxmlformats.org/officeDocument/2006/relationships/image" Target="../media/image438.png"/><Relationship Id="rId70" Type="http://schemas.openxmlformats.org/officeDocument/2006/relationships/image" Target="../media/image446.png"/><Relationship Id="rId75" Type="http://schemas.openxmlformats.org/officeDocument/2006/relationships/customXml" Target="../ink/ink439.xml"/><Relationship Id="rId91" Type="http://schemas.openxmlformats.org/officeDocument/2006/relationships/customXml" Target="../ink/ink447.xml"/><Relationship Id="rId96" Type="http://schemas.openxmlformats.org/officeDocument/2006/relationships/image" Target="../media/image459.png"/><Relationship Id="rId140" Type="http://schemas.openxmlformats.org/officeDocument/2006/relationships/image" Target="../media/image481.png"/><Relationship Id="rId145" Type="http://schemas.openxmlformats.org/officeDocument/2006/relationships/customXml" Target="../ink/ink474.xml"/><Relationship Id="rId161" Type="http://schemas.openxmlformats.org/officeDocument/2006/relationships/customXml" Target="../ink/ink482.xml"/><Relationship Id="rId166" Type="http://schemas.openxmlformats.org/officeDocument/2006/relationships/image" Target="../media/image494.png"/><Relationship Id="rId1" Type="http://schemas.openxmlformats.org/officeDocument/2006/relationships/slideLayout" Target="../slideLayouts/slideLayout6.xml"/><Relationship Id="rId6" Type="http://schemas.openxmlformats.org/officeDocument/2006/relationships/image" Target="../media/image414.png"/><Relationship Id="rId23" Type="http://schemas.openxmlformats.org/officeDocument/2006/relationships/customXml" Target="../ink/ink413.xml"/><Relationship Id="rId28" Type="http://schemas.openxmlformats.org/officeDocument/2006/relationships/image" Target="../media/image425.png"/><Relationship Id="rId49" Type="http://schemas.openxmlformats.org/officeDocument/2006/relationships/customXml" Target="../ink/ink426.xml"/><Relationship Id="rId114" Type="http://schemas.openxmlformats.org/officeDocument/2006/relationships/image" Target="../media/image468.png"/><Relationship Id="rId119" Type="http://schemas.openxmlformats.org/officeDocument/2006/relationships/customXml" Target="../ink/ink461.xml"/><Relationship Id="rId44" Type="http://schemas.openxmlformats.org/officeDocument/2006/relationships/image" Target="../media/image433.png"/><Relationship Id="rId60" Type="http://schemas.openxmlformats.org/officeDocument/2006/relationships/image" Target="../media/image441.png"/><Relationship Id="rId65" Type="http://schemas.openxmlformats.org/officeDocument/2006/relationships/customXml" Target="../ink/ink434.xml"/><Relationship Id="rId81" Type="http://schemas.openxmlformats.org/officeDocument/2006/relationships/customXml" Target="../ink/ink442.xml"/><Relationship Id="rId86" Type="http://schemas.openxmlformats.org/officeDocument/2006/relationships/image" Target="../media/image454.png"/><Relationship Id="rId130" Type="http://schemas.openxmlformats.org/officeDocument/2006/relationships/image" Target="../media/image476.png"/><Relationship Id="rId135" Type="http://schemas.openxmlformats.org/officeDocument/2006/relationships/customXml" Target="../ink/ink469.xml"/><Relationship Id="rId151" Type="http://schemas.openxmlformats.org/officeDocument/2006/relationships/customXml" Target="../ink/ink477.xml"/><Relationship Id="rId156" Type="http://schemas.openxmlformats.org/officeDocument/2006/relationships/image" Target="../media/image489.png"/><Relationship Id="rId172" Type="http://schemas.openxmlformats.org/officeDocument/2006/relationships/image" Target="../media/image497.png"/><Relationship Id="rId13" Type="http://schemas.openxmlformats.org/officeDocument/2006/relationships/customXml" Target="../ink/ink408.xml"/><Relationship Id="rId18" Type="http://schemas.openxmlformats.org/officeDocument/2006/relationships/image" Target="../media/image420.png"/><Relationship Id="rId39" Type="http://schemas.openxmlformats.org/officeDocument/2006/relationships/customXml" Target="../ink/ink421.xml"/><Relationship Id="rId109" Type="http://schemas.openxmlformats.org/officeDocument/2006/relationships/customXml" Target="../ink/ink456.xml"/><Relationship Id="rId34" Type="http://schemas.openxmlformats.org/officeDocument/2006/relationships/image" Target="../media/image428.png"/><Relationship Id="rId50" Type="http://schemas.openxmlformats.org/officeDocument/2006/relationships/image" Target="../media/image436.png"/><Relationship Id="rId55" Type="http://schemas.openxmlformats.org/officeDocument/2006/relationships/customXml" Target="../ink/ink429.xml"/><Relationship Id="rId76" Type="http://schemas.openxmlformats.org/officeDocument/2006/relationships/image" Target="../media/image449.png"/><Relationship Id="rId97" Type="http://schemas.openxmlformats.org/officeDocument/2006/relationships/customXml" Target="../ink/ink450.xml"/><Relationship Id="rId104" Type="http://schemas.openxmlformats.org/officeDocument/2006/relationships/image" Target="../media/image463.png"/><Relationship Id="rId120" Type="http://schemas.openxmlformats.org/officeDocument/2006/relationships/image" Target="../media/image471.png"/><Relationship Id="rId125" Type="http://schemas.openxmlformats.org/officeDocument/2006/relationships/customXml" Target="../ink/ink464.xml"/><Relationship Id="rId141" Type="http://schemas.openxmlformats.org/officeDocument/2006/relationships/customXml" Target="../ink/ink472.xml"/><Relationship Id="rId146" Type="http://schemas.openxmlformats.org/officeDocument/2006/relationships/image" Target="../media/image484.png"/><Relationship Id="rId167" Type="http://schemas.openxmlformats.org/officeDocument/2006/relationships/customXml" Target="../ink/ink485.xml"/><Relationship Id="rId7" Type="http://schemas.openxmlformats.org/officeDocument/2006/relationships/customXml" Target="../ink/ink405.xml"/><Relationship Id="rId71" Type="http://schemas.openxmlformats.org/officeDocument/2006/relationships/customXml" Target="../ink/ink437.xml"/><Relationship Id="rId92" Type="http://schemas.openxmlformats.org/officeDocument/2006/relationships/image" Target="../media/image457.png"/><Relationship Id="rId162" Type="http://schemas.openxmlformats.org/officeDocument/2006/relationships/image" Target="../media/image492.png"/><Relationship Id="rId2" Type="http://schemas.openxmlformats.org/officeDocument/2006/relationships/image" Target="../media/image411.png"/><Relationship Id="rId29" Type="http://schemas.openxmlformats.org/officeDocument/2006/relationships/customXml" Target="../ink/ink416.xml"/><Relationship Id="rId24" Type="http://schemas.openxmlformats.org/officeDocument/2006/relationships/image" Target="../media/image423.png"/><Relationship Id="rId40" Type="http://schemas.openxmlformats.org/officeDocument/2006/relationships/image" Target="../media/image431.png"/><Relationship Id="rId45" Type="http://schemas.openxmlformats.org/officeDocument/2006/relationships/customXml" Target="../ink/ink424.xml"/><Relationship Id="rId66" Type="http://schemas.openxmlformats.org/officeDocument/2006/relationships/image" Target="../media/image444.png"/><Relationship Id="rId87" Type="http://schemas.openxmlformats.org/officeDocument/2006/relationships/customXml" Target="../ink/ink445.xml"/><Relationship Id="rId110" Type="http://schemas.openxmlformats.org/officeDocument/2006/relationships/image" Target="../media/image466.png"/><Relationship Id="rId115" Type="http://schemas.openxmlformats.org/officeDocument/2006/relationships/customXml" Target="../ink/ink459.xml"/><Relationship Id="rId131" Type="http://schemas.openxmlformats.org/officeDocument/2006/relationships/customXml" Target="../ink/ink467.xml"/><Relationship Id="rId136" Type="http://schemas.openxmlformats.org/officeDocument/2006/relationships/image" Target="../media/image479.png"/><Relationship Id="rId157" Type="http://schemas.openxmlformats.org/officeDocument/2006/relationships/customXml" Target="../ink/ink480.xml"/><Relationship Id="rId61" Type="http://schemas.openxmlformats.org/officeDocument/2006/relationships/customXml" Target="../ink/ink432.xml"/><Relationship Id="rId82" Type="http://schemas.openxmlformats.org/officeDocument/2006/relationships/image" Target="../media/image452.png"/><Relationship Id="rId152" Type="http://schemas.openxmlformats.org/officeDocument/2006/relationships/image" Target="../media/image487.png"/><Relationship Id="rId19" Type="http://schemas.openxmlformats.org/officeDocument/2006/relationships/customXml" Target="../ink/ink411.xml"/><Relationship Id="rId14" Type="http://schemas.openxmlformats.org/officeDocument/2006/relationships/image" Target="../media/image418.png"/><Relationship Id="rId30" Type="http://schemas.openxmlformats.org/officeDocument/2006/relationships/image" Target="../media/image426.png"/><Relationship Id="rId35" Type="http://schemas.openxmlformats.org/officeDocument/2006/relationships/customXml" Target="../ink/ink419.xml"/><Relationship Id="rId56" Type="http://schemas.openxmlformats.org/officeDocument/2006/relationships/image" Target="../media/image439.png"/><Relationship Id="rId77" Type="http://schemas.openxmlformats.org/officeDocument/2006/relationships/customXml" Target="../ink/ink440.xml"/><Relationship Id="rId100" Type="http://schemas.openxmlformats.org/officeDocument/2006/relationships/image" Target="../media/image461.png"/><Relationship Id="rId105" Type="http://schemas.openxmlformats.org/officeDocument/2006/relationships/customXml" Target="../ink/ink454.xml"/><Relationship Id="rId126" Type="http://schemas.openxmlformats.org/officeDocument/2006/relationships/image" Target="../media/image474.png"/><Relationship Id="rId147" Type="http://schemas.openxmlformats.org/officeDocument/2006/relationships/customXml" Target="../ink/ink475.xml"/><Relationship Id="rId168" Type="http://schemas.openxmlformats.org/officeDocument/2006/relationships/image" Target="../media/image495.png"/><Relationship Id="rId8" Type="http://schemas.openxmlformats.org/officeDocument/2006/relationships/image" Target="../media/image415.png"/><Relationship Id="rId51" Type="http://schemas.openxmlformats.org/officeDocument/2006/relationships/customXml" Target="../ink/ink427.xml"/><Relationship Id="rId72" Type="http://schemas.openxmlformats.org/officeDocument/2006/relationships/image" Target="../media/image447.png"/><Relationship Id="rId93" Type="http://schemas.openxmlformats.org/officeDocument/2006/relationships/customXml" Target="../ink/ink448.xml"/><Relationship Id="rId98" Type="http://schemas.openxmlformats.org/officeDocument/2006/relationships/image" Target="../media/image460.png"/><Relationship Id="rId121" Type="http://schemas.openxmlformats.org/officeDocument/2006/relationships/customXml" Target="../ink/ink462.xml"/><Relationship Id="rId142" Type="http://schemas.openxmlformats.org/officeDocument/2006/relationships/image" Target="../media/image482.png"/><Relationship Id="rId163" Type="http://schemas.openxmlformats.org/officeDocument/2006/relationships/customXml" Target="../ink/ink483.xml"/><Relationship Id="rId3" Type="http://schemas.openxmlformats.org/officeDocument/2006/relationships/image" Target="../media/image412.jpg"/><Relationship Id="rId25" Type="http://schemas.openxmlformats.org/officeDocument/2006/relationships/customXml" Target="../ink/ink414.xml"/><Relationship Id="rId46" Type="http://schemas.openxmlformats.org/officeDocument/2006/relationships/image" Target="../media/image434.png"/><Relationship Id="rId67" Type="http://schemas.openxmlformats.org/officeDocument/2006/relationships/customXml" Target="../ink/ink435.xml"/><Relationship Id="rId116" Type="http://schemas.openxmlformats.org/officeDocument/2006/relationships/image" Target="../media/image469.png"/><Relationship Id="rId137" Type="http://schemas.openxmlformats.org/officeDocument/2006/relationships/customXml" Target="../ink/ink470.xml"/><Relationship Id="rId158" Type="http://schemas.openxmlformats.org/officeDocument/2006/relationships/image" Target="../media/image490.png"/><Relationship Id="rId20" Type="http://schemas.openxmlformats.org/officeDocument/2006/relationships/image" Target="../media/image421.png"/><Relationship Id="rId41" Type="http://schemas.openxmlformats.org/officeDocument/2006/relationships/customXml" Target="../ink/ink422.xml"/><Relationship Id="rId62" Type="http://schemas.openxmlformats.org/officeDocument/2006/relationships/image" Target="../media/image442.png"/><Relationship Id="rId83" Type="http://schemas.openxmlformats.org/officeDocument/2006/relationships/customXml" Target="../ink/ink443.xml"/><Relationship Id="rId88" Type="http://schemas.openxmlformats.org/officeDocument/2006/relationships/image" Target="../media/image455.png"/><Relationship Id="rId111" Type="http://schemas.openxmlformats.org/officeDocument/2006/relationships/customXml" Target="../ink/ink457.xml"/><Relationship Id="rId132" Type="http://schemas.openxmlformats.org/officeDocument/2006/relationships/image" Target="../media/image477.png"/><Relationship Id="rId153" Type="http://schemas.openxmlformats.org/officeDocument/2006/relationships/customXml" Target="../ink/ink478.xml"/><Relationship Id="rId15" Type="http://schemas.openxmlformats.org/officeDocument/2006/relationships/customXml" Target="../ink/ink409.xml"/><Relationship Id="rId36" Type="http://schemas.openxmlformats.org/officeDocument/2006/relationships/image" Target="../media/image429.png"/><Relationship Id="rId57" Type="http://schemas.openxmlformats.org/officeDocument/2006/relationships/customXml" Target="../ink/ink430.xml"/><Relationship Id="rId106" Type="http://schemas.openxmlformats.org/officeDocument/2006/relationships/image" Target="../media/image464.png"/><Relationship Id="rId127" Type="http://schemas.openxmlformats.org/officeDocument/2006/relationships/customXml" Target="../ink/ink465.xml"/><Relationship Id="rId10" Type="http://schemas.openxmlformats.org/officeDocument/2006/relationships/image" Target="../media/image416.png"/><Relationship Id="rId31" Type="http://schemas.openxmlformats.org/officeDocument/2006/relationships/customXml" Target="../ink/ink417.xml"/><Relationship Id="rId52" Type="http://schemas.openxmlformats.org/officeDocument/2006/relationships/image" Target="../media/image437.png"/><Relationship Id="rId73" Type="http://schemas.openxmlformats.org/officeDocument/2006/relationships/customXml" Target="../ink/ink438.xml"/><Relationship Id="rId78" Type="http://schemas.openxmlformats.org/officeDocument/2006/relationships/image" Target="../media/image450.png"/><Relationship Id="rId94" Type="http://schemas.openxmlformats.org/officeDocument/2006/relationships/image" Target="../media/image458.png"/><Relationship Id="rId99" Type="http://schemas.openxmlformats.org/officeDocument/2006/relationships/customXml" Target="../ink/ink451.xml"/><Relationship Id="rId101" Type="http://schemas.openxmlformats.org/officeDocument/2006/relationships/customXml" Target="../ink/ink452.xml"/><Relationship Id="rId122" Type="http://schemas.openxmlformats.org/officeDocument/2006/relationships/image" Target="../media/image472.png"/><Relationship Id="rId143" Type="http://schemas.openxmlformats.org/officeDocument/2006/relationships/customXml" Target="../ink/ink473.xml"/><Relationship Id="rId148" Type="http://schemas.openxmlformats.org/officeDocument/2006/relationships/image" Target="../media/image485.png"/><Relationship Id="rId164" Type="http://schemas.openxmlformats.org/officeDocument/2006/relationships/image" Target="../media/image493.png"/><Relationship Id="rId169" Type="http://schemas.openxmlformats.org/officeDocument/2006/relationships/customXml" Target="../ink/ink486.xml"/><Relationship Id="rId4" Type="http://schemas.openxmlformats.org/officeDocument/2006/relationships/image" Target="../media/image413.png"/><Relationship Id="rId9" Type="http://schemas.openxmlformats.org/officeDocument/2006/relationships/customXml" Target="../ink/ink406.xml"/><Relationship Id="rId26" Type="http://schemas.openxmlformats.org/officeDocument/2006/relationships/image" Target="../media/image424.png"/><Relationship Id="rId47" Type="http://schemas.openxmlformats.org/officeDocument/2006/relationships/customXml" Target="../ink/ink425.xml"/><Relationship Id="rId68" Type="http://schemas.openxmlformats.org/officeDocument/2006/relationships/image" Target="../media/image445.png"/><Relationship Id="rId89" Type="http://schemas.openxmlformats.org/officeDocument/2006/relationships/customXml" Target="../ink/ink446.xml"/><Relationship Id="rId112" Type="http://schemas.openxmlformats.org/officeDocument/2006/relationships/image" Target="../media/image467.png"/><Relationship Id="rId133" Type="http://schemas.openxmlformats.org/officeDocument/2006/relationships/customXml" Target="../ink/ink468.xml"/><Relationship Id="rId154" Type="http://schemas.openxmlformats.org/officeDocument/2006/relationships/image" Target="../media/image488.png"/><Relationship Id="rId16" Type="http://schemas.openxmlformats.org/officeDocument/2006/relationships/image" Target="../media/image419.png"/><Relationship Id="rId37" Type="http://schemas.openxmlformats.org/officeDocument/2006/relationships/customXml" Target="../ink/ink420.xml"/><Relationship Id="rId58" Type="http://schemas.openxmlformats.org/officeDocument/2006/relationships/image" Target="../media/image440.png"/><Relationship Id="rId79" Type="http://schemas.openxmlformats.org/officeDocument/2006/relationships/customXml" Target="../ink/ink441.xml"/><Relationship Id="rId102" Type="http://schemas.openxmlformats.org/officeDocument/2006/relationships/image" Target="../media/image462.png"/><Relationship Id="rId123" Type="http://schemas.openxmlformats.org/officeDocument/2006/relationships/customXml" Target="../ink/ink463.xml"/><Relationship Id="rId144" Type="http://schemas.openxmlformats.org/officeDocument/2006/relationships/image" Target="../media/image483.png"/><Relationship Id="rId90" Type="http://schemas.openxmlformats.org/officeDocument/2006/relationships/image" Target="../media/image456.png"/><Relationship Id="rId165" Type="http://schemas.openxmlformats.org/officeDocument/2006/relationships/customXml" Target="../ink/ink484.xml"/><Relationship Id="rId27" Type="http://schemas.openxmlformats.org/officeDocument/2006/relationships/customXml" Target="../ink/ink415.xml"/><Relationship Id="rId48" Type="http://schemas.openxmlformats.org/officeDocument/2006/relationships/image" Target="../media/image435.png"/><Relationship Id="rId69" Type="http://schemas.openxmlformats.org/officeDocument/2006/relationships/customXml" Target="../ink/ink436.xml"/><Relationship Id="rId113" Type="http://schemas.openxmlformats.org/officeDocument/2006/relationships/customXml" Target="../ink/ink458.xml"/><Relationship Id="rId134" Type="http://schemas.openxmlformats.org/officeDocument/2006/relationships/image" Target="../media/image478.png"/><Relationship Id="rId80" Type="http://schemas.openxmlformats.org/officeDocument/2006/relationships/image" Target="../media/image451.png"/><Relationship Id="rId155" Type="http://schemas.openxmlformats.org/officeDocument/2006/relationships/customXml" Target="../ink/ink479.xml"/><Relationship Id="rId17" Type="http://schemas.openxmlformats.org/officeDocument/2006/relationships/customXml" Target="../ink/ink410.xml"/><Relationship Id="rId38" Type="http://schemas.openxmlformats.org/officeDocument/2006/relationships/image" Target="../media/image430.png"/><Relationship Id="rId59" Type="http://schemas.openxmlformats.org/officeDocument/2006/relationships/customXml" Target="../ink/ink431.xml"/><Relationship Id="rId103" Type="http://schemas.openxmlformats.org/officeDocument/2006/relationships/customXml" Target="../ink/ink453.xml"/><Relationship Id="rId124" Type="http://schemas.openxmlformats.org/officeDocument/2006/relationships/image" Target="../media/image473.png"/></Relationships>
</file>

<file path=ppt/slides/_rels/slide103.xml.rels><?xml version="1.0" encoding="UTF-8" standalone="yes"?>
<Relationships xmlns="http://schemas.openxmlformats.org/package/2006/relationships"><Relationship Id="rId13" Type="http://schemas.openxmlformats.org/officeDocument/2006/relationships/customXml" Target="../ink/ink493.xml"/><Relationship Id="rId18" Type="http://schemas.openxmlformats.org/officeDocument/2006/relationships/image" Target="../media/image506.png"/><Relationship Id="rId26" Type="http://schemas.openxmlformats.org/officeDocument/2006/relationships/image" Target="../media/image510.png"/><Relationship Id="rId3" Type="http://schemas.openxmlformats.org/officeDocument/2006/relationships/customXml" Target="../ink/ink488.xml"/><Relationship Id="rId21" Type="http://schemas.openxmlformats.org/officeDocument/2006/relationships/customXml" Target="../ink/ink497.xml"/><Relationship Id="rId34" Type="http://schemas.openxmlformats.org/officeDocument/2006/relationships/image" Target="../media/image514.png"/><Relationship Id="rId7" Type="http://schemas.openxmlformats.org/officeDocument/2006/relationships/customXml" Target="../ink/ink490.xml"/><Relationship Id="rId12" Type="http://schemas.openxmlformats.org/officeDocument/2006/relationships/image" Target="../media/image503.png"/><Relationship Id="rId17" Type="http://schemas.openxmlformats.org/officeDocument/2006/relationships/customXml" Target="../ink/ink495.xml"/><Relationship Id="rId25" Type="http://schemas.openxmlformats.org/officeDocument/2006/relationships/customXml" Target="../ink/ink499.xml"/><Relationship Id="rId33" Type="http://schemas.openxmlformats.org/officeDocument/2006/relationships/customXml" Target="../ink/ink503.xml"/><Relationship Id="rId2" Type="http://schemas.openxmlformats.org/officeDocument/2006/relationships/image" Target="../media/image498.png"/><Relationship Id="rId16" Type="http://schemas.openxmlformats.org/officeDocument/2006/relationships/image" Target="../media/image505.png"/><Relationship Id="rId20" Type="http://schemas.openxmlformats.org/officeDocument/2006/relationships/image" Target="../media/image507.png"/><Relationship Id="rId29" Type="http://schemas.openxmlformats.org/officeDocument/2006/relationships/customXml" Target="../ink/ink501.xml"/><Relationship Id="rId1" Type="http://schemas.openxmlformats.org/officeDocument/2006/relationships/slideLayout" Target="../slideLayouts/slideLayout6.xml"/><Relationship Id="rId6" Type="http://schemas.openxmlformats.org/officeDocument/2006/relationships/image" Target="../media/image500.png"/><Relationship Id="rId11" Type="http://schemas.openxmlformats.org/officeDocument/2006/relationships/customXml" Target="../ink/ink492.xml"/><Relationship Id="rId24" Type="http://schemas.openxmlformats.org/officeDocument/2006/relationships/image" Target="../media/image509.png"/><Relationship Id="rId32" Type="http://schemas.openxmlformats.org/officeDocument/2006/relationships/image" Target="../media/image513.png"/><Relationship Id="rId5" Type="http://schemas.openxmlformats.org/officeDocument/2006/relationships/customXml" Target="../ink/ink489.xml"/><Relationship Id="rId15" Type="http://schemas.openxmlformats.org/officeDocument/2006/relationships/customXml" Target="../ink/ink494.xml"/><Relationship Id="rId23" Type="http://schemas.openxmlformats.org/officeDocument/2006/relationships/customXml" Target="../ink/ink498.xml"/><Relationship Id="rId28" Type="http://schemas.openxmlformats.org/officeDocument/2006/relationships/image" Target="../media/image511.png"/><Relationship Id="rId10" Type="http://schemas.openxmlformats.org/officeDocument/2006/relationships/image" Target="../media/image502.png"/><Relationship Id="rId19" Type="http://schemas.openxmlformats.org/officeDocument/2006/relationships/customXml" Target="../ink/ink496.xml"/><Relationship Id="rId31" Type="http://schemas.openxmlformats.org/officeDocument/2006/relationships/customXml" Target="../ink/ink502.xml"/><Relationship Id="rId4" Type="http://schemas.openxmlformats.org/officeDocument/2006/relationships/image" Target="../media/image499.png"/><Relationship Id="rId9" Type="http://schemas.openxmlformats.org/officeDocument/2006/relationships/customXml" Target="../ink/ink491.xml"/><Relationship Id="rId14" Type="http://schemas.openxmlformats.org/officeDocument/2006/relationships/image" Target="../media/image504.png"/><Relationship Id="rId22" Type="http://schemas.openxmlformats.org/officeDocument/2006/relationships/image" Target="../media/image508.png"/><Relationship Id="rId27" Type="http://schemas.openxmlformats.org/officeDocument/2006/relationships/customXml" Target="../ink/ink500.xml"/><Relationship Id="rId30" Type="http://schemas.openxmlformats.org/officeDocument/2006/relationships/image" Target="../media/image512.png"/><Relationship Id="rId8" Type="http://schemas.openxmlformats.org/officeDocument/2006/relationships/image" Target="../media/image501.png"/></Relationships>
</file>

<file path=ppt/slides/_rels/slide104.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6" Type="http://schemas.openxmlformats.org/officeDocument/2006/relationships/image" Target="../media/image529.png"/><Relationship Id="rId21" Type="http://schemas.openxmlformats.org/officeDocument/2006/relationships/customXml" Target="../ink/ink512.xml"/><Relationship Id="rId42" Type="http://schemas.openxmlformats.org/officeDocument/2006/relationships/image" Target="../media/image537.png"/><Relationship Id="rId47" Type="http://schemas.openxmlformats.org/officeDocument/2006/relationships/customXml" Target="../ink/ink525.xml"/><Relationship Id="rId63" Type="http://schemas.openxmlformats.org/officeDocument/2006/relationships/customXml" Target="../ink/ink533.xml"/><Relationship Id="rId68" Type="http://schemas.openxmlformats.org/officeDocument/2006/relationships/image" Target="../media/image550.png"/><Relationship Id="rId16" Type="http://schemas.openxmlformats.org/officeDocument/2006/relationships/image" Target="../media/image524.png"/><Relationship Id="rId11" Type="http://schemas.openxmlformats.org/officeDocument/2006/relationships/customXml" Target="../ink/ink507.xml"/><Relationship Id="rId32" Type="http://schemas.openxmlformats.org/officeDocument/2006/relationships/image" Target="../media/image532.png"/><Relationship Id="rId37" Type="http://schemas.openxmlformats.org/officeDocument/2006/relationships/customXml" Target="../ink/ink520.xml"/><Relationship Id="rId53" Type="http://schemas.openxmlformats.org/officeDocument/2006/relationships/customXml" Target="../ink/ink528.xml"/><Relationship Id="rId58" Type="http://schemas.openxmlformats.org/officeDocument/2006/relationships/image" Target="../media/image545.png"/><Relationship Id="rId74" Type="http://schemas.openxmlformats.org/officeDocument/2006/relationships/image" Target="../media/image553.png"/><Relationship Id="rId79" Type="http://schemas.openxmlformats.org/officeDocument/2006/relationships/customXml" Target="../ink/ink541.xml"/><Relationship Id="rId5" Type="http://schemas.openxmlformats.org/officeDocument/2006/relationships/customXml" Target="../ink/ink504.xml"/><Relationship Id="rId61" Type="http://schemas.openxmlformats.org/officeDocument/2006/relationships/customXml" Target="../ink/ink532.xml"/><Relationship Id="rId82" Type="http://schemas.openxmlformats.org/officeDocument/2006/relationships/image" Target="../media/image557.png"/><Relationship Id="rId19" Type="http://schemas.openxmlformats.org/officeDocument/2006/relationships/customXml" Target="../ink/ink511.xml"/><Relationship Id="rId14" Type="http://schemas.openxmlformats.org/officeDocument/2006/relationships/image" Target="../media/image523.png"/><Relationship Id="rId22" Type="http://schemas.openxmlformats.org/officeDocument/2006/relationships/image" Target="../media/image527.png"/><Relationship Id="rId27" Type="http://schemas.openxmlformats.org/officeDocument/2006/relationships/customXml" Target="../ink/ink515.xml"/><Relationship Id="rId30" Type="http://schemas.openxmlformats.org/officeDocument/2006/relationships/image" Target="../media/image531.png"/><Relationship Id="rId35" Type="http://schemas.openxmlformats.org/officeDocument/2006/relationships/customXml" Target="../ink/ink519.xml"/><Relationship Id="rId43" Type="http://schemas.openxmlformats.org/officeDocument/2006/relationships/customXml" Target="../ink/ink523.xml"/><Relationship Id="rId48" Type="http://schemas.openxmlformats.org/officeDocument/2006/relationships/image" Target="../media/image540.png"/><Relationship Id="rId56" Type="http://schemas.openxmlformats.org/officeDocument/2006/relationships/image" Target="../media/image544.png"/><Relationship Id="rId64" Type="http://schemas.openxmlformats.org/officeDocument/2006/relationships/image" Target="../media/image548.png"/><Relationship Id="rId69" Type="http://schemas.openxmlformats.org/officeDocument/2006/relationships/customXml" Target="../ink/ink536.xml"/><Relationship Id="rId77" Type="http://schemas.openxmlformats.org/officeDocument/2006/relationships/customXml" Target="../ink/ink540.xml"/><Relationship Id="rId8" Type="http://schemas.openxmlformats.org/officeDocument/2006/relationships/image" Target="../media/image520.png"/><Relationship Id="rId51" Type="http://schemas.openxmlformats.org/officeDocument/2006/relationships/customXml" Target="../ink/ink527.xml"/><Relationship Id="rId72" Type="http://schemas.openxmlformats.org/officeDocument/2006/relationships/image" Target="../media/image552.png"/><Relationship Id="rId80" Type="http://schemas.openxmlformats.org/officeDocument/2006/relationships/image" Target="../media/image556.png"/><Relationship Id="rId3" Type="http://schemas.openxmlformats.org/officeDocument/2006/relationships/image" Target="../media/image518.png"/><Relationship Id="rId12" Type="http://schemas.openxmlformats.org/officeDocument/2006/relationships/image" Target="../media/image522.png"/><Relationship Id="rId17" Type="http://schemas.openxmlformats.org/officeDocument/2006/relationships/customXml" Target="../ink/ink510.xml"/><Relationship Id="rId25" Type="http://schemas.openxmlformats.org/officeDocument/2006/relationships/customXml" Target="../ink/ink514.xml"/><Relationship Id="rId33" Type="http://schemas.openxmlformats.org/officeDocument/2006/relationships/customXml" Target="../ink/ink518.xml"/><Relationship Id="rId38" Type="http://schemas.openxmlformats.org/officeDocument/2006/relationships/image" Target="../media/image535.png"/><Relationship Id="rId46" Type="http://schemas.openxmlformats.org/officeDocument/2006/relationships/image" Target="../media/image539.png"/><Relationship Id="rId59" Type="http://schemas.openxmlformats.org/officeDocument/2006/relationships/customXml" Target="../ink/ink531.xml"/><Relationship Id="rId67" Type="http://schemas.openxmlformats.org/officeDocument/2006/relationships/customXml" Target="../ink/ink535.xml"/><Relationship Id="rId20" Type="http://schemas.openxmlformats.org/officeDocument/2006/relationships/image" Target="../media/image526.png"/><Relationship Id="rId41" Type="http://schemas.openxmlformats.org/officeDocument/2006/relationships/customXml" Target="../ink/ink522.xml"/><Relationship Id="rId54" Type="http://schemas.openxmlformats.org/officeDocument/2006/relationships/image" Target="../media/image543.png"/><Relationship Id="rId62" Type="http://schemas.openxmlformats.org/officeDocument/2006/relationships/image" Target="../media/image547.png"/><Relationship Id="rId70" Type="http://schemas.openxmlformats.org/officeDocument/2006/relationships/image" Target="../media/image551.png"/><Relationship Id="rId75" Type="http://schemas.openxmlformats.org/officeDocument/2006/relationships/customXml" Target="../ink/ink539.xml"/><Relationship Id="rId1" Type="http://schemas.openxmlformats.org/officeDocument/2006/relationships/slideLayout" Target="../slideLayouts/slideLayout6.xml"/><Relationship Id="rId6" Type="http://schemas.openxmlformats.org/officeDocument/2006/relationships/image" Target="../media/image519.png"/><Relationship Id="rId15" Type="http://schemas.openxmlformats.org/officeDocument/2006/relationships/customXml" Target="../ink/ink509.xml"/><Relationship Id="rId23" Type="http://schemas.openxmlformats.org/officeDocument/2006/relationships/customXml" Target="../ink/ink513.xml"/><Relationship Id="rId28" Type="http://schemas.openxmlformats.org/officeDocument/2006/relationships/image" Target="../media/image530.png"/><Relationship Id="rId36" Type="http://schemas.openxmlformats.org/officeDocument/2006/relationships/image" Target="../media/image534.png"/><Relationship Id="rId49" Type="http://schemas.openxmlformats.org/officeDocument/2006/relationships/customXml" Target="../ink/ink526.xml"/><Relationship Id="rId57" Type="http://schemas.openxmlformats.org/officeDocument/2006/relationships/customXml" Target="../ink/ink530.xml"/><Relationship Id="rId10" Type="http://schemas.openxmlformats.org/officeDocument/2006/relationships/image" Target="../media/image521.png"/><Relationship Id="rId31" Type="http://schemas.openxmlformats.org/officeDocument/2006/relationships/customXml" Target="../ink/ink517.xml"/><Relationship Id="rId44" Type="http://schemas.openxmlformats.org/officeDocument/2006/relationships/image" Target="../media/image538.png"/><Relationship Id="rId52" Type="http://schemas.openxmlformats.org/officeDocument/2006/relationships/image" Target="../media/image542.png"/><Relationship Id="rId60" Type="http://schemas.openxmlformats.org/officeDocument/2006/relationships/image" Target="../media/image546.png"/><Relationship Id="rId65" Type="http://schemas.openxmlformats.org/officeDocument/2006/relationships/customXml" Target="../ink/ink534.xml"/><Relationship Id="rId73" Type="http://schemas.openxmlformats.org/officeDocument/2006/relationships/customXml" Target="../ink/ink538.xml"/><Relationship Id="rId78" Type="http://schemas.openxmlformats.org/officeDocument/2006/relationships/image" Target="../media/image555.png"/><Relationship Id="rId81" Type="http://schemas.openxmlformats.org/officeDocument/2006/relationships/customXml" Target="../ink/ink542.xml"/><Relationship Id="rId4" Type="http://schemas.openxmlformats.org/officeDocument/2006/relationships/hyperlink" Target="https://www.youtube.com/watch?v=wbftlDzIALA" TargetMode="External"/><Relationship Id="rId9" Type="http://schemas.openxmlformats.org/officeDocument/2006/relationships/customXml" Target="../ink/ink506.xml"/><Relationship Id="rId13" Type="http://schemas.openxmlformats.org/officeDocument/2006/relationships/customXml" Target="../ink/ink508.xml"/><Relationship Id="rId18" Type="http://schemas.openxmlformats.org/officeDocument/2006/relationships/image" Target="../media/image525.png"/><Relationship Id="rId39" Type="http://schemas.openxmlformats.org/officeDocument/2006/relationships/customXml" Target="../ink/ink521.xml"/><Relationship Id="rId34" Type="http://schemas.openxmlformats.org/officeDocument/2006/relationships/image" Target="../media/image533.png"/><Relationship Id="rId50" Type="http://schemas.openxmlformats.org/officeDocument/2006/relationships/image" Target="../media/image541.png"/><Relationship Id="rId55" Type="http://schemas.openxmlformats.org/officeDocument/2006/relationships/customXml" Target="../ink/ink529.xml"/><Relationship Id="rId76" Type="http://schemas.openxmlformats.org/officeDocument/2006/relationships/image" Target="../media/image554.png"/><Relationship Id="rId7" Type="http://schemas.openxmlformats.org/officeDocument/2006/relationships/customXml" Target="../ink/ink505.xml"/><Relationship Id="rId71" Type="http://schemas.openxmlformats.org/officeDocument/2006/relationships/customXml" Target="../ink/ink537.xml"/><Relationship Id="rId2" Type="http://schemas.openxmlformats.org/officeDocument/2006/relationships/image" Target="../media/image517.png"/><Relationship Id="rId29" Type="http://schemas.openxmlformats.org/officeDocument/2006/relationships/customXml" Target="../ink/ink516.xml"/><Relationship Id="rId24" Type="http://schemas.openxmlformats.org/officeDocument/2006/relationships/image" Target="../media/image528.png"/><Relationship Id="rId40" Type="http://schemas.openxmlformats.org/officeDocument/2006/relationships/image" Target="../media/image536.png"/><Relationship Id="rId45" Type="http://schemas.openxmlformats.org/officeDocument/2006/relationships/customXml" Target="../ink/ink524.xml"/><Relationship Id="rId66" Type="http://schemas.openxmlformats.org/officeDocument/2006/relationships/image" Target="../media/image549.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hyperlink" Target="https://www.frontiersin.org/research-topics/52928/quantum-artificial-intelligence" TargetMode="External"/><Relationship Id="rId18" Type="http://schemas.openxmlformats.org/officeDocument/2006/relationships/hyperlink" Target="https://en.wikipedia.org/wiki/Quantum_computing" TargetMode="External"/><Relationship Id="rId26" Type="http://schemas.openxmlformats.org/officeDocument/2006/relationships/hyperlink" Target="https://www.youtube.com/watch?v=e3fz3dqhN44" TargetMode="External"/><Relationship Id="rId39" Type="http://schemas.openxmlformats.org/officeDocument/2006/relationships/hyperlink" Target="https://theconversation.com/une-breve-histoire-de-lordinateur-quantique-190939" TargetMode="External"/><Relationship Id="rId21" Type="http://schemas.openxmlformats.org/officeDocument/2006/relationships/hyperlink" Target="https://www.analyticsinsight.net/how-quantum-computers-could-change-drug-development-in-2023/" TargetMode="External"/><Relationship Id="rId34" Type="http://schemas.openxmlformats.org/officeDocument/2006/relationships/hyperlink" Target="https://en.wikipedia.org/wiki/Quantum_superposition" TargetMode="External"/><Relationship Id="rId7" Type="http://schemas.openxmlformats.org/officeDocument/2006/relationships/hyperlink" Target="https://www.csis.org/analysis/quantum-technology-applications-and-implications" TargetMode="External"/><Relationship Id="rId12" Type="http://schemas.openxmlformats.org/officeDocument/2006/relationships/hyperlink" Target="https://www.bbvaopenmind.com/en/technology/digital-world/quantum-computing-and-ai/" TargetMode="External"/><Relationship Id="rId17" Type="http://schemas.openxmlformats.org/officeDocument/2006/relationships/hyperlink" Target="https://www.americanscientist.org/article/is-quantum-computing-a-cybersecurity-threat" TargetMode="External"/><Relationship Id="rId25" Type="http://schemas.openxmlformats.org/officeDocument/2006/relationships/hyperlink" Target="https://www.youtube.com/watch?v=JhHMJCUmq28" TargetMode="External"/><Relationship Id="rId33" Type="http://schemas.openxmlformats.org/officeDocument/2006/relationships/hyperlink" Target="https://youtu.be/5gBuWvWHyqQ?si=GxSbFM0JsxLIr1Kw" TargetMode="External"/><Relationship Id="rId38" Type="http://schemas.openxmlformats.org/officeDocument/2006/relationships/hyperlink" Target="https://quantumpedia.uk/a-brief-history-of-quantum-computing-e0bbd05893d0" TargetMode="External"/><Relationship Id="rId2" Type="http://schemas.openxmlformats.org/officeDocument/2006/relationships/hyperlink" Target="https://www.ibm.com/topics/quantum-computing" TargetMode="External"/><Relationship Id="rId16" Type="http://schemas.openxmlformats.org/officeDocument/2006/relationships/hyperlink" Target="https://quantumxc.com/blog/quantum-computing-impact-on-cybersecurity/" TargetMode="External"/><Relationship Id="rId20" Type="http://schemas.openxmlformats.org/officeDocument/2006/relationships/hyperlink" Target="https://www.techradar.com/pro/how-quantum-computing-can-benefit-drug-discovery" TargetMode="External"/><Relationship Id="rId29" Type="http://schemas.openxmlformats.org/officeDocument/2006/relationships/hyperlink" Target="https://www.youtube.com/watch?v=-UlxHPIEVqA" TargetMode="External"/><Relationship Id="rId1" Type="http://schemas.openxmlformats.org/officeDocument/2006/relationships/slideLayout" Target="../slideLayouts/slideLayout2.xml"/><Relationship Id="rId6" Type="http://schemas.openxmlformats.org/officeDocument/2006/relationships/hyperlink" Target="https://www.sdxcentral.com/security/quantum/definitions/what-are-the-disadvantages-of-quantum-computing/" TargetMode="External"/><Relationship Id="rId11" Type="http://schemas.openxmlformats.org/officeDocument/2006/relationships/hyperlink" Target="https://research.aimultiple.com/quantum-ai/" TargetMode="External"/><Relationship Id="rId24" Type="http://schemas.openxmlformats.org/officeDocument/2006/relationships/hyperlink" Target="https://www.facebook.com/watch/?v=1708426892859972" TargetMode="External"/><Relationship Id="rId32" Type="http://schemas.openxmlformats.org/officeDocument/2006/relationships/hyperlink" Target="https://scienceexchange.caltech.edu/topics/quantum-science-explained/quantum-superposition" TargetMode="External"/><Relationship Id="rId37" Type="http://schemas.openxmlformats.org/officeDocument/2006/relationships/hyperlink" Target="https://thequantuminsider.com/2019/09/25/quantum-godfathers-1-david-deutsch-quantum-computings-lost-founder/" TargetMode="External"/><Relationship Id="rId5" Type="http://schemas.openxmlformats.org/officeDocument/2006/relationships/hyperlink" Target="https://www.itrelease.com/2020/10/advantages-and-disadvantages-of-quantum-computers/" TargetMode="External"/><Relationship Id="rId15" Type="http://schemas.openxmlformats.org/officeDocument/2006/relationships/hyperlink" Target="https://insights.sei.cmu.edu/blog/cybersecurity-of-quantum-computing-a-new-frontier/" TargetMode="External"/><Relationship Id="rId23" Type="http://schemas.openxmlformats.org/officeDocument/2006/relationships/hyperlink" Target="https://www.weforum.org/agenda/2024/02/quantum-computing-ai-and-drug-discovery-7-key-guardrails/" TargetMode="External"/><Relationship Id="rId28" Type="http://schemas.openxmlformats.org/officeDocument/2006/relationships/hyperlink" Target="https://www.youtube.com/watch?v=OWJCfOvochA" TargetMode="External"/><Relationship Id="rId36" Type="http://schemas.openxmlformats.org/officeDocument/2006/relationships/hyperlink" Target="https://thequantuminsider.com/2020/05/26/history-of-quantum-computing/" TargetMode="External"/><Relationship Id="rId10" Type="http://schemas.openxmlformats.org/officeDocument/2006/relationships/hyperlink" Target="https://www.technologyreview.com/2023/01/06/1066317/whats-next-for-quantum-computing/" TargetMode="External"/><Relationship Id="rId19" Type="http://schemas.openxmlformats.org/officeDocument/2006/relationships/hyperlink" Target="https://www.mckinsey.com/industries/life-sciences/our-insights/pharmas-digital-rx-quantum-computing-in-drug-research-and-development" TargetMode="External"/><Relationship Id="rId31" Type="http://schemas.openxmlformats.org/officeDocument/2006/relationships/hyperlink" Target="https://www.bing.com/search?q=physique+quantique+&amp;qs=n&amp;form=QBRE&amp;sp=-1&amp;ghc=1&amp;lq=0&amp;pq=physique+quantiqu&amp;sc=11-17&amp;sk=&amp;cvid=7146EC6A6DE04F938D1E1422AA5393FC&amp;ghsh=0&amp;ghacc=0&amp;ghpl=" TargetMode="External"/><Relationship Id="rId4" Type="http://schemas.openxmlformats.org/officeDocument/2006/relationships/hyperlink" Target="https://www.theknowledgeacademy.com/blog/advantages-and-disadvantages-of-quantum-computing/" TargetMode="External"/><Relationship Id="rId9" Type="http://schemas.openxmlformats.org/officeDocument/2006/relationships/hyperlink" Target="https://builtin.com/hardware/quantum-computing" TargetMode="External"/><Relationship Id="rId14" Type="http://schemas.openxmlformats.org/officeDocument/2006/relationships/hyperlink" Target="https://www.forbes.com/sites/forbestechcouncil/2021/01/04/how-quantum-computing-will-transform-cybersecurity/?sh=56312e547d3f" TargetMode="External"/><Relationship Id="rId22" Type="http://schemas.openxmlformats.org/officeDocument/2006/relationships/hyperlink" Target="https://www.drugdiscoverytrends.com/quantum-computing-drug-discovery/" TargetMode="External"/><Relationship Id="rId27" Type="http://schemas.openxmlformats.org/officeDocument/2006/relationships/hyperlink" Target="https://www.youtube.com/watch?v=uLnGp1WTNFQ" TargetMode="External"/><Relationship Id="rId30" Type="http://schemas.openxmlformats.org/officeDocument/2006/relationships/hyperlink" Target="https://www.youtube.com/watch?v=-UrdExQW0cs" TargetMode="External"/><Relationship Id="rId35" Type="http://schemas.openxmlformats.org/officeDocument/2006/relationships/hyperlink" Target="https://fr.wikipedia.org/wiki/Principe_de_superposition_quantique" TargetMode="External"/><Relationship Id="rId8" Type="http://schemas.openxmlformats.org/officeDocument/2006/relationships/hyperlink" Target="https://hbr.org/2021/07/quantum-computing-is-coming-what-can-it-do" TargetMode="External"/><Relationship Id="rId3" Type="http://schemas.openxmlformats.org/officeDocument/2006/relationships/hyperlink" Target="https://www.scientificamerican.com/video/how-does-a-quantum-computer-wor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hyperlink" Target="https://opencuny.org/healthdsc/the-gc-wellness-festivals-just-a-week-away-mon-april-15th/" TargetMode="External"/><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hyperlink" Target="https://creativecommons.org/licenses/by-nc-sa/3.0/" TargetMode="Externa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sparkpeople.com/resource/fitness_articles.asp?id=1115"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8.png"/><Relationship Id="rId12" Type="http://schemas.openxmlformats.org/officeDocument/2006/relationships/customXml" Target="../ink/ink5.xml"/><Relationship Id="rId17" Type="http://schemas.openxmlformats.org/officeDocument/2006/relationships/image" Target="../media/image23.png"/><Relationship Id="rId2" Type="http://schemas.openxmlformats.org/officeDocument/2006/relationships/image" Target="../media/image7.png"/><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9.png"/><Relationship Id="rId14" Type="http://schemas.openxmlformats.org/officeDocument/2006/relationships/customXml" Target="../ink/ink6.xml"/></Relationships>
</file>

<file path=ppt/slides/_rels/slide7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53.jpe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65.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7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73.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hyperlink" Target="https://nickbostrom.com/superintelligence" TargetMode="External"/><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17" Type="http://schemas.openxmlformats.org/officeDocument/2006/relationships/customXml" Target="../ink/ink64.xml"/><Relationship Id="rId21" Type="http://schemas.openxmlformats.org/officeDocument/2006/relationships/customXml" Target="../ink/ink16.xml"/><Relationship Id="rId42" Type="http://schemas.openxmlformats.org/officeDocument/2006/relationships/image" Target="../media/image2310.png"/><Relationship Id="rId63" Type="http://schemas.openxmlformats.org/officeDocument/2006/relationships/customXml" Target="../ink/ink37.xml"/><Relationship Id="rId84" Type="http://schemas.openxmlformats.org/officeDocument/2006/relationships/image" Target="../media/image4410.png"/><Relationship Id="rId138" Type="http://schemas.openxmlformats.org/officeDocument/2006/relationships/image" Target="../media/image711.png"/><Relationship Id="rId159" Type="http://schemas.openxmlformats.org/officeDocument/2006/relationships/customXml" Target="../ink/ink85.xml"/><Relationship Id="rId107" Type="http://schemas.openxmlformats.org/officeDocument/2006/relationships/customXml" Target="../ink/ink59.xml"/><Relationship Id="rId11" Type="http://schemas.openxmlformats.org/officeDocument/2006/relationships/customXml" Target="../ink/ink11.xml"/><Relationship Id="rId32" Type="http://schemas.openxmlformats.org/officeDocument/2006/relationships/image" Target="../media/image1810.png"/><Relationship Id="rId53" Type="http://schemas.openxmlformats.org/officeDocument/2006/relationships/customXml" Target="../ink/ink32.xml"/><Relationship Id="rId74" Type="http://schemas.openxmlformats.org/officeDocument/2006/relationships/image" Target="../media/image3910.png"/><Relationship Id="rId128" Type="http://schemas.openxmlformats.org/officeDocument/2006/relationships/image" Target="../media/image92.png"/><Relationship Id="rId149" Type="http://schemas.openxmlformats.org/officeDocument/2006/relationships/customXml" Target="../ink/ink80.xml"/><Relationship Id="rId5" Type="http://schemas.openxmlformats.org/officeDocument/2006/relationships/customXml" Target="../ink/ink8.xml"/><Relationship Id="rId95" Type="http://schemas.openxmlformats.org/officeDocument/2006/relationships/customXml" Target="../ink/ink53.xml"/><Relationship Id="rId160" Type="http://schemas.openxmlformats.org/officeDocument/2006/relationships/image" Target="../media/image820.png"/><Relationship Id="rId22" Type="http://schemas.openxmlformats.org/officeDocument/2006/relationships/image" Target="../media/image1310.png"/><Relationship Id="rId43" Type="http://schemas.openxmlformats.org/officeDocument/2006/relationships/customXml" Target="../ink/ink27.xml"/><Relationship Id="rId64" Type="http://schemas.openxmlformats.org/officeDocument/2006/relationships/image" Target="../media/image34.png"/><Relationship Id="rId118" Type="http://schemas.openxmlformats.org/officeDocument/2006/relationships/image" Target="../media/image87.png"/><Relationship Id="rId139" Type="http://schemas.openxmlformats.org/officeDocument/2006/relationships/customXml" Target="../ink/ink75.xml"/><Relationship Id="rId85" Type="http://schemas.openxmlformats.org/officeDocument/2006/relationships/customXml" Target="../ink/ink48.xml"/><Relationship Id="rId150" Type="http://schemas.openxmlformats.org/officeDocument/2006/relationships/image" Target="../media/image770.png"/><Relationship Id="rId12" Type="http://schemas.openxmlformats.org/officeDocument/2006/relationships/image" Target="../media/image810.png"/><Relationship Id="rId17" Type="http://schemas.openxmlformats.org/officeDocument/2006/relationships/customXml" Target="../ink/ink14.xml"/><Relationship Id="rId33" Type="http://schemas.openxmlformats.org/officeDocument/2006/relationships/customXml" Target="../ink/ink22.xml"/><Relationship Id="rId38" Type="http://schemas.openxmlformats.org/officeDocument/2006/relationships/image" Target="../media/image2110.png"/><Relationship Id="rId59" Type="http://schemas.openxmlformats.org/officeDocument/2006/relationships/customXml" Target="../ink/ink35.xml"/><Relationship Id="rId103" Type="http://schemas.openxmlformats.org/officeDocument/2006/relationships/customXml" Target="../ink/ink57.xml"/><Relationship Id="rId108" Type="http://schemas.openxmlformats.org/officeDocument/2006/relationships/image" Target="../media/image560.png"/><Relationship Id="rId124" Type="http://schemas.openxmlformats.org/officeDocument/2006/relationships/image" Target="../media/image90.png"/><Relationship Id="rId129" Type="http://schemas.openxmlformats.org/officeDocument/2006/relationships/customXml" Target="../ink/ink70.xml"/><Relationship Id="rId54" Type="http://schemas.openxmlformats.org/officeDocument/2006/relationships/image" Target="../media/image29.png"/><Relationship Id="rId70" Type="http://schemas.openxmlformats.org/officeDocument/2006/relationships/image" Target="../media/image3710.png"/><Relationship Id="rId75" Type="http://schemas.openxmlformats.org/officeDocument/2006/relationships/customXml" Target="../ink/ink43.xml"/><Relationship Id="rId91" Type="http://schemas.openxmlformats.org/officeDocument/2006/relationships/customXml" Target="../ink/ink51.xml"/><Relationship Id="rId96" Type="http://schemas.openxmlformats.org/officeDocument/2006/relationships/image" Target="../media/image50.png"/><Relationship Id="rId140" Type="http://schemas.openxmlformats.org/officeDocument/2006/relationships/image" Target="../media/image720.png"/><Relationship Id="rId145" Type="http://schemas.openxmlformats.org/officeDocument/2006/relationships/customXml" Target="../ink/ink78.xml"/><Relationship Id="rId161" Type="http://schemas.openxmlformats.org/officeDocument/2006/relationships/customXml" Target="../ink/ink86.xml"/><Relationship Id="rId166" Type="http://schemas.openxmlformats.org/officeDocument/2006/relationships/image" Target="../media/image850.png"/><Relationship Id="rId1" Type="http://schemas.openxmlformats.org/officeDocument/2006/relationships/slideLayout" Target="../slideLayouts/slideLayout6.xml"/><Relationship Id="rId6" Type="http://schemas.openxmlformats.org/officeDocument/2006/relationships/image" Target="../media/image5.png"/><Relationship Id="rId23" Type="http://schemas.openxmlformats.org/officeDocument/2006/relationships/customXml" Target="../ink/ink17.xml"/><Relationship Id="rId28" Type="http://schemas.openxmlformats.org/officeDocument/2006/relationships/image" Target="../media/image16.png"/><Relationship Id="rId49" Type="http://schemas.openxmlformats.org/officeDocument/2006/relationships/customXml" Target="../ink/ink30.xml"/><Relationship Id="rId114" Type="http://schemas.openxmlformats.org/officeDocument/2006/relationships/image" Target="../media/image85.png"/><Relationship Id="rId119" Type="http://schemas.openxmlformats.org/officeDocument/2006/relationships/customXml" Target="../ink/ink65.xml"/><Relationship Id="rId44" Type="http://schemas.openxmlformats.org/officeDocument/2006/relationships/image" Target="../media/image2410.png"/><Relationship Id="rId60" Type="http://schemas.openxmlformats.org/officeDocument/2006/relationships/image" Target="../media/image32.png"/><Relationship Id="rId65" Type="http://schemas.openxmlformats.org/officeDocument/2006/relationships/customXml" Target="../ink/ink38.xml"/><Relationship Id="rId81" Type="http://schemas.openxmlformats.org/officeDocument/2006/relationships/customXml" Target="../ink/ink46.xml"/><Relationship Id="rId86" Type="http://schemas.openxmlformats.org/officeDocument/2006/relationships/image" Target="../media/image4510.png"/><Relationship Id="rId130" Type="http://schemas.openxmlformats.org/officeDocument/2006/relationships/image" Target="../media/image670.png"/><Relationship Id="rId135" Type="http://schemas.openxmlformats.org/officeDocument/2006/relationships/customXml" Target="../ink/ink73.xml"/><Relationship Id="rId151" Type="http://schemas.openxmlformats.org/officeDocument/2006/relationships/customXml" Target="../ink/ink81.xml"/><Relationship Id="rId156" Type="http://schemas.openxmlformats.org/officeDocument/2006/relationships/image" Target="../media/image800.png"/><Relationship Id="rId13" Type="http://schemas.openxmlformats.org/officeDocument/2006/relationships/customXml" Target="../ink/ink12.xml"/><Relationship Id="rId18" Type="http://schemas.openxmlformats.org/officeDocument/2006/relationships/image" Target="../media/image1110.png"/><Relationship Id="rId39" Type="http://schemas.openxmlformats.org/officeDocument/2006/relationships/customXml" Target="../ink/ink25.xml"/><Relationship Id="rId109" Type="http://schemas.openxmlformats.org/officeDocument/2006/relationships/customXml" Target="../ink/ink60.xml"/><Relationship Id="rId34" Type="http://schemas.openxmlformats.org/officeDocument/2006/relationships/image" Target="../media/image1910.png"/><Relationship Id="rId50" Type="http://schemas.openxmlformats.org/officeDocument/2006/relationships/image" Target="../media/image2710.png"/><Relationship Id="rId55" Type="http://schemas.openxmlformats.org/officeDocument/2006/relationships/customXml" Target="../ink/ink33.xml"/><Relationship Id="rId76" Type="http://schemas.openxmlformats.org/officeDocument/2006/relationships/image" Target="../media/image40.png"/><Relationship Id="rId97" Type="http://schemas.openxmlformats.org/officeDocument/2006/relationships/customXml" Target="../ink/ink54.xml"/><Relationship Id="rId104" Type="http://schemas.openxmlformats.org/officeDocument/2006/relationships/image" Target="../media/image5410.png"/><Relationship Id="rId120" Type="http://schemas.openxmlformats.org/officeDocument/2006/relationships/image" Target="../media/image88.png"/><Relationship Id="rId125" Type="http://schemas.openxmlformats.org/officeDocument/2006/relationships/customXml" Target="../ink/ink68.xml"/><Relationship Id="rId141" Type="http://schemas.openxmlformats.org/officeDocument/2006/relationships/customXml" Target="../ink/ink76.xml"/><Relationship Id="rId146" Type="http://schemas.openxmlformats.org/officeDocument/2006/relationships/image" Target="../media/image750.png"/><Relationship Id="rId167" Type="http://schemas.openxmlformats.org/officeDocument/2006/relationships/customXml" Target="../ink/ink89.xml"/><Relationship Id="rId7" Type="http://schemas.openxmlformats.org/officeDocument/2006/relationships/customXml" Target="../ink/ink9.xml"/><Relationship Id="rId71" Type="http://schemas.openxmlformats.org/officeDocument/2006/relationships/customXml" Target="../ink/ink41.xml"/><Relationship Id="rId92" Type="http://schemas.openxmlformats.org/officeDocument/2006/relationships/image" Target="../media/image48.png"/><Relationship Id="rId162" Type="http://schemas.openxmlformats.org/officeDocument/2006/relationships/image" Target="../media/image83.png"/><Relationship Id="rId2" Type="http://schemas.openxmlformats.org/officeDocument/2006/relationships/image" Target="../media/image80.png"/><Relationship Id="rId29" Type="http://schemas.openxmlformats.org/officeDocument/2006/relationships/customXml" Target="../ink/ink20.xml"/><Relationship Id="rId24" Type="http://schemas.openxmlformats.org/officeDocument/2006/relationships/image" Target="../media/image14.png"/><Relationship Id="rId40" Type="http://schemas.openxmlformats.org/officeDocument/2006/relationships/image" Target="../media/image228.png"/><Relationship Id="rId45" Type="http://schemas.openxmlformats.org/officeDocument/2006/relationships/customXml" Target="../ink/ink28.xml"/><Relationship Id="rId66" Type="http://schemas.openxmlformats.org/officeDocument/2006/relationships/image" Target="../media/image3510.png"/><Relationship Id="rId87" Type="http://schemas.openxmlformats.org/officeDocument/2006/relationships/customXml" Target="../ink/ink49.xml"/><Relationship Id="rId110" Type="http://schemas.openxmlformats.org/officeDocument/2006/relationships/image" Target="../media/image570.png"/><Relationship Id="rId115" Type="http://schemas.openxmlformats.org/officeDocument/2006/relationships/customXml" Target="../ink/ink63.xml"/><Relationship Id="rId131" Type="http://schemas.openxmlformats.org/officeDocument/2006/relationships/customXml" Target="../ink/ink71.xml"/><Relationship Id="rId136" Type="http://schemas.openxmlformats.org/officeDocument/2006/relationships/image" Target="../media/image700.png"/><Relationship Id="rId157" Type="http://schemas.openxmlformats.org/officeDocument/2006/relationships/customXml" Target="../ink/ink84.xml"/><Relationship Id="rId61" Type="http://schemas.openxmlformats.org/officeDocument/2006/relationships/customXml" Target="../ink/ink36.xml"/><Relationship Id="rId82" Type="http://schemas.openxmlformats.org/officeDocument/2006/relationships/image" Target="../media/image4310.png"/><Relationship Id="rId152" Type="http://schemas.openxmlformats.org/officeDocument/2006/relationships/image" Target="../media/image780.png"/><Relationship Id="rId19" Type="http://schemas.openxmlformats.org/officeDocument/2006/relationships/customXml" Target="../ink/ink15.xml"/><Relationship Id="rId14" Type="http://schemas.openxmlformats.org/officeDocument/2006/relationships/image" Target="../media/image9.png"/><Relationship Id="rId30" Type="http://schemas.openxmlformats.org/officeDocument/2006/relationships/image" Target="../media/image1710.png"/><Relationship Id="rId35" Type="http://schemas.openxmlformats.org/officeDocument/2006/relationships/customXml" Target="../ink/ink23.xml"/><Relationship Id="rId56" Type="http://schemas.openxmlformats.org/officeDocument/2006/relationships/image" Target="../media/image3010.png"/><Relationship Id="rId77" Type="http://schemas.openxmlformats.org/officeDocument/2006/relationships/customXml" Target="../ink/ink44.xml"/><Relationship Id="rId100" Type="http://schemas.openxmlformats.org/officeDocument/2006/relationships/image" Target="../media/image52.png"/><Relationship Id="rId105" Type="http://schemas.openxmlformats.org/officeDocument/2006/relationships/customXml" Target="../ink/ink58.xml"/><Relationship Id="rId126" Type="http://schemas.openxmlformats.org/officeDocument/2006/relationships/image" Target="../media/image91.png"/><Relationship Id="rId147" Type="http://schemas.openxmlformats.org/officeDocument/2006/relationships/customXml" Target="../ink/ink79.xml"/><Relationship Id="rId168" Type="http://schemas.openxmlformats.org/officeDocument/2006/relationships/image" Target="../media/image93.png"/><Relationship Id="rId8" Type="http://schemas.openxmlformats.org/officeDocument/2006/relationships/image" Target="../media/image610.png"/><Relationship Id="rId51" Type="http://schemas.openxmlformats.org/officeDocument/2006/relationships/customXml" Target="../ink/ink31.xml"/><Relationship Id="rId72" Type="http://schemas.openxmlformats.org/officeDocument/2006/relationships/image" Target="../media/image38.png"/><Relationship Id="rId93" Type="http://schemas.openxmlformats.org/officeDocument/2006/relationships/customXml" Target="../ink/ink52.xml"/><Relationship Id="rId98" Type="http://schemas.openxmlformats.org/officeDocument/2006/relationships/image" Target="../media/image5110.png"/><Relationship Id="rId121" Type="http://schemas.openxmlformats.org/officeDocument/2006/relationships/customXml" Target="../ink/ink66.xml"/><Relationship Id="rId142" Type="http://schemas.openxmlformats.org/officeDocument/2006/relationships/image" Target="../media/image730.png"/><Relationship Id="rId163" Type="http://schemas.openxmlformats.org/officeDocument/2006/relationships/customXml" Target="../ink/ink87.xml"/><Relationship Id="rId3" Type="http://schemas.openxmlformats.org/officeDocument/2006/relationships/image" Target="../media/image82.png"/><Relationship Id="rId25" Type="http://schemas.openxmlformats.org/officeDocument/2006/relationships/customXml" Target="../ink/ink18.xml"/><Relationship Id="rId46" Type="http://schemas.openxmlformats.org/officeDocument/2006/relationships/image" Target="../media/image2510.png"/><Relationship Id="rId67" Type="http://schemas.openxmlformats.org/officeDocument/2006/relationships/customXml" Target="../ink/ink39.xml"/><Relationship Id="rId116" Type="http://schemas.openxmlformats.org/officeDocument/2006/relationships/image" Target="../media/image86.png"/><Relationship Id="rId137" Type="http://schemas.openxmlformats.org/officeDocument/2006/relationships/customXml" Target="../ink/ink74.xml"/><Relationship Id="rId158" Type="http://schemas.openxmlformats.org/officeDocument/2006/relationships/image" Target="../media/image811.png"/><Relationship Id="rId20" Type="http://schemas.openxmlformats.org/officeDocument/2006/relationships/image" Target="../media/image12.png"/><Relationship Id="rId41" Type="http://schemas.openxmlformats.org/officeDocument/2006/relationships/customXml" Target="../ink/ink26.xml"/><Relationship Id="rId62" Type="http://schemas.openxmlformats.org/officeDocument/2006/relationships/image" Target="../media/image3310.png"/><Relationship Id="rId83" Type="http://schemas.openxmlformats.org/officeDocument/2006/relationships/customXml" Target="../ink/ink47.xml"/><Relationship Id="rId88" Type="http://schemas.openxmlformats.org/officeDocument/2006/relationships/image" Target="../media/image4610.png"/><Relationship Id="rId111" Type="http://schemas.openxmlformats.org/officeDocument/2006/relationships/customXml" Target="../ink/ink61.xml"/><Relationship Id="rId132" Type="http://schemas.openxmlformats.org/officeDocument/2006/relationships/image" Target="../media/image680.png"/><Relationship Id="rId153" Type="http://schemas.openxmlformats.org/officeDocument/2006/relationships/customXml" Target="../ink/ink82.xml"/><Relationship Id="rId15" Type="http://schemas.openxmlformats.org/officeDocument/2006/relationships/customXml" Target="../ink/ink13.xml"/><Relationship Id="rId36" Type="http://schemas.openxmlformats.org/officeDocument/2006/relationships/image" Target="../media/image2010.png"/><Relationship Id="rId57" Type="http://schemas.openxmlformats.org/officeDocument/2006/relationships/customXml" Target="../ink/ink34.xml"/><Relationship Id="rId106" Type="http://schemas.openxmlformats.org/officeDocument/2006/relationships/image" Target="../media/image558.png"/><Relationship Id="rId127" Type="http://schemas.openxmlformats.org/officeDocument/2006/relationships/customXml" Target="../ink/ink69.xml"/><Relationship Id="rId10" Type="http://schemas.openxmlformats.org/officeDocument/2006/relationships/image" Target="../media/image710.png"/><Relationship Id="rId31" Type="http://schemas.openxmlformats.org/officeDocument/2006/relationships/customXml" Target="../ink/ink21.xml"/><Relationship Id="rId52" Type="http://schemas.openxmlformats.org/officeDocument/2006/relationships/image" Target="../media/image28.png"/><Relationship Id="rId73" Type="http://schemas.openxmlformats.org/officeDocument/2006/relationships/customXml" Target="../ink/ink42.xml"/><Relationship Id="rId78" Type="http://schemas.openxmlformats.org/officeDocument/2006/relationships/image" Target="../media/image412.png"/><Relationship Id="rId94" Type="http://schemas.openxmlformats.org/officeDocument/2006/relationships/image" Target="../media/image49.png"/><Relationship Id="rId99" Type="http://schemas.openxmlformats.org/officeDocument/2006/relationships/customXml" Target="../ink/ink55.xml"/><Relationship Id="rId101" Type="http://schemas.openxmlformats.org/officeDocument/2006/relationships/customXml" Target="../ink/ink56.xml"/><Relationship Id="rId122" Type="http://schemas.openxmlformats.org/officeDocument/2006/relationships/image" Target="../media/image89.png"/><Relationship Id="rId143" Type="http://schemas.openxmlformats.org/officeDocument/2006/relationships/customXml" Target="../ink/ink77.xml"/><Relationship Id="rId148" Type="http://schemas.openxmlformats.org/officeDocument/2006/relationships/image" Target="../media/image760.png"/><Relationship Id="rId164" Type="http://schemas.openxmlformats.org/officeDocument/2006/relationships/image" Target="../media/image840.png"/><Relationship Id="rId4" Type="http://schemas.openxmlformats.org/officeDocument/2006/relationships/image" Target="../media/image83.jpg"/><Relationship Id="rId9" Type="http://schemas.openxmlformats.org/officeDocument/2006/relationships/customXml" Target="../ink/ink10.xml"/><Relationship Id="rId26" Type="http://schemas.openxmlformats.org/officeDocument/2006/relationships/image" Target="../media/image15.png"/><Relationship Id="rId47" Type="http://schemas.openxmlformats.org/officeDocument/2006/relationships/customXml" Target="../ink/ink29.xml"/><Relationship Id="rId68" Type="http://schemas.openxmlformats.org/officeDocument/2006/relationships/image" Target="../media/image36.png"/><Relationship Id="rId89" Type="http://schemas.openxmlformats.org/officeDocument/2006/relationships/customXml" Target="../ink/ink50.xml"/><Relationship Id="rId112" Type="http://schemas.openxmlformats.org/officeDocument/2006/relationships/image" Target="../media/image84.png"/><Relationship Id="rId133" Type="http://schemas.openxmlformats.org/officeDocument/2006/relationships/customXml" Target="../ink/ink72.xml"/><Relationship Id="rId154" Type="http://schemas.openxmlformats.org/officeDocument/2006/relationships/image" Target="../media/image790.png"/><Relationship Id="rId16" Type="http://schemas.openxmlformats.org/officeDocument/2006/relationships/image" Target="../media/image1010.png"/><Relationship Id="rId37" Type="http://schemas.openxmlformats.org/officeDocument/2006/relationships/customXml" Target="../ink/ink24.xml"/><Relationship Id="rId58" Type="http://schemas.openxmlformats.org/officeDocument/2006/relationships/image" Target="../media/image3110.png"/><Relationship Id="rId79" Type="http://schemas.openxmlformats.org/officeDocument/2006/relationships/customXml" Target="../ink/ink45.xml"/><Relationship Id="rId102" Type="http://schemas.openxmlformats.org/officeDocument/2006/relationships/image" Target="../media/image53.png"/><Relationship Id="rId123" Type="http://schemas.openxmlformats.org/officeDocument/2006/relationships/customXml" Target="../ink/ink67.xml"/><Relationship Id="rId144" Type="http://schemas.openxmlformats.org/officeDocument/2006/relationships/image" Target="../media/image740.png"/><Relationship Id="rId90" Type="http://schemas.openxmlformats.org/officeDocument/2006/relationships/image" Target="../media/image4710.png"/><Relationship Id="rId165" Type="http://schemas.openxmlformats.org/officeDocument/2006/relationships/customXml" Target="../ink/ink88.xml"/><Relationship Id="rId27" Type="http://schemas.openxmlformats.org/officeDocument/2006/relationships/customXml" Target="../ink/ink19.xml"/><Relationship Id="rId48" Type="http://schemas.openxmlformats.org/officeDocument/2006/relationships/image" Target="../media/image2610.png"/><Relationship Id="rId69" Type="http://schemas.openxmlformats.org/officeDocument/2006/relationships/customXml" Target="../ink/ink40.xml"/><Relationship Id="rId113" Type="http://schemas.openxmlformats.org/officeDocument/2006/relationships/customXml" Target="../ink/ink62.xml"/><Relationship Id="rId134" Type="http://schemas.openxmlformats.org/officeDocument/2006/relationships/image" Target="../media/image690.png"/><Relationship Id="rId80" Type="http://schemas.openxmlformats.org/officeDocument/2006/relationships/image" Target="../media/image42.png"/><Relationship Id="rId155" Type="http://schemas.openxmlformats.org/officeDocument/2006/relationships/customXml" Target="../ink/ink83.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jp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6" Type="http://schemas.openxmlformats.org/officeDocument/2006/relationships/customXml" Target="../ink/ink101.xml"/><Relationship Id="rId21" Type="http://schemas.openxmlformats.org/officeDocument/2006/relationships/image" Target="../media/image96.png"/><Relationship Id="rId42" Type="http://schemas.openxmlformats.org/officeDocument/2006/relationships/customXml" Target="../ink/ink109.xml"/><Relationship Id="rId47" Type="http://schemas.openxmlformats.org/officeDocument/2006/relationships/image" Target="../media/image109.png"/><Relationship Id="rId63" Type="http://schemas.openxmlformats.org/officeDocument/2006/relationships/image" Target="../media/image117.png"/><Relationship Id="rId68" Type="http://schemas.openxmlformats.org/officeDocument/2006/relationships/customXml" Target="../ink/ink122.xml"/><Relationship Id="rId84" Type="http://schemas.openxmlformats.org/officeDocument/2006/relationships/customXml" Target="../ink/ink130.xml"/><Relationship Id="rId16" Type="http://schemas.openxmlformats.org/officeDocument/2006/relationships/customXml" Target="../ink/ink96.xml"/><Relationship Id="rId11" Type="http://schemas.openxmlformats.org/officeDocument/2006/relationships/image" Target="../media/image910.png"/><Relationship Id="rId32" Type="http://schemas.openxmlformats.org/officeDocument/2006/relationships/customXml" Target="../ink/ink104.xml"/><Relationship Id="rId37" Type="http://schemas.openxmlformats.org/officeDocument/2006/relationships/image" Target="../media/image104.png"/><Relationship Id="rId53" Type="http://schemas.openxmlformats.org/officeDocument/2006/relationships/image" Target="../media/image112.png"/><Relationship Id="rId58" Type="http://schemas.openxmlformats.org/officeDocument/2006/relationships/customXml" Target="../ink/ink117.xml"/><Relationship Id="rId74" Type="http://schemas.openxmlformats.org/officeDocument/2006/relationships/customXml" Target="../ink/ink125.xml"/><Relationship Id="rId79" Type="http://schemas.openxmlformats.org/officeDocument/2006/relationships/image" Target="../media/image125.png"/><Relationship Id="rId5" Type="http://schemas.openxmlformats.org/officeDocument/2006/relationships/image" Target="../media/image880.png"/><Relationship Id="rId19" Type="http://schemas.openxmlformats.org/officeDocument/2006/relationships/image" Target="../media/image95.png"/><Relationship Id="rId14" Type="http://schemas.openxmlformats.org/officeDocument/2006/relationships/customXml" Target="../ink/ink95.xml"/><Relationship Id="rId22" Type="http://schemas.openxmlformats.org/officeDocument/2006/relationships/customXml" Target="../ink/ink99.xml"/><Relationship Id="rId27" Type="http://schemas.openxmlformats.org/officeDocument/2006/relationships/image" Target="../media/image99.png"/><Relationship Id="rId30" Type="http://schemas.openxmlformats.org/officeDocument/2006/relationships/customXml" Target="../ink/ink103.xml"/><Relationship Id="rId35" Type="http://schemas.openxmlformats.org/officeDocument/2006/relationships/image" Target="../media/image103.png"/><Relationship Id="rId43" Type="http://schemas.openxmlformats.org/officeDocument/2006/relationships/image" Target="../media/image107.png"/><Relationship Id="rId48" Type="http://schemas.openxmlformats.org/officeDocument/2006/relationships/customXml" Target="../ink/ink112.xml"/><Relationship Id="rId56" Type="http://schemas.openxmlformats.org/officeDocument/2006/relationships/customXml" Target="../ink/ink116.xml"/><Relationship Id="rId64" Type="http://schemas.openxmlformats.org/officeDocument/2006/relationships/customXml" Target="../ink/ink120.xml"/><Relationship Id="rId69" Type="http://schemas.openxmlformats.org/officeDocument/2006/relationships/image" Target="../media/image120.png"/><Relationship Id="rId77" Type="http://schemas.openxmlformats.org/officeDocument/2006/relationships/image" Target="../media/image124.png"/><Relationship Id="rId8" Type="http://schemas.openxmlformats.org/officeDocument/2006/relationships/customXml" Target="../ink/ink92.xml"/><Relationship Id="rId51" Type="http://schemas.openxmlformats.org/officeDocument/2006/relationships/image" Target="../media/image111.png"/><Relationship Id="rId72" Type="http://schemas.openxmlformats.org/officeDocument/2006/relationships/customXml" Target="../ink/ink124.xml"/><Relationship Id="rId80" Type="http://schemas.openxmlformats.org/officeDocument/2006/relationships/customXml" Target="../ink/ink128.xml"/><Relationship Id="rId85" Type="http://schemas.openxmlformats.org/officeDocument/2006/relationships/image" Target="../media/image128.png"/><Relationship Id="rId3" Type="http://schemas.openxmlformats.org/officeDocument/2006/relationships/image" Target="../media/image94.jpg"/><Relationship Id="rId12" Type="http://schemas.openxmlformats.org/officeDocument/2006/relationships/customXml" Target="../ink/ink94.xml"/><Relationship Id="rId17" Type="http://schemas.openxmlformats.org/officeDocument/2006/relationships/image" Target="../media/image94.png"/><Relationship Id="rId25" Type="http://schemas.openxmlformats.org/officeDocument/2006/relationships/image" Target="../media/image98.png"/><Relationship Id="rId33" Type="http://schemas.openxmlformats.org/officeDocument/2006/relationships/image" Target="../media/image102.png"/><Relationship Id="rId38" Type="http://schemas.openxmlformats.org/officeDocument/2006/relationships/customXml" Target="../ink/ink107.xml"/><Relationship Id="rId46" Type="http://schemas.openxmlformats.org/officeDocument/2006/relationships/customXml" Target="../ink/ink111.xml"/><Relationship Id="rId59" Type="http://schemas.openxmlformats.org/officeDocument/2006/relationships/image" Target="../media/image115.png"/><Relationship Id="rId67" Type="http://schemas.openxmlformats.org/officeDocument/2006/relationships/image" Target="../media/image119.png"/><Relationship Id="rId20" Type="http://schemas.openxmlformats.org/officeDocument/2006/relationships/customXml" Target="../ink/ink98.xml"/><Relationship Id="rId41" Type="http://schemas.openxmlformats.org/officeDocument/2006/relationships/image" Target="../media/image106.png"/><Relationship Id="rId54" Type="http://schemas.openxmlformats.org/officeDocument/2006/relationships/customXml" Target="../ink/ink115.xml"/><Relationship Id="rId62" Type="http://schemas.openxmlformats.org/officeDocument/2006/relationships/customXml" Target="../ink/ink119.xml"/><Relationship Id="rId70" Type="http://schemas.openxmlformats.org/officeDocument/2006/relationships/customXml" Target="../ink/ink123.xml"/><Relationship Id="rId75" Type="http://schemas.openxmlformats.org/officeDocument/2006/relationships/image" Target="../media/image123.png"/><Relationship Id="rId83"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customXml" Target="../ink/ink91.xml"/><Relationship Id="rId15" Type="http://schemas.openxmlformats.org/officeDocument/2006/relationships/image" Target="../media/image930.png"/><Relationship Id="rId23" Type="http://schemas.openxmlformats.org/officeDocument/2006/relationships/image" Target="../media/image97.png"/><Relationship Id="rId28" Type="http://schemas.openxmlformats.org/officeDocument/2006/relationships/customXml" Target="../ink/ink102.xml"/><Relationship Id="rId36" Type="http://schemas.openxmlformats.org/officeDocument/2006/relationships/customXml" Target="../ink/ink106.xml"/><Relationship Id="rId49" Type="http://schemas.openxmlformats.org/officeDocument/2006/relationships/image" Target="../media/image110.png"/><Relationship Id="rId57" Type="http://schemas.openxmlformats.org/officeDocument/2006/relationships/image" Target="../media/image114.png"/><Relationship Id="rId10" Type="http://schemas.openxmlformats.org/officeDocument/2006/relationships/customXml" Target="../ink/ink93.xml"/><Relationship Id="rId31" Type="http://schemas.openxmlformats.org/officeDocument/2006/relationships/image" Target="../media/image101.png"/><Relationship Id="rId44" Type="http://schemas.openxmlformats.org/officeDocument/2006/relationships/customXml" Target="../ink/ink110.xml"/><Relationship Id="rId52" Type="http://schemas.openxmlformats.org/officeDocument/2006/relationships/customXml" Target="../ink/ink114.xml"/><Relationship Id="rId60" Type="http://schemas.openxmlformats.org/officeDocument/2006/relationships/customXml" Target="../ink/ink118.xml"/><Relationship Id="rId65" Type="http://schemas.openxmlformats.org/officeDocument/2006/relationships/image" Target="../media/image118.png"/><Relationship Id="rId73" Type="http://schemas.openxmlformats.org/officeDocument/2006/relationships/image" Target="../media/image122.png"/><Relationship Id="rId78" Type="http://schemas.openxmlformats.org/officeDocument/2006/relationships/customXml" Target="../ink/ink127.xml"/><Relationship Id="rId81" Type="http://schemas.openxmlformats.org/officeDocument/2006/relationships/image" Target="../media/image126.png"/><Relationship Id="rId86" Type="http://schemas.openxmlformats.org/officeDocument/2006/relationships/customXml" Target="../ink/ink131.xml"/><Relationship Id="rId4" Type="http://schemas.openxmlformats.org/officeDocument/2006/relationships/customXml" Target="../ink/ink90.xml"/><Relationship Id="rId9" Type="http://schemas.openxmlformats.org/officeDocument/2006/relationships/image" Target="../media/image900.png"/><Relationship Id="rId13" Type="http://schemas.openxmlformats.org/officeDocument/2006/relationships/image" Target="../media/image920.png"/><Relationship Id="rId18" Type="http://schemas.openxmlformats.org/officeDocument/2006/relationships/customXml" Target="../ink/ink97.xml"/><Relationship Id="rId39" Type="http://schemas.openxmlformats.org/officeDocument/2006/relationships/image" Target="../media/image105.png"/><Relationship Id="rId34" Type="http://schemas.openxmlformats.org/officeDocument/2006/relationships/customXml" Target="../ink/ink105.xml"/><Relationship Id="rId50" Type="http://schemas.openxmlformats.org/officeDocument/2006/relationships/customXml" Target="../ink/ink113.xml"/><Relationship Id="rId55" Type="http://schemas.openxmlformats.org/officeDocument/2006/relationships/image" Target="../media/image113.png"/><Relationship Id="rId76" Type="http://schemas.openxmlformats.org/officeDocument/2006/relationships/customXml" Target="../ink/ink126.xml"/><Relationship Id="rId7" Type="http://schemas.openxmlformats.org/officeDocument/2006/relationships/image" Target="../media/image890.png"/><Relationship Id="rId71" Type="http://schemas.openxmlformats.org/officeDocument/2006/relationships/image" Target="../media/image121.png"/><Relationship Id="rId2" Type="http://schemas.openxmlformats.org/officeDocument/2006/relationships/image" Target="../media/image80.png"/><Relationship Id="rId29" Type="http://schemas.openxmlformats.org/officeDocument/2006/relationships/image" Target="../media/image100.png"/><Relationship Id="rId24" Type="http://schemas.openxmlformats.org/officeDocument/2006/relationships/customXml" Target="../ink/ink100.xml"/><Relationship Id="rId40" Type="http://schemas.openxmlformats.org/officeDocument/2006/relationships/customXml" Target="../ink/ink108.xml"/><Relationship Id="rId45" Type="http://schemas.openxmlformats.org/officeDocument/2006/relationships/image" Target="../media/image108.png"/><Relationship Id="rId66" Type="http://schemas.openxmlformats.org/officeDocument/2006/relationships/customXml" Target="../ink/ink121.xml"/><Relationship Id="rId87" Type="http://schemas.openxmlformats.org/officeDocument/2006/relationships/image" Target="../media/image129.png"/><Relationship Id="rId61" Type="http://schemas.openxmlformats.org/officeDocument/2006/relationships/image" Target="../media/image116.png"/><Relationship Id="rId82" Type="http://schemas.openxmlformats.org/officeDocument/2006/relationships/customXml" Target="../ink/ink129.xml"/></Relationships>
</file>

<file path=ppt/slides/_rels/slide9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customXml" Target="../ink/ink137.xml"/><Relationship Id="rId3" Type="http://schemas.openxmlformats.org/officeDocument/2006/relationships/customXml" Target="../ink/ink132.xml"/><Relationship Id="rId7" Type="http://schemas.openxmlformats.org/officeDocument/2006/relationships/customXml" Target="../ink/ink134.xml"/><Relationship Id="rId12" Type="http://schemas.openxmlformats.org/officeDocument/2006/relationships/image" Target="../media/image135.png"/><Relationship Id="rId2" Type="http://schemas.openxmlformats.org/officeDocument/2006/relationships/image" Target="../media/image130.png"/><Relationship Id="rId16" Type="http://schemas.openxmlformats.org/officeDocument/2006/relationships/image" Target="../media/image137.png"/><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customXml" Target="../ink/ink136.xml"/><Relationship Id="rId5" Type="http://schemas.openxmlformats.org/officeDocument/2006/relationships/customXml" Target="../ink/ink133.xml"/><Relationship Id="rId15" Type="http://schemas.openxmlformats.org/officeDocument/2006/relationships/customXml" Target="../ink/ink138.xml"/><Relationship Id="rId10" Type="http://schemas.openxmlformats.org/officeDocument/2006/relationships/image" Target="../media/image134.png"/><Relationship Id="rId4" Type="http://schemas.openxmlformats.org/officeDocument/2006/relationships/image" Target="../media/image131.png"/><Relationship Id="rId9" Type="http://schemas.openxmlformats.org/officeDocument/2006/relationships/customXml" Target="../ink/ink135.xml"/><Relationship Id="rId14" Type="http://schemas.openxmlformats.org/officeDocument/2006/relationships/image" Target="../media/image136.png"/></Relationships>
</file>

<file path=ppt/slides/_rels/slide99.xml.rels><?xml version="1.0" encoding="UTF-8" standalone="yes"?>
<Relationships xmlns="http://schemas.openxmlformats.org/package/2006/relationships"><Relationship Id="rId117" Type="http://schemas.openxmlformats.org/officeDocument/2006/relationships/customXml" Target="../ink/ink195.xml"/><Relationship Id="rId21" Type="http://schemas.openxmlformats.org/officeDocument/2006/relationships/customXml" Target="../ink/ink147.xml"/><Relationship Id="rId42" Type="http://schemas.openxmlformats.org/officeDocument/2006/relationships/image" Target="../media/image159.png"/><Relationship Id="rId63" Type="http://schemas.openxmlformats.org/officeDocument/2006/relationships/customXml" Target="../ink/ink168.xml"/><Relationship Id="rId84" Type="http://schemas.openxmlformats.org/officeDocument/2006/relationships/image" Target="../media/image180.png"/><Relationship Id="rId138" Type="http://schemas.openxmlformats.org/officeDocument/2006/relationships/image" Target="../media/image207.png"/><Relationship Id="rId159" Type="http://schemas.openxmlformats.org/officeDocument/2006/relationships/customXml" Target="../ink/ink216.xml"/><Relationship Id="rId170" Type="http://schemas.openxmlformats.org/officeDocument/2006/relationships/image" Target="../media/image223.png"/><Relationship Id="rId107" Type="http://schemas.openxmlformats.org/officeDocument/2006/relationships/customXml" Target="../ink/ink190.xml"/><Relationship Id="rId11" Type="http://schemas.openxmlformats.org/officeDocument/2006/relationships/customXml" Target="../ink/ink142.xml"/><Relationship Id="rId32" Type="http://schemas.openxmlformats.org/officeDocument/2006/relationships/image" Target="../media/image154.png"/><Relationship Id="rId53" Type="http://schemas.openxmlformats.org/officeDocument/2006/relationships/customXml" Target="../ink/ink163.xml"/><Relationship Id="rId74" Type="http://schemas.openxmlformats.org/officeDocument/2006/relationships/image" Target="../media/image175.png"/><Relationship Id="rId128" Type="http://schemas.openxmlformats.org/officeDocument/2006/relationships/image" Target="../media/image202.png"/><Relationship Id="rId149" Type="http://schemas.openxmlformats.org/officeDocument/2006/relationships/customXml" Target="../ink/ink211.xml"/><Relationship Id="rId5" Type="http://schemas.openxmlformats.org/officeDocument/2006/relationships/customXml" Target="../ink/ink139.xml"/><Relationship Id="rId95" Type="http://schemas.openxmlformats.org/officeDocument/2006/relationships/customXml" Target="../ink/ink184.xml"/><Relationship Id="rId160" Type="http://schemas.openxmlformats.org/officeDocument/2006/relationships/image" Target="../media/image218.png"/><Relationship Id="rId22" Type="http://schemas.openxmlformats.org/officeDocument/2006/relationships/image" Target="../media/image149.png"/><Relationship Id="rId43" Type="http://schemas.openxmlformats.org/officeDocument/2006/relationships/customXml" Target="../ink/ink158.xml"/><Relationship Id="rId64" Type="http://schemas.openxmlformats.org/officeDocument/2006/relationships/image" Target="../media/image170.png"/><Relationship Id="rId118" Type="http://schemas.openxmlformats.org/officeDocument/2006/relationships/image" Target="../media/image197.png"/><Relationship Id="rId139" Type="http://schemas.openxmlformats.org/officeDocument/2006/relationships/customXml" Target="../ink/ink206.xml"/><Relationship Id="rId85" Type="http://schemas.openxmlformats.org/officeDocument/2006/relationships/customXml" Target="../ink/ink179.xml"/><Relationship Id="rId150" Type="http://schemas.openxmlformats.org/officeDocument/2006/relationships/image" Target="../media/image213.png"/><Relationship Id="rId171" Type="http://schemas.openxmlformats.org/officeDocument/2006/relationships/customXml" Target="../ink/ink222.xml"/><Relationship Id="rId12" Type="http://schemas.openxmlformats.org/officeDocument/2006/relationships/image" Target="../media/image144.png"/><Relationship Id="rId33" Type="http://schemas.openxmlformats.org/officeDocument/2006/relationships/customXml" Target="../ink/ink153.xml"/><Relationship Id="rId108" Type="http://schemas.openxmlformats.org/officeDocument/2006/relationships/image" Target="../media/image192.png"/><Relationship Id="rId129" Type="http://schemas.openxmlformats.org/officeDocument/2006/relationships/customXml" Target="../ink/ink201.xml"/><Relationship Id="rId54" Type="http://schemas.openxmlformats.org/officeDocument/2006/relationships/image" Target="../media/image165.png"/><Relationship Id="rId75" Type="http://schemas.openxmlformats.org/officeDocument/2006/relationships/customXml" Target="../ink/ink174.xml"/><Relationship Id="rId96" Type="http://schemas.openxmlformats.org/officeDocument/2006/relationships/image" Target="../media/image186.png"/><Relationship Id="rId140" Type="http://schemas.openxmlformats.org/officeDocument/2006/relationships/image" Target="../media/image208.png"/><Relationship Id="rId161" Type="http://schemas.openxmlformats.org/officeDocument/2006/relationships/customXml" Target="../ink/ink217.xml"/><Relationship Id="rId1" Type="http://schemas.openxmlformats.org/officeDocument/2006/relationships/slideLayout" Target="../slideLayouts/slideLayout6.xml"/><Relationship Id="rId6" Type="http://schemas.openxmlformats.org/officeDocument/2006/relationships/image" Target="../media/image141.png"/><Relationship Id="rId23" Type="http://schemas.openxmlformats.org/officeDocument/2006/relationships/customXml" Target="../ink/ink148.xml"/><Relationship Id="rId28" Type="http://schemas.openxmlformats.org/officeDocument/2006/relationships/image" Target="../media/image152.png"/><Relationship Id="rId49" Type="http://schemas.openxmlformats.org/officeDocument/2006/relationships/customXml" Target="../ink/ink161.xml"/><Relationship Id="rId114" Type="http://schemas.openxmlformats.org/officeDocument/2006/relationships/image" Target="../media/image195.png"/><Relationship Id="rId119" Type="http://schemas.openxmlformats.org/officeDocument/2006/relationships/customXml" Target="../ink/ink196.xml"/><Relationship Id="rId44" Type="http://schemas.openxmlformats.org/officeDocument/2006/relationships/image" Target="../media/image160.png"/><Relationship Id="rId60" Type="http://schemas.openxmlformats.org/officeDocument/2006/relationships/image" Target="../media/image168.png"/><Relationship Id="rId65" Type="http://schemas.openxmlformats.org/officeDocument/2006/relationships/customXml" Target="../ink/ink169.xml"/><Relationship Id="rId81" Type="http://schemas.openxmlformats.org/officeDocument/2006/relationships/customXml" Target="../ink/ink177.xml"/><Relationship Id="rId86" Type="http://schemas.openxmlformats.org/officeDocument/2006/relationships/image" Target="../media/image181.png"/><Relationship Id="rId130" Type="http://schemas.openxmlformats.org/officeDocument/2006/relationships/image" Target="../media/image203.png"/><Relationship Id="rId135" Type="http://schemas.openxmlformats.org/officeDocument/2006/relationships/customXml" Target="../ink/ink204.xml"/><Relationship Id="rId151" Type="http://schemas.openxmlformats.org/officeDocument/2006/relationships/customXml" Target="../ink/ink212.xml"/><Relationship Id="rId156" Type="http://schemas.openxmlformats.org/officeDocument/2006/relationships/image" Target="../media/image216.png"/><Relationship Id="rId172" Type="http://schemas.openxmlformats.org/officeDocument/2006/relationships/image" Target="../media/image224.png"/><Relationship Id="rId13" Type="http://schemas.openxmlformats.org/officeDocument/2006/relationships/customXml" Target="../ink/ink143.xml"/><Relationship Id="rId18" Type="http://schemas.openxmlformats.org/officeDocument/2006/relationships/image" Target="../media/image147.png"/><Relationship Id="rId39" Type="http://schemas.openxmlformats.org/officeDocument/2006/relationships/customXml" Target="../ink/ink156.xml"/><Relationship Id="rId109" Type="http://schemas.openxmlformats.org/officeDocument/2006/relationships/customXml" Target="../ink/ink191.xml"/><Relationship Id="rId34" Type="http://schemas.openxmlformats.org/officeDocument/2006/relationships/image" Target="../media/image155.png"/><Relationship Id="rId50" Type="http://schemas.openxmlformats.org/officeDocument/2006/relationships/image" Target="../media/image163.png"/><Relationship Id="rId55" Type="http://schemas.openxmlformats.org/officeDocument/2006/relationships/customXml" Target="../ink/ink164.xml"/><Relationship Id="rId76" Type="http://schemas.openxmlformats.org/officeDocument/2006/relationships/image" Target="../media/image176.png"/><Relationship Id="rId97" Type="http://schemas.openxmlformats.org/officeDocument/2006/relationships/customXml" Target="../ink/ink185.xml"/><Relationship Id="rId104" Type="http://schemas.openxmlformats.org/officeDocument/2006/relationships/image" Target="../media/image190.png"/><Relationship Id="rId120" Type="http://schemas.openxmlformats.org/officeDocument/2006/relationships/image" Target="../media/image198.png"/><Relationship Id="rId125" Type="http://schemas.openxmlformats.org/officeDocument/2006/relationships/customXml" Target="../ink/ink199.xml"/><Relationship Id="rId141" Type="http://schemas.openxmlformats.org/officeDocument/2006/relationships/customXml" Target="../ink/ink207.xml"/><Relationship Id="rId146" Type="http://schemas.openxmlformats.org/officeDocument/2006/relationships/image" Target="../media/image211.png"/><Relationship Id="rId167" Type="http://schemas.openxmlformats.org/officeDocument/2006/relationships/customXml" Target="../ink/ink220.xml"/><Relationship Id="rId7" Type="http://schemas.openxmlformats.org/officeDocument/2006/relationships/customXml" Target="../ink/ink140.xml"/><Relationship Id="rId71" Type="http://schemas.openxmlformats.org/officeDocument/2006/relationships/customXml" Target="../ink/ink172.xml"/><Relationship Id="rId92" Type="http://schemas.openxmlformats.org/officeDocument/2006/relationships/image" Target="../media/image184.png"/><Relationship Id="rId162" Type="http://schemas.openxmlformats.org/officeDocument/2006/relationships/image" Target="../media/image219.png"/><Relationship Id="rId2" Type="http://schemas.openxmlformats.org/officeDocument/2006/relationships/image" Target="../media/image138.png"/><Relationship Id="rId29" Type="http://schemas.openxmlformats.org/officeDocument/2006/relationships/customXml" Target="../ink/ink151.xml"/><Relationship Id="rId24" Type="http://schemas.openxmlformats.org/officeDocument/2006/relationships/image" Target="../media/image150.png"/><Relationship Id="rId40" Type="http://schemas.openxmlformats.org/officeDocument/2006/relationships/image" Target="../media/image158.png"/><Relationship Id="rId45" Type="http://schemas.openxmlformats.org/officeDocument/2006/relationships/customXml" Target="../ink/ink159.xml"/><Relationship Id="rId66" Type="http://schemas.openxmlformats.org/officeDocument/2006/relationships/image" Target="../media/image171.png"/><Relationship Id="rId87" Type="http://schemas.openxmlformats.org/officeDocument/2006/relationships/customXml" Target="../ink/ink180.xml"/><Relationship Id="rId110" Type="http://schemas.openxmlformats.org/officeDocument/2006/relationships/image" Target="../media/image193.png"/><Relationship Id="rId115" Type="http://schemas.openxmlformats.org/officeDocument/2006/relationships/customXml" Target="../ink/ink194.xml"/><Relationship Id="rId131" Type="http://schemas.openxmlformats.org/officeDocument/2006/relationships/customXml" Target="../ink/ink202.xml"/><Relationship Id="rId136" Type="http://schemas.openxmlformats.org/officeDocument/2006/relationships/image" Target="../media/image206.png"/><Relationship Id="rId157" Type="http://schemas.openxmlformats.org/officeDocument/2006/relationships/customXml" Target="../ink/ink215.xml"/><Relationship Id="rId61" Type="http://schemas.openxmlformats.org/officeDocument/2006/relationships/customXml" Target="../ink/ink167.xml"/><Relationship Id="rId82" Type="http://schemas.openxmlformats.org/officeDocument/2006/relationships/image" Target="../media/image179.png"/><Relationship Id="rId152" Type="http://schemas.openxmlformats.org/officeDocument/2006/relationships/image" Target="../media/image214.png"/><Relationship Id="rId173" Type="http://schemas.openxmlformats.org/officeDocument/2006/relationships/customXml" Target="../ink/ink223.xml"/><Relationship Id="rId19" Type="http://schemas.openxmlformats.org/officeDocument/2006/relationships/customXml" Target="../ink/ink146.xml"/><Relationship Id="rId14" Type="http://schemas.openxmlformats.org/officeDocument/2006/relationships/image" Target="../media/image145.png"/><Relationship Id="rId30" Type="http://schemas.openxmlformats.org/officeDocument/2006/relationships/image" Target="../media/image153.png"/><Relationship Id="rId35" Type="http://schemas.openxmlformats.org/officeDocument/2006/relationships/customXml" Target="../ink/ink154.xml"/><Relationship Id="rId56" Type="http://schemas.openxmlformats.org/officeDocument/2006/relationships/image" Target="../media/image166.png"/><Relationship Id="rId77" Type="http://schemas.openxmlformats.org/officeDocument/2006/relationships/customXml" Target="../ink/ink175.xml"/><Relationship Id="rId100" Type="http://schemas.openxmlformats.org/officeDocument/2006/relationships/image" Target="../media/image188.png"/><Relationship Id="rId105" Type="http://schemas.openxmlformats.org/officeDocument/2006/relationships/customXml" Target="../ink/ink189.xml"/><Relationship Id="rId126" Type="http://schemas.openxmlformats.org/officeDocument/2006/relationships/image" Target="../media/image201.png"/><Relationship Id="rId147" Type="http://schemas.openxmlformats.org/officeDocument/2006/relationships/customXml" Target="../ink/ink210.xml"/><Relationship Id="rId168" Type="http://schemas.openxmlformats.org/officeDocument/2006/relationships/image" Target="../media/image222.png"/><Relationship Id="rId8" Type="http://schemas.openxmlformats.org/officeDocument/2006/relationships/image" Target="../media/image142.png"/><Relationship Id="rId51" Type="http://schemas.openxmlformats.org/officeDocument/2006/relationships/customXml" Target="../ink/ink162.xml"/><Relationship Id="rId72" Type="http://schemas.openxmlformats.org/officeDocument/2006/relationships/image" Target="../media/image174.png"/><Relationship Id="rId93" Type="http://schemas.openxmlformats.org/officeDocument/2006/relationships/customXml" Target="../ink/ink183.xml"/><Relationship Id="rId98" Type="http://schemas.openxmlformats.org/officeDocument/2006/relationships/image" Target="../media/image187.png"/><Relationship Id="rId121" Type="http://schemas.openxmlformats.org/officeDocument/2006/relationships/customXml" Target="../ink/ink197.xml"/><Relationship Id="rId142" Type="http://schemas.openxmlformats.org/officeDocument/2006/relationships/image" Target="../media/image209.png"/><Relationship Id="rId163" Type="http://schemas.openxmlformats.org/officeDocument/2006/relationships/customXml" Target="../ink/ink218.xml"/><Relationship Id="rId3" Type="http://schemas.openxmlformats.org/officeDocument/2006/relationships/image" Target="../media/image139.png"/><Relationship Id="rId25" Type="http://schemas.openxmlformats.org/officeDocument/2006/relationships/customXml" Target="../ink/ink149.xml"/><Relationship Id="rId46" Type="http://schemas.openxmlformats.org/officeDocument/2006/relationships/image" Target="../media/image161.png"/><Relationship Id="rId67" Type="http://schemas.openxmlformats.org/officeDocument/2006/relationships/customXml" Target="../ink/ink170.xml"/><Relationship Id="rId116" Type="http://schemas.openxmlformats.org/officeDocument/2006/relationships/image" Target="../media/image196.png"/><Relationship Id="rId137" Type="http://schemas.openxmlformats.org/officeDocument/2006/relationships/customXml" Target="../ink/ink205.xml"/><Relationship Id="rId158" Type="http://schemas.openxmlformats.org/officeDocument/2006/relationships/image" Target="../media/image217.png"/><Relationship Id="rId20" Type="http://schemas.openxmlformats.org/officeDocument/2006/relationships/image" Target="../media/image148.png"/><Relationship Id="rId41" Type="http://schemas.openxmlformats.org/officeDocument/2006/relationships/customXml" Target="../ink/ink157.xml"/><Relationship Id="rId62" Type="http://schemas.openxmlformats.org/officeDocument/2006/relationships/image" Target="../media/image169.png"/><Relationship Id="rId83" Type="http://schemas.openxmlformats.org/officeDocument/2006/relationships/customXml" Target="../ink/ink178.xml"/><Relationship Id="rId88" Type="http://schemas.openxmlformats.org/officeDocument/2006/relationships/image" Target="../media/image182.png"/><Relationship Id="rId111" Type="http://schemas.openxmlformats.org/officeDocument/2006/relationships/customXml" Target="../ink/ink192.xml"/><Relationship Id="rId132" Type="http://schemas.openxmlformats.org/officeDocument/2006/relationships/image" Target="../media/image204.png"/><Relationship Id="rId153" Type="http://schemas.openxmlformats.org/officeDocument/2006/relationships/customXml" Target="../ink/ink213.xml"/><Relationship Id="rId174" Type="http://schemas.openxmlformats.org/officeDocument/2006/relationships/image" Target="../media/image225.png"/><Relationship Id="rId15" Type="http://schemas.openxmlformats.org/officeDocument/2006/relationships/customXml" Target="../ink/ink144.xml"/><Relationship Id="rId36" Type="http://schemas.openxmlformats.org/officeDocument/2006/relationships/image" Target="../media/image156.png"/><Relationship Id="rId57" Type="http://schemas.openxmlformats.org/officeDocument/2006/relationships/customXml" Target="../ink/ink165.xml"/><Relationship Id="rId106" Type="http://schemas.openxmlformats.org/officeDocument/2006/relationships/image" Target="../media/image191.png"/><Relationship Id="rId127" Type="http://schemas.openxmlformats.org/officeDocument/2006/relationships/customXml" Target="../ink/ink200.xml"/><Relationship Id="rId10" Type="http://schemas.openxmlformats.org/officeDocument/2006/relationships/image" Target="../media/image143.png"/><Relationship Id="rId31" Type="http://schemas.openxmlformats.org/officeDocument/2006/relationships/customXml" Target="../ink/ink152.xml"/><Relationship Id="rId52" Type="http://schemas.openxmlformats.org/officeDocument/2006/relationships/image" Target="../media/image164.png"/><Relationship Id="rId73" Type="http://schemas.openxmlformats.org/officeDocument/2006/relationships/customXml" Target="../ink/ink173.xml"/><Relationship Id="rId78" Type="http://schemas.openxmlformats.org/officeDocument/2006/relationships/image" Target="../media/image177.png"/><Relationship Id="rId94" Type="http://schemas.openxmlformats.org/officeDocument/2006/relationships/image" Target="../media/image185.png"/><Relationship Id="rId99" Type="http://schemas.openxmlformats.org/officeDocument/2006/relationships/customXml" Target="../ink/ink186.xml"/><Relationship Id="rId101" Type="http://schemas.openxmlformats.org/officeDocument/2006/relationships/customXml" Target="../ink/ink187.xml"/><Relationship Id="rId122" Type="http://schemas.openxmlformats.org/officeDocument/2006/relationships/image" Target="../media/image199.png"/><Relationship Id="rId143" Type="http://schemas.openxmlformats.org/officeDocument/2006/relationships/customXml" Target="../ink/ink208.xml"/><Relationship Id="rId148" Type="http://schemas.openxmlformats.org/officeDocument/2006/relationships/image" Target="../media/image212.png"/><Relationship Id="rId164" Type="http://schemas.openxmlformats.org/officeDocument/2006/relationships/image" Target="../media/image220.png"/><Relationship Id="rId169" Type="http://schemas.openxmlformats.org/officeDocument/2006/relationships/customXml" Target="../ink/ink221.xml"/><Relationship Id="rId4" Type="http://schemas.openxmlformats.org/officeDocument/2006/relationships/image" Target="../media/image140.jpg"/><Relationship Id="rId9" Type="http://schemas.openxmlformats.org/officeDocument/2006/relationships/customXml" Target="../ink/ink141.xml"/><Relationship Id="rId26" Type="http://schemas.openxmlformats.org/officeDocument/2006/relationships/image" Target="../media/image151.png"/><Relationship Id="rId47" Type="http://schemas.openxmlformats.org/officeDocument/2006/relationships/customXml" Target="../ink/ink160.xml"/><Relationship Id="rId68" Type="http://schemas.openxmlformats.org/officeDocument/2006/relationships/image" Target="../media/image172.png"/><Relationship Id="rId89" Type="http://schemas.openxmlformats.org/officeDocument/2006/relationships/customXml" Target="../ink/ink181.xml"/><Relationship Id="rId112" Type="http://schemas.openxmlformats.org/officeDocument/2006/relationships/image" Target="../media/image194.png"/><Relationship Id="rId133" Type="http://schemas.openxmlformats.org/officeDocument/2006/relationships/customXml" Target="../ink/ink203.xml"/><Relationship Id="rId154" Type="http://schemas.openxmlformats.org/officeDocument/2006/relationships/image" Target="../media/image215.png"/><Relationship Id="rId175" Type="http://schemas.openxmlformats.org/officeDocument/2006/relationships/customXml" Target="../ink/ink224.xml"/><Relationship Id="rId16" Type="http://schemas.openxmlformats.org/officeDocument/2006/relationships/image" Target="../media/image146.png"/><Relationship Id="rId37" Type="http://schemas.openxmlformats.org/officeDocument/2006/relationships/customXml" Target="../ink/ink155.xml"/><Relationship Id="rId58" Type="http://schemas.openxmlformats.org/officeDocument/2006/relationships/image" Target="../media/image167.png"/><Relationship Id="rId79" Type="http://schemas.openxmlformats.org/officeDocument/2006/relationships/customXml" Target="../ink/ink176.xml"/><Relationship Id="rId102" Type="http://schemas.openxmlformats.org/officeDocument/2006/relationships/image" Target="../media/image189.png"/><Relationship Id="rId123" Type="http://schemas.openxmlformats.org/officeDocument/2006/relationships/customXml" Target="../ink/ink198.xml"/><Relationship Id="rId144" Type="http://schemas.openxmlformats.org/officeDocument/2006/relationships/image" Target="../media/image210.png"/><Relationship Id="rId90" Type="http://schemas.openxmlformats.org/officeDocument/2006/relationships/image" Target="../media/image183.png"/><Relationship Id="rId165" Type="http://schemas.openxmlformats.org/officeDocument/2006/relationships/customXml" Target="../ink/ink219.xml"/><Relationship Id="rId27" Type="http://schemas.openxmlformats.org/officeDocument/2006/relationships/customXml" Target="../ink/ink150.xml"/><Relationship Id="rId48" Type="http://schemas.openxmlformats.org/officeDocument/2006/relationships/image" Target="../media/image162.png"/><Relationship Id="rId69" Type="http://schemas.openxmlformats.org/officeDocument/2006/relationships/customXml" Target="../ink/ink171.xml"/><Relationship Id="rId113" Type="http://schemas.openxmlformats.org/officeDocument/2006/relationships/customXml" Target="../ink/ink193.xml"/><Relationship Id="rId134" Type="http://schemas.openxmlformats.org/officeDocument/2006/relationships/image" Target="../media/image205.png"/><Relationship Id="rId80" Type="http://schemas.openxmlformats.org/officeDocument/2006/relationships/image" Target="../media/image178.png"/><Relationship Id="rId155" Type="http://schemas.openxmlformats.org/officeDocument/2006/relationships/customXml" Target="../ink/ink214.xml"/><Relationship Id="rId176" Type="http://schemas.openxmlformats.org/officeDocument/2006/relationships/image" Target="../media/image226.png"/><Relationship Id="rId17" Type="http://schemas.openxmlformats.org/officeDocument/2006/relationships/customXml" Target="../ink/ink145.xml"/><Relationship Id="rId38" Type="http://schemas.openxmlformats.org/officeDocument/2006/relationships/image" Target="../media/image157.png"/><Relationship Id="rId59" Type="http://schemas.openxmlformats.org/officeDocument/2006/relationships/customXml" Target="../ink/ink166.xml"/><Relationship Id="rId103" Type="http://schemas.openxmlformats.org/officeDocument/2006/relationships/customXml" Target="../ink/ink188.xml"/><Relationship Id="rId124" Type="http://schemas.openxmlformats.org/officeDocument/2006/relationships/image" Target="../media/image200.png"/><Relationship Id="rId70" Type="http://schemas.openxmlformats.org/officeDocument/2006/relationships/image" Target="../media/image173.png"/><Relationship Id="rId91" Type="http://schemas.openxmlformats.org/officeDocument/2006/relationships/customXml" Target="../ink/ink182.xml"/><Relationship Id="rId145" Type="http://schemas.openxmlformats.org/officeDocument/2006/relationships/customXml" Target="../ink/ink209.xml"/><Relationship Id="rId166" Type="http://schemas.openxmlformats.org/officeDocument/2006/relationships/image" Target="../media/image2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a:extLst>
              <a:ext uri="{FF2B5EF4-FFF2-40B4-BE49-F238E27FC236}">
                <a16:creationId xmlns:a16="http://schemas.microsoft.com/office/drawing/2014/main" id="{41CD5841-567C-4362-BF05-7C5F8DFB1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4550" cy="6870100"/>
          </a:xfrm>
          <a:prstGeom prst="rect">
            <a:avLst/>
          </a:prstGeom>
        </p:spPr>
      </p:pic>
      <p:sp>
        <p:nvSpPr>
          <p:cNvPr id="3" name="Subtitle 2">
            <a:extLst>
              <a:ext uri="{FF2B5EF4-FFF2-40B4-BE49-F238E27FC236}">
                <a16:creationId xmlns:a16="http://schemas.microsoft.com/office/drawing/2014/main" id="{C5EB4CF8-1662-4D9E-97A3-241FEB818A2F}"/>
              </a:ext>
            </a:extLst>
          </p:cNvPr>
          <p:cNvSpPr>
            <a:spLocks noGrp="1"/>
          </p:cNvSpPr>
          <p:nvPr>
            <p:ph type="subTitle" idx="1"/>
          </p:nvPr>
        </p:nvSpPr>
        <p:spPr>
          <a:xfrm>
            <a:off x="3749675" y="5708650"/>
            <a:ext cx="9144000" cy="1655762"/>
          </a:xfrm>
        </p:spPr>
        <p:txBody>
          <a:bodyPr/>
          <a:lstStyle/>
          <a:p>
            <a:r>
              <a:rPr lang="en-CA" dirty="0">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rPr>
              <a:t>Par </a:t>
            </a:r>
            <a:r>
              <a:rPr lang="en-CA" dirty="0" err="1">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rPr>
              <a:t>FElix</a:t>
            </a:r>
            <a:r>
              <a:rPr lang="en-CA" dirty="0">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rPr>
              <a:t> Egan</a:t>
            </a:r>
            <a:endParaRPr lang="en-US" dirty="0">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endParaRPr>
          </a:p>
        </p:txBody>
      </p:sp>
      <p:sp>
        <p:nvSpPr>
          <p:cNvPr id="2" name="Title 1">
            <a:extLst>
              <a:ext uri="{FF2B5EF4-FFF2-40B4-BE49-F238E27FC236}">
                <a16:creationId xmlns:a16="http://schemas.microsoft.com/office/drawing/2014/main" id="{12D0706D-6E74-4550-9CC3-8BDEEAC4C7D6}"/>
              </a:ext>
            </a:extLst>
          </p:cNvPr>
          <p:cNvSpPr>
            <a:spLocks noGrp="1"/>
          </p:cNvSpPr>
          <p:nvPr>
            <p:ph type="ctrTitle"/>
          </p:nvPr>
        </p:nvSpPr>
        <p:spPr>
          <a:xfrm>
            <a:off x="3990975" y="1987550"/>
            <a:ext cx="8382000" cy="1828800"/>
          </a:xfrm>
        </p:spPr>
        <p:txBody>
          <a:bodyPr/>
          <a:lstStyle/>
          <a:p>
            <a:r>
              <a:rPr lang="en-US">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rPr>
              <a:t>L</a:t>
            </a:r>
            <a:r>
              <a:rPr lang="en-CA">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rPr>
              <a:t>’</a:t>
            </a:r>
            <a:r>
              <a:rPr lang="en-US" err="1">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rPr>
              <a:t>Ordinateur</a:t>
            </a:r>
            <a:r>
              <a:rPr lang="en-US">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rPr>
              <a:t> </a:t>
            </a:r>
            <a:r>
              <a:rPr lang="en-US" err="1">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rPr>
              <a:t>Quantique</a:t>
            </a:r>
            <a:endParaRPr lang="en-US">
              <a:solidFill>
                <a:schemeClr val="accent4"/>
              </a:solidFill>
              <a:latin typeface="Trade Gothic Inline" panose="020F0502020204030204" pitchFamily="34" charset="0"/>
              <a:ea typeface="Trade Gothic Inline" panose="020F0502020204030204" pitchFamily="34" charset="0"/>
              <a:cs typeface="Trade Gothic Inline" panose="020F0502020204030204" pitchFamily="34" charset="0"/>
            </a:endParaRPr>
          </a:p>
        </p:txBody>
      </p:sp>
      <p:sp>
        <p:nvSpPr>
          <p:cNvPr id="16" name="TextBox 15">
            <a:extLst>
              <a:ext uri="{FF2B5EF4-FFF2-40B4-BE49-F238E27FC236}">
                <a16:creationId xmlns:a16="http://schemas.microsoft.com/office/drawing/2014/main" id="{39EAF8EA-CD03-4FF9-B546-633279C6F293}"/>
              </a:ext>
            </a:extLst>
          </p:cNvPr>
          <p:cNvSpPr txBox="1"/>
          <p:nvPr/>
        </p:nvSpPr>
        <p:spPr>
          <a:xfrm>
            <a:off x="542840" y="6183756"/>
            <a:ext cx="787400" cy="28869442"/>
          </a:xfrm>
          <a:prstGeom prst="rect">
            <a:avLst/>
          </a:prstGeom>
          <a:noFill/>
        </p:spPr>
        <p:txBody>
          <a:bodyPr wrap="square" rtlCol="0">
            <a:spAutoFit/>
          </a:bodyPr>
          <a:lstStyle/>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0</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1</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2</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3</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4</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5</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6</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7</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8</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9</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0</a:t>
            </a:r>
            <a:endParaRPr lang="en-US" sz="17000">
              <a:solidFill>
                <a:schemeClr val="bg1"/>
              </a:solidFill>
              <a:latin typeface="Aharoni" panose="020F0502020204030204" pitchFamily="34" charset="0"/>
              <a:ea typeface="Aharoni" panose="020F0502020204030204" pitchFamily="34" charset="0"/>
              <a:cs typeface="Aharoni" panose="020F0502020204030204" pitchFamily="34" charset="0"/>
            </a:endParaRPr>
          </a:p>
        </p:txBody>
      </p:sp>
      <p:sp>
        <p:nvSpPr>
          <p:cNvPr id="18" name="TextBox 17">
            <a:extLst>
              <a:ext uri="{FF2B5EF4-FFF2-40B4-BE49-F238E27FC236}">
                <a16:creationId xmlns:a16="http://schemas.microsoft.com/office/drawing/2014/main" id="{A5C59381-AC5E-497E-A22C-0D2D0AE38EBB}"/>
              </a:ext>
            </a:extLst>
          </p:cNvPr>
          <p:cNvSpPr txBox="1"/>
          <p:nvPr/>
        </p:nvSpPr>
        <p:spPr>
          <a:xfrm>
            <a:off x="2298468" y="6183756"/>
            <a:ext cx="787400" cy="28869442"/>
          </a:xfrm>
          <a:prstGeom prst="rect">
            <a:avLst/>
          </a:prstGeom>
          <a:noFill/>
        </p:spPr>
        <p:txBody>
          <a:bodyPr wrap="square" rtlCol="0">
            <a:spAutoFit/>
          </a:bodyPr>
          <a:lstStyle/>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0</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1</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2</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3</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4</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5</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6</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7</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8</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9</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0</a:t>
            </a:r>
            <a:endParaRPr lang="en-US" sz="17000">
              <a:solidFill>
                <a:schemeClr val="bg1"/>
              </a:solidFill>
              <a:latin typeface="Aharoni" panose="020F0502020204030204" pitchFamily="34" charset="0"/>
              <a:ea typeface="Aharoni" panose="020F0502020204030204" pitchFamily="34" charset="0"/>
              <a:cs typeface="Aharoni" panose="020F0502020204030204" pitchFamily="34" charset="0"/>
            </a:endParaRPr>
          </a:p>
        </p:txBody>
      </p:sp>
      <p:sp>
        <p:nvSpPr>
          <p:cNvPr id="20" name="TextBox 19">
            <a:extLst>
              <a:ext uri="{FF2B5EF4-FFF2-40B4-BE49-F238E27FC236}">
                <a16:creationId xmlns:a16="http://schemas.microsoft.com/office/drawing/2014/main" id="{66AEF90D-0C60-48FD-826F-27747DE3A7A9}"/>
              </a:ext>
            </a:extLst>
          </p:cNvPr>
          <p:cNvSpPr txBox="1"/>
          <p:nvPr/>
        </p:nvSpPr>
        <p:spPr>
          <a:xfrm>
            <a:off x="1393361" y="6183756"/>
            <a:ext cx="787400" cy="28869442"/>
          </a:xfrm>
          <a:prstGeom prst="rect">
            <a:avLst/>
          </a:prstGeom>
          <a:noFill/>
        </p:spPr>
        <p:txBody>
          <a:bodyPr wrap="square" rtlCol="0">
            <a:spAutoFit/>
          </a:bodyPr>
          <a:lstStyle/>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0</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1</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2</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3</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4</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5</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6</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7</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8</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9</a:t>
            </a:r>
          </a:p>
          <a:p>
            <a:pPr algn="l"/>
            <a:r>
              <a:rPr lang="en-CA" sz="17000" dirty="0">
                <a:solidFill>
                  <a:schemeClr val="bg1"/>
                </a:solidFill>
                <a:latin typeface="Aharoni" panose="020F0502020204030204" pitchFamily="34" charset="0"/>
                <a:ea typeface="Aharoni" panose="020F0502020204030204" pitchFamily="34" charset="0"/>
                <a:cs typeface="Aharoni" panose="020F0502020204030204" pitchFamily="34" charset="0"/>
              </a:rPr>
              <a:t>0</a:t>
            </a:r>
            <a:endParaRPr lang="en-US" sz="17000" dirty="0">
              <a:solidFill>
                <a:schemeClr val="bg1"/>
              </a:solidFill>
              <a:latin typeface="Aharoni" panose="020F0502020204030204" pitchFamily="34" charset="0"/>
              <a:ea typeface="Aharoni" panose="020F0502020204030204" pitchFamily="34" charset="0"/>
              <a:cs typeface="Aharoni" panose="020F0502020204030204" pitchFamily="34" charset="0"/>
            </a:endParaRPr>
          </a:p>
        </p:txBody>
      </p:sp>
      <p:sp>
        <p:nvSpPr>
          <p:cNvPr id="22" name="TextBox 21">
            <a:extLst>
              <a:ext uri="{FF2B5EF4-FFF2-40B4-BE49-F238E27FC236}">
                <a16:creationId xmlns:a16="http://schemas.microsoft.com/office/drawing/2014/main" id="{1A941027-A615-48F1-A81B-2AC427FAF29E}"/>
              </a:ext>
            </a:extLst>
          </p:cNvPr>
          <p:cNvSpPr txBox="1"/>
          <p:nvPr/>
        </p:nvSpPr>
        <p:spPr>
          <a:xfrm>
            <a:off x="3203575" y="6183756"/>
            <a:ext cx="787400" cy="28869442"/>
          </a:xfrm>
          <a:prstGeom prst="rect">
            <a:avLst/>
          </a:prstGeom>
          <a:noFill/>
        </p:spPr>
        <p:txBody>
          <a:bodyPr wrap="square" rtlCol="0">
            <a:spAutoFit/>
          </a:bodyPr>
          <a:lstStyle/>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0</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1</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2</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3</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4</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5</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6</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7</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8</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9</a:t>
            </a:r>
          </a:p>
          <a:p>
            <a:pPr algn="l"/>
            <a:r>
              <a:rPr lang="en-CA" sz="17000">
                <a:solidFill>
                  <a:schemeClr val="bg1"/>
                </a:solidFill>
                <a:latin typeface="Aharoni" panose="020F0502020204030204" pitchFamily="34" charset="0"/>
                <a:ea typeface="Aharoni" panose="020F0502020204030204" pitchFamily="34" charset="0"/>
                <a:cs typeface="Aharoni" panose="020F0502020204030204" pitchFamily="34" charset="0"/>
              </a:rPr>
              <a:t>0</a:t>
            </a:r>
            <a:endParaRPr lang="en-US" sz="17000">
              <a:solidFill>
                <a:schemeClr val="bg1"/>
              </a:solidFill>
              <a:latin typeface="Aharoni" panose="020F0502020204030204" pitchFamily="34" charset="0"/>
              <a:ea typeface="Aharoni" panose="020F0502020204030204" pitchFamily="34" charset="0"/>
              <a:cs typeface="Aharoni" panose="020F0502020204030204" pitchFamily="34" charset="0"/>
            </a:endParaRPr>
          </a:p>
        </p:txBody>
      </p:sp>
      <p:pic>
        <p:nvPicPr>
          <p:cNvPr id="24" name="Picture 14">
            <a:extLst>
              <a:ext uri="{FF2B5EF4-FFF2-40B4-BE49-F238E27FC236}">
                <a16:creationId xmlns:a16="http://schemas.microsoft.com/office/drawing/2014/main" id="{0E01CA12-35BC-42F2-83E6-3F4A11AF6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77" y="0"/>
            <a:ext cx="4383874" cy="1980905"/>
          </a:xfrm>
          <a:prstGeom prst="rect">
            <a:avLst/>
          </a:prstGeom>
        </p:spPr>
      </p:pic>
      <p:pic>
        <p:nvPicPr>
          <p:cNvPr id="26" name="Picture 14">
            <a:extLst>
              <a:ext uri="{FF2B5EF4-FFF2-40B4-BE49-F238E27FC236}">
                <a16:creationId xmlns:a16="http://schemas.microsoft.com/office/drawing/2014/main" id="{EDEC52B8-BB5D-4CCA-9E2E-D9FC17538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2" y="3260797"/>
            <a:ext cx="4248149" cy="3775003"/>
          </a:xfrm>
          <a:prstGeom prst="rect">
            <a:avLst/>
          </a:prstGeom>
        </p:spPr>
      </p:pic>
      <p:pic>
        <p:nvPicPr>
          <p:cNvPr id="13" name="Picture 14">
            <a:extLst>
              <a:ext uri="{FF2B5EF4-FFF2-40B4-BE49-F238E27FC236}">
                <a16:creationId xmlns:a16="http://schemas.microsoft.com/office/drawing/2014/main" id="{59180120-76B9-4CF0-8203-F44D12D38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92600" cy="6839746"/>
          </a:xfrm>
          <a:prstGeom prst="rect">
            <a:avLst/>
          </a:prstGeom>
        </p:spPr>
      </p:pic>
    </p:spTree>
    <p:extLst>
      <p:ext uri="{BB962C8B-B14F-4D97-AF65-F5344CB8AC3E}">
        <p14:creationId xmlns:p14="http://schemas.microsoft.com/office/powerpoint/2010/main" val="754721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FAF68E-193B-429D-ABCB-180D50F0C5F5}"/>
              </a:ext>
            </a:extLst>
          </p:cNvPr>
          <p:cNvPicPr>
            <a:picLocks noChangeAspect="1"/>
          </p:cNvPicPr>
          <p:nvPr/>
        </p:nvPicPr>
        <p:blipFill>
          <a:blip r:embed="rId2"/>
          <a:stretch>
            <a:fillRect/>
          </a:stretch>
        </p:blipFill>
        <p:spPr>
          <a:xfrm>
            <a:off x="3424237" y="757237"/>
            <a:ext cx="5343525" cy="5343525"/>
          </a:xfrm>
          <a:prstGeom prst="rect">
            <a:avLst/>
          </a:prstGeom>
        </p:spPr>
      </p:pic>
      <p:sp>
        <p:nvSpPr>
          <p:cNvPr id="19" name="Rectangle 18">
            <a:extLst>
              <a:ext uri="{FF2B5EF4-FFF2-40B4-BE49-F238E27FC236}">
                <a16:creationId xmlns:a16="http://schemas.microsoft.com/office/drawing/2014/main" id="{93325E9D-8B6A-4EFC-AC4D-2D70D27DF9BA}"/>
              </a:ext>
            </a:extLst>
          </p:cNvPr>
          <p:cNvSpPr/>
          <p:nvPr/>
        </p:nvSpPr>
        <p:spPr>
          <a:xfrm>
            <a:off x="4305298" y="1682750"/>
            <a:ext cx="3644901" cy="215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6757F40-BF34-46D2-9BF4-CB4918D91875}"/>
              </a:ext>
            </a:extLst>
          </p:cNvPr>
          <p:cNvPicPr>
            <a:picLocks noChangeAspect="1"/>
          </p:cNvPicPr>
          <p:nvPr/>
        </p:nvPicPr>
        <p:blipFill>
          <a:blip r:embed="rId3"/>
          <a:stretch>
            <a:fillRect/>
          </a:stretch>
        </p:blipFill>
        <p:spPr>
          <a:xfrm>
            <a:off x="5095874" y="1778000"/>
            <a:ext cx="2000250" cy="2000250"/>
          </a:xfrm>
          <a:prstGeom prst="rect">
            <a:avLst/>
          </a:prstGeom>
        </p:spPr>
      </p:pic>
      <p:sp>
        <p:nvSpPr>
          <p:cNvPr id="2" name="TextBox 1">
            <a:extLst>
              <a:ext uri="{FF2B5EF4-FFF2-40B4-BE49-F238E27FC236}">
                <a16:creationId xmlns:a16="http://schemas.microsoft.com/office/drawing/2014/main" id="{431A5B6A-3375-3EA6-722C-24000E0A25AA}"/>
              </a:ext>
            </a:extLst>
          </p:cNvPr>
          <p:cNvSpPr txBox="1"/>
          <p:nvPr/>
        </p:nvSpPr>
        <p:spPr>
          <a:xfrm>
            <a:off x="13988692" y="3841750"/>
            <a:ext cx="2976205" cy="769441"/>
          </a:xfrm>
          <a:prstGeom prst="rect">
            <a:avLst/>
          </a:prstGeom>
          <a:noFill/>
        </p:spPr>
        <p:txBody>
          <a:bodyPr wrap="square" rtlCol="0">
            <a:spAutoFit/>
          </a:bodyPr>
          <a:lstStyle/>
          <a:p>
            <a:pPr algn="l"/>
            <a:r>
              <a:rPr lang="en-CA" sz="4400" b="1"/>
              <a:t>14 nm</a:t>
            </a:r>
            <a:endParaRPr lang="en-US" sz="4400" b="1"/>
          </a:p>
        </p:txBody>
      </p:sp>
      <p:grpSp>
        <p:nvGrpSpPr>
          <p:cNvPr id="3" name="Group 2">
            <a:extLst>
              <a:ext uri="{FF2B5EF4-FFF2-40B4-BE49-F238E27FC236}">
                <a16:creationId xmlns:a16="http://schemas.microsoft.com/office/drawing/2014/main" id="{AD293AFB-249B-DD9C-DD2F-4AF28B82BD08}"/>
              </a:ext>
            </a:extLst>
          </p:cNvPr>
          <p:cNvGrpSpPr/>
          <p:nvPr/>
        </p:nvGrpSpPr>
        <p:grpSpPr>
          <a:xfrm>
            <a:off x="12351949" y="949220"/>
            <a:ext cx="4826000" cy="4730750"/>
            <a:chOff x="1489074" y="1525162"/>
            <a:chExt cx="3578225" cy="3544464"/>
          </a:xfrm>
        </p:grpSpPr>
        <p:sp>
          <p:nvSpPr>
            <p:cNvPr id="4" name="Oval 3">
              <a:extLst>
                <a:ext uri="{FF2B5EF4-FFF2-40B4-BE49-F238E27FC236}">
                  <a16:creationId xmlns:a16="http://schemas.microsoft.com/office/drawing/2014/main" id="{10F0B20D-FFC8-8DA6-43F6-735A199FE48E}"/>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DE67666D-98AE-D0FC-E3F2-C5E67FD6F9E7}"/>
                </a:ext>
              </a:extLst>
            </p:cNvPr>
            <p:cNvPicPr>
              <a:picLocks noChangeAspect="1"/>
            </p:cNvPicPr>
            <p:nvPr/>
          </p:nvPicPr>
          <p:blipFill>
            <a:blip r:embed="rId4"/>
            <a:stretch>
              <a:fillRect/>
            </a:stretch>
          </p:blipFill>
          <p:spPr>
            <a:xfrm rot="16200000">
              <a:off x="1562522" y="1525162"/>
              <a:ext cx="3431327" cy="3431327"/>
            </a:xfrm>
            <a:prstGeom prst="rect">
              <a:avLst/>
            </a:prstGeom>
          </p:spPr>
        </p:pic>
      </p:grpSp>
    </p:spTree>
    <p:extLst>
      <p:ext uri="{BB962C8B-B14F-4D97-AF65-F5344CB8AC3E}">
        <p14:creationId xmlns:p14="http://schemas.microsoft.com/office/powerpoint/2010/main" val="318810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0F0F-6044-B9E1-2CA0-1BFDDDE9A10A}"/>
              </a:ext>
            </a:extLst>
          </p:cNvPr>
          <p:cNvSpPr>
            <a:spLocks noGrp="1"/>
          </p:cNvSpPr>
          <p:nvPr>
            <p:ph type="ctrTitle"/>
          </p:nvPr>
        </p:nvSpPr>
        <p:spPr/>
        <p:txBody>
          <a:bodyPr/>
          <a:lstStyle/>
          <a:p>
            <a:endParaRPr lang="en-CA"/>
          </a:p>
        </p:txBody>
      </p:sp>
      <p:pic>
        <p:nvPicPr>
          <p:cNvPr id="4" name="Picture 3" descr="A screenshot of a web page&#10;&#10;AI-generated content may be incorrect.">
            <a:extLst>
              <a:ext uri="{FF2B5EF4-FFF2-40B4-BE49-F238E27FC236}">
                <a16:creationId xmlns:a16="http://schemas.microsoft.com/office/drawing/2014/main" id="{781355B3-44EF-47BA-E096-38589529FEDE}"/>
              </a:ext>
            </a:extLst>
          </p:cNvPr>
          <p:cNvPicPr>
            <a:picLocks noChangeAspect="1"/>
          </p:cNvPicPr>
          <p:nvPr/>
        </p:nvPicPr>
        <p:blipFill>
          <a:blip r:embed="rId2"/>
          <a:stretch>
            <a:fillRect/>
          </a:stretch>
        </p:blipFill>
        <p:spPr>
          <a:xfrm>
            <a:off x="0" y="13384"/>
            <a:ext cx="12192000" cy="6831232"/>
          </a:xfrm>
          <a:prstGeom prst="rect">
            <a:avLst/>
          </a:prstGeom>
        </p:spPr>
      </p:pic>
      <p:pic>
        <p:nvPicPr>
          <p:cNvPr id="7" name="Google Shape;742;p54">
            <a:extLst>
              <a:ext uri="{FF2B5EF4-FFF2-40B4-BE49-F238E27FC236}">
                <a16:creationId xmlns:a16="http://schemas.microsoft.com/office/drawing/2014/main" id="{AB9F4419-E45F-01D4-62FC-1187E204830A}"/>
              </a:ext>
            </a:extLst>
          </p:cNvPr>
          <p:cNvPicPr preferRelativeResize="0"/>
          <p:nvPr/>
        </p:nvPicPr>
        <p:blipFill rotWithShape="1">
          <a:blip r:embed="rId3">
            <a:alphaModFix/>
          </a:blip>
          <a:srcRect t="606" r="-2" b="863"/>
          <a:stretch/>
        </p:blipFill>
        <p:spPr>
          <a:xfrm>
            <a:off x="713274" y="2065177"/>
            <a:ext cx="2587689" cy="4132431"/>
          </a:xfrm>
          <a:prstGeom prst="roundRect">
            <a:avLst>
              <a:gd name="adj" fmla="val 11059"/>
            </a:avLst>
          </a:prstGeom>
          <a:noFill/>
          <a:ln>
            <a:noFill/>
          </a:ln>
        </p:spPr>
      </p:pic>
      <p:grpSp>
        <p:nvGrpSpPr>
          <p:cNvPr id="12" name="Group 11">
            <a:extLst>
              <a:ext uri="{FF2B5EF4-FFF2-40B4-BE49-F238E27FC236}">
                <a16:creationId xmlns:a16="http://schemas.microsoft.com/office/drawing/2014/main" id="{0B5582DD-CB29-3E17-2ADC-13405F63FCFF}"/>
              </a:ext>
            </a:extLst>
          </p:cNvPr>
          <p:cNvGrpSpPr/>
          <p:nvPr/>
        </p:nvGrpSpPr>
        <p:grpSpPr>
          <a:xfrm>
            <a:off x="4052712" y="4599636"/>
            <a:ext cx="733440" cy="823200"/>
            <a:chOff x="3039534" y="3449727"/>
            <a:chExt cx="550080" cy="6174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E2C3075-9705-7284-9486-E09BA88E5544}"/>
                    </a:ext>
                  </a:extLst>
                </p14:cNvPr>
                <p14:cNvContentPartPr/>
                <p14:nvPr/>
              </p14:nvContentPartPr>
              <p14:xfrm>
                <a:off x="3047094" y="3449727"/>
                <a:ext cx="18360" cy="416880"/>
              </p14:xfrm>
            </p:contentPart>
          </mc:Choice>
          <mc:Fallback xmlns="">
            <p:pic>
              <p:nvPicPr>
                <p:cNvPr id="3" name="Ink 2">
                  <a:extLst>
                    <a:ext uri="{FF2B5EF4-FFF2-40B4-BE49-F238E27FC236}">
                      <a16:creationId xmlns:a16="http://schemas.microsoft.com/office/drawing/2014/main" id="{9E2C3075-9705-7284-9486-E09BA88E5544}"/>
                    </a:ext>
                  </a:extLst>
                </p:cNvPr>
                <p:cNvPicPr/>
                <p:nvPr/>
              </p:nvPicPr>
              <p:blipFill>
                <a:blip r:embed="rId5"/>
                <a:stretch>
                  <a:fillRect/>
                </a:stretch>
              </p:blipFill>
              <p:spPr>
                <a:xfrm>
                  <a:off x="3011454" y="3413727"/>
                  <a:ext cx="9000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0012CDE-CBC6-BCC6-3ADE-668769F4400C}"/>
                    </a:ext>
                  </a:extLst>
                </p14:cNvPr>
                <p14:cNvContentPartPr/>
                <p14:nvPr/>
              </p14:nvContentPartPr>
              <p14:xfrm>
                <a:off x="3053934" y="3456567"/>
                <a:ext cx="240480" cy="19080"/>
              </p14:xfrm>
            </p:contentPart>
          </mc:Choice>
          <mc:Fallback xmlns="">
            <p:pic>
              <p:nvPicPr>
                <p:cNvPr id="5" name="Ink 4">
                  <a:extLst>
                    <a:ext uri="{FF2B5EF4-FFF2-40B4-BE49-F238E27FC236}">
                      <a16:creationId xmlns:a16="http://schemas.microsoft.com/office/drawing/2014/main" id="{60012CDE-CBC6-BCC6-3ADE-668769F4400C}"/>
                    </a:ext>
                  </a:extLst>
                </p:cNvPr>
                <p:cNvPicPr/>
                <p:nvPr/>
              </p:nvPicPr>
              <p:blipFill>
                <a:blip r:embed="rId7"/>
                <a:stretch>
                  <a:fillRect/>
                </a:stretch>
              </p:blipFill>
              <p:spPr>
                <a:xfrm>
                  <a:off x="3017934" y="3420927"/>
                  <a:ext cx="3121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C9033CEF-0DF1-402F-98A7-409A08B1A3B3}"/>
                    </a:ext>
                  </a:extLst>
                </p14:cNvPr>
                <p14:cNvContentPartPr/>
                <p14:nvPr/>
              </p14:nvContentPartPr>
              <p14:xfrm>
                <a:off x="3092454" y="3604887"/>
                <a:ext cx="192960" cy="35280"/>
              </p14:xfrm>
            </p:contentPart>
          </mc:Choice>
          <mc:Fallback xmlns="">
            <p:pic>
              <p:nvPicPr>
                <p:cNvPr id="6" name="Ink 5">
                  <a:extLst>
                    <a:ext uri="{FF2B5EF4-FFF2-40B4-BE49-F238E27FC236}">
                      <a16:creationId xmlns:a16="http://schemas.microsoft.com/office/drawing/2014/main" id="{C9033CEF-0DF1-402F-98A7-409A08B1A3B3}"/>
                    </a:ext>
                  </a:extLst>
                </p:cNvPr>
                <p:cNvPicPr/>
                <p:nvPr/>
              </p:nvPicPr>
              <p:blipFill>
                <a:blip r:embed="rId9"/>
                <a:stretch>
                  <a:fillRect/>
                </a:stretch>
              </p:blipFill>
              <p:spPr>
                <a:xfrm>
                  <a:off x="3056454" y="3569247"/>
                  <a:ext cx="2646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EAC0A87-EF23-D0F3-0310-17EB73D93966}"/>
                    </a:ext>
                  </a:extLst>
                </p14:cNvPr>
                <p14:cNvContentPartPr/>
                <p14:nvPr/>
              </p14:nvContentPartPr>
              <p14:xfrm>
                <a:off x="3039534" y="3820527"/>
                <a:ext cx="189360" cy="83520"/>
              </p14:xfrm>
            </p:contentPart>
          </mc:Choice>
          <mc:Fallback xmlns="">
            <p:pic>
              <p:nvPicPr>
                <p:cNvPr id="8" name="Ink 7">
                  <a:extLst>
                    <a:ext uri="{FF2B5EF4-FFF2-40B4-BE49-F238E27FC236}">
                      <a16:creationId xmlns:a16="http://schemas.microsoft.com/office/drawing/2014/main" id="{3EAC0A87-EF23-D0F3-0310-17EB73D93966}"/>
                    </a:ext>
                  </a:extLst>
                </p:cNvPr>
                <p:cNvPicPr/>
                <p:nvPr/>
              </p:nvPicPr>
              <p:blipFill>
                <a:blip r:embed="rId11"/>
                <a:stretch>
                  <a:fillRect/>
                </a:stretch>
              </p:blipFill>
              <p:spPr>
                <a:xfrm>
                  <a:off x="3003534" y="3784887"/>
                  <a:ext cx="261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63D931F-71F3-956B-D106-73F54CD85A7A}"/>
                    </a:ext>
                  </a:extLst>
                </p14:cNvPr>
                <p14:cNvContentPartPr/>
                <p14:nvPr/>
              </p14:nvContentPartPr>
              <p14:xfrm>
                <a:off x="3286494" y="3735207"/>
                <a:ext cx="140760" cy="331920"/>
              </p14:xfrm>
            </p:contentPart>
          </mc:Choice>
          <mc:Fallback xmlns="">
            <p:pic>
              <p:nvPicPr>
                <p:cNvPr id="9" name="Ink 8">
                  <a:extLst>
                    <a:ext uri="{FF2B5EF4-FFF2-40B4-BE49-F238E27FC236}">
                      <a16:creationId xmlns:a16="http://schemas.microsoft.com/office/drawing/2014/main" id="{D63D931F-71F3-956B-D106-73F54CD85A7A}"/>
                    </a:ext>
                  </a:extLst>
                </p:cNvPr>
                <p:cNvPicPr/>
                <p:nvPr/>
              </p:nvPicPr>
              <p:blipFill>
                <a:blip r:embed="rId13"/>
                <a:stretch>
                  <a:fillRect/>
                </a:stretch>
              </p:blipFill>
              <p:spPr>
                <a:xfrm>
                  <a:off x="3250494" y="3699207"/>
                  <a:ext cx="21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2369D515-11FD-C167-F378-5BBC8E54F1AF}"/>
                    </a:ext>
                  </a:extLst>
                </p14:cNvPr>
                <p14:cNvContentPartPr/>
                <p14:nvPr/>
              </p14:nvContentPartPr>
              <p14:xfrm>
                <a:off x="3564054" y="3542247"/>
                <a:ext cx="8280" cy="14760"/>
              </p14:xfrm>
            </p:contentPart>
          </mc:Choice>
          <mc:Fallback xmlns="">
            <p:pic>
              <p:nvPicPr>
                <p:cNvPr id="10" name="Ink 9">
                  <a:extLst>
                    <a:ext uri="{FF2B5EF4-FFF2-40B4-BE49-F238E27FC236}">
                      <a16:creationId xmlns:a16="http://schemas.microsoft.com/office/drawing/2014/main" id="{2369D515-11FD-C167-F378-5BBC8E54F1AF}"/>
                    </a:ext>
                  </a:extLst>
                </p:cNvPr>
                <p:cNvPicPr/>
                <p:nvPr/>
              </p:nvPicPr>
              <p:blipFill>
                <a:blip r:embed="rId15"/>
                <a:stretch>
                  <a:fillRect/>
                </a:stretch>
              </p:blipFill>
              <p:spPr>
                <a:xfrm>
                  <a:off x="3528414" y="3506247"/>
                  <a:ext cx="799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802C2AA4-DE17-05AD-458D-3B0EADBD5BAD}"/>
                    </a:ext>
                  </a:extLst>
                </p14:cNvPr>
                <p14:cNvContentPartPr/>
                <p14:nvPr/>
              </p14:nvContentPartPr>
              <p14:xfrm>
                <a:off x="3553974" y="3719727"/>
                <a:ext cx="35640" cy="28440"/>
              </p14:xfrm>
            </p:contentPart>
          </mc:Choice>
          <mc:Fallback xmlns="">
            <p:pic>
              <p:nvPicPr>
                <p:cNvPr id="11" name="Ink 10">
                  <a:extLst>
                    <a:ext uri="{FF2B5EF4-FFF2-40B4-BE49-F238E27FC236}">
                      <a16:creationId xmlns:a16="http://schemas.microsoft.com/office/drawing/2014/main" id="{802C2AA4-DE17-05AD-458D-3B0EADBD5BAD}"/>
                    </a:ext>
                  </a:extLst>
                </p:cNvPr>
                <p:cNvPicPr/>
                <p:nvPr/>
              </p:nvPicPr>
              <p:blipFill>
                <a:blip r:embed="rId17"/>
                <a:stretch>
                  <a:fillRect/>
                </a:stretch>
              </p:blipFill>
              <p:spPr>
                <a:xfrm>
                  <a:off x="3518334" y="3683727"/>
                  <a:ext cx="107280" cy="100080"/>
                </a:xfrm>
                <a:prstGeom prst="rect">
                  <a:avLst/>
                </a:prstGeom>
              </p:spPr>
            </p:pic>
          </mc:Fallback>
        </mc:AlternateContent>
      </p:grpSp>
      <p:grpSp>
        <p:nvGrpSpPr>
          <p:cNvPr id="38" name="Group 37">
            <a:extLst>
              <a:ext uri="{FF2B5EF4-FFF2-40B4-BE49-F238E27FC236}">
                <a16:creationId xmlns:a16="http://schemas.microsoft.com/office/drawing/2014/main" id="{189CA77F-A629-4144-154F-A7DD50984CD5}"/>
              </a:ext>
            </a:extLst>
          </p:cNvPr>
          <p:cNvGrpSpPr/>
          <p:nvPr/>
        </p:nvGrpSpPr>
        <p:grpSpPr>
          <a:xfrm>
            <a:off x="5324232" y="4506516"/>
            <a:ext cx="1196160" cy="527520"/>
            <a:chOff x="3993174" y="3379887"/>
            <a:chExt cx="897120" cy="39564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338DD3B-13C4-73FB-0C17-3C2195544882}"/>
                    </a:ext>
                  </a:extLst>
                </p14:cNvPr>
                <p14:cNvContentPartPr/>
                <p14:nvPr/>
              </p14:nvContentPartPr>
              <p14:xfrm>
                <a:off x="3993174" y="3407967"/>
                <a:ext cx="64440" cy="365760"/>
              </p14:xfrm>
            </p:contentPart>
          </mc:Choice>
          <mc:Fallback xmlns="">
            <p:pic>
              <p:nvPicPr>
                <p:cNvPr id="13" name="Ink 12">
                  <a:extLst>
                    <a:ext uri="{FF2B5EF4-FFF2-40B4-BE49-F238E27FC236}">
                      <a16:creationId xmlns:a16="http://schemas.microsoft.com/office/drawing/2014/main" id="{E338DD3B-13C4-73FB-0C17-3C2195544882}"/>
                    </a:ext>
                  </a:extLst>
                </p:cNvPr>
                <p:cNvPicPr/>
                <p:nvPr/>
              </p:nvPicPr>
              <p:blipFill>
                <a:blip r:embed="rId19"/>
                <a:stretch>
                  <a:fillRect/>
                </a:stretch>
              </p:blipFill>
              <p:spPr>
                <a:xfrm>
                  <a:off x="3957534" y="3371967"/>
                  <a:ext cx="13608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A831BED5-8625-5EDD-B1F6-85CA65602AA1}"/>
                    </a:ext>
                  </a:extLst>
                </p14:cNvPr>
                <p14:cNvContentPartPr/>
                <p14:nvPr/>
              </p14:nvContentPartPr>
              <p14:xfrm>
                <a:off x="3994974" y="3419487"/>
                <a:ext cx="164520" cy="42840"/>
              </p14:xfrm>
            </p:contentPart>
          </mc:Choice>
          <mc:Fallback xmlns="">
            <p:pic>
              <p:nvPicPr>
                <p:cNvPr id="14" name="Ink 13">
                  <a:extLst>
                    <a:ext uri="{FF2B5EF4-FFF2-40B4-BE49-F238E27FC236}">
                      <a16:creationId xmlns:a16="http://schemas.microsoft.com/office/drawing/2014/main" id="{A831BED5-8625-5EDD-B1F6-85CA65602AA1}"/>
                    </a:ext>
                  </a:extLst>
                </p:cNvPr>
                <p:cNvPicPr/>
                <p:nvPr/>
              </p:nvPicPr>
              <p:blipFill>
                <a:blip r:embed="rId21"/>
                <a:stretch>
                  <a:fillRect/>
                </a:stretch>
              </p:blipFill>
              <p:spPr>
                <a:xfrm>
                  <a:off x="3958974" y="3383847"/>
                  <a:ext cx="2361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491D78E2-0CEC-B083-DA7E-235EBE67A50C}"/>
                    </a:ext>
                  </a:extLst>
                </p14:cNvPr>
                <p14:cNvContentPartPr/>
                <p14:nvPr/>
              </p14:nvContentPartPr>
              <p14:xfrm>
                <a:off x="4044294" y="3539727"/>
                <a:ext cx="104400" cy="22320"/>
              </p14:xfrm>
            </p:contentPart>
          </mc:Choice>
          <mc:Fallback xmlns="">
            <p:pic>
              <p:nvPicPr>
                <p:cNvPr id="15" name="Ink 14">
                  <a:extLst>
                    <a:ext uri="{FF2B5EF4-FFF2-40B4-BE49-F238E27FC236}">
                      <a16:creationId xmlns:a16="http://schemas.microsoft.com/office/drawing/2014/main" id="{491D78E2-0CEC-B083-DA7E-235EBE67A50C}"/>
                    </a:ext>
                  </a:extLst>
                </p:cNvPr>
                <p:cNvPicPr/>
                <p:nvPr/>
              </p:nvPicPr>
              <p:blipFill>
                <a:blip r:embed="rId23"/>
                <a:stretch>
                  <a:fillRect/>
                </a:stretch>
              </p:blipFill>
              <p:spPr>
                <a:xfrm>
                  <a:off x="4008654" y="3503727"/>
                  <a:ext cx="1760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4D96A91C-15A8-DE94-CEAC-5EE36EACE6E3}"/>
                    </a:ext>
                  </a:extLst>
                </p14:cNvPr>
                <p14:cNvContentPartPr/>
                <p14:nvPr/>
              </p14:nvContentPartPr>
              <p14:xfrm>
                <a:off x="4047174" y="3716847"/>
                <a:ext cx="192960" cy="58680"/>
              </p14:xfrm>
            </p:contentPart>
          </mc:Choice>
          <mc:Fallback xmlns="">
            <p:pic>
              <p:nvPicPr>
                <p:cNvPr id="16" name="Ink 15">
                  <a:extLst>
                    <a:ext uri="{FF2B5EF4-FFF2-40B4-BE49-F238E27FC236}">
                      <a16:creationId xmlns:a16="http://schemas.microsoft.com/office/drawing/2014/main" id="{4D96A91C-15A8-DE94-CEAC-5EE36EACE6E3}"/>
                    </a:ext>
                  </a:extLst>
                </p:cNvPr>
                <p:cNvPicPr/>
                <p:nvPr/>
              </p:nvPicPr>
              <p:blipFill>
                <a:blip r:embed="rId25"/>
                <a:stretch>
                  <a:fillRect/>
                </a:stretch>
              </p:blipFill>
              <p:spPr>
                <a:xfrm>
                  <a:off x="4011174" y="3680847"/>
                  <a:ext cx="264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F2B04366-DFA3-3F24-99DF-3C7DD2ABDC10}"/>
                    </a:ext>
                  </a:extLst>
                </p14:cNvPr>
                <p14:cNvContentPartPr/>
                <p14:nvPr/>
              </p14:nvContentPartPr>
              <p14:xfrm>
                <a:off x="4206654" y="3600207"/>
                <a:ext cx="257760" cy="161280"/>
              </p14:xfrm>
            </p:contentPart>
          </mc:Choice>
          <mc:Fallback xmlns="">
            <p:pic>
              <p:nvPicPr>
                <p:cNvPr id="17" name="Ink 16">
                  <a:extLst>
                    <a:ext uri="{FF2B5EF4-FFF2-40B4-BE49-F238E27FC236}">
                      <a16:creationId xmlns:a16="http://schemas.microsoft.com/office/drawing/2014/main" id="{F2B04366-DFA3-3F24-99DF-3C7DD2ABDC10}"/>
                    </a:ext>
                  </a:extLst>
                </p:cNvPr>
                <p:cNvPicPr/>
                <p:nvPr/>
              </p:nvPicPr>
              <p:blipFill>
                <a:blip r:embed="rId27"/>
                <a:stretch>
                  <a:fillRect/>
                </a:stretch>
              </p:blipFill>
              <p:spPr>
                <a:xfrm>
                  <a:off x="4170654" y="3564207"/>
                  <a:ext cx="3294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29073B41-A529-9CEC-A75A-DC9936578D56}"/>
                    </a:ext>
                  </a:extLst>
                </p14:cNvPr>
                <p14:cNvContentPartPr/>
                <p14:nvPr/>
              </p14:nvContentPartPr>
              <p14:xfrm>
                <a:off x="4482774" y="3379887"/>
                <a:ext cx="142920" cy="311040"/>
              </p14:xfrm>
            </p:contentPart>
          </mc:Choice>
          <mc:Fallback xmlns="">
            <p:pic>
              <p:nvPicPr>
                <p:cNvPr id="18" name="Ink 17">
                  <a:extLst>
                    <a:ext uri="{FF2B5EF4-FFF2-40B4-BE49-F238E27FC236}">
                      <a16:creationId xmlns:a16="http://schemas.microsoft.com/office/drawing/2014/main" id="{29073B41-A529-9CEC-A75A-DC9936578D56}"/>
                    </a:ext>
                  </a:extLst>
                </p:cNvPr>
                <p:cNvPicPr/>
                <p:nvPr/>
              </p:nvPicPr>
              <p:blipFill>
                <a:blip r:embed="rId29"/>
                <a:stretch>
                  <a:fillRect/>
                </a:stretch>
              </p:blipFill>
              <p:spPr>
                <a:xfrm>
                  <a:off x="4447134" y="3343887"/>
                  <a:ext cx="2145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40B100CD-979E-4075-FEA8-D920746BC18C}"/>
                    </a:ext>
                  </a:extLst>
                </p14:cNvPr>
                <p14:cNvContentPartPr/>
                <p14:nvPr/>
              </p14:nvContentPartPr>
              <p14:xfrm>
                <a:off x="4642974" y="3548727"/>
                <a:ext cx="13320" cy="103320"/>
              </p14:xfrm>
            </p:contentPart>
          </mc:Choice>
          <mc:Fallback xmlns="">
            <p:pic>
              <p:nvPicPr>
                <p:cNvPr id="19" name="Ink 18">
                  <a:extLst>
                    <a:ext uri="{FF2B5EF4-FFF2-40B4-BE49-F238E27FC236}">
                      <a16:creationId xmlns:a16="http://schemas.microsoft.com/office/drawing/2014/main" id="{40B100CD-979E-4075-FEA8-D920746BC18C}"/>
                    </a:ext>
                  </a:extLst>
                </p:cNvPr>
                <p:cNvPicPr/>
                <p:nvPr/>
              </p:nvPicPr>
              <p:blipFill>
                <a:blip r:embed="rId31"/>
                <a:stretch>
                  <a:fillRect/>
                </a:stretch>
              </p:blipFill>
              <p:spPr>
                <a:xfrm>
                  <a:off x="4606974" y="3513087"/>
                  <a:ext cx="84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3BB2CC32-9D37-E32B-B039-769F9E85E24A}"/>
                    </a:ext>
                  </a:extLst>
                </p14:cNvPr>
                <p14:cNvContentPartPr/>
                <p14:nvPr/>
              </p14:nvContentPartPr>
              <p14:xfrm>
                <a:off x="4651254" y="3486087"/>
                <a:ext cx="26280" cy="40680"/>
              </p14:xfrm>
            </p:contentPart>
          </mc:Choice>
          <mc:Fallback xmlns="">
            <p:pic>
              <p:nvPicPr>
                <p:cNvPr id="20" name="Ink 19">
                  <a:extLst>
                    <a:ext uri="{FF2B5EF4-FFF2-40B4-BE49-F238E27FC236}">
                      <a16:creationId xmlns:a16="http://schemas.microsoft.com/office/drawing/2014/main" id="{3BB2CC32-9D37-E32B-B039-769F9E85E24A}"/>
                    </a:ext>
                  </a:extLst>
                </p:cNvPr>
                <p:cNvPicPr/>
                <p:nvPr/>
              </p:nvPicPr>
              <p:blipFill>
                <a:blip r:embed="rId33"/>
                <a:stretch>
                  <a:fillRect/>
                </a:stretch>
              </p:blipFill>
              <p:spPr>
                <a:xfrm>
                  <a:off x="4615614" y="3450087"/>
                  <a:ext cx="97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9A874F9-331C-90B8-8FE3-6746D68B6528}"/>
                    </a:ext>
                  </a:extLst>
                </p14:cNvPr>
                <p14:cNvContentPartPr/>
                <p14:nvPr/>
              </p14:nvContentPartPr>
              <p14:xfrm>
                <a:off x="4713894" y="3521007"/>
                <a:ext cx="176400" cy="186480"/>
              </p14:xfrm>
            </p:contentPart>
          </mc:Choice>
          <mc:Fallback xmlns="">
            <p:pic>
              <p:nvPicPr>
                <p:cNvPr id="21" name="Ink 20">
                  <a:extLst>
                    <a:ext uri="{FF2B5EF4-FFF2-40B4-BE49-F238E27FC236}">
                      <a16:creationId xmlns:a16="http://schemas.microsoft.com/office/drawing/2014/main" id="{D9A874F9-331C-90B8-8FE3-6746D68B6528}"/>
                    </a:ext>
                  </a:extLst>
                </p:cNvPr>
                <p:cNvPicPr/>
                <p:nvPr/>
              </p:nvPicPr>
              <p:blipFill>
                <a:blip r:embed="rId35"/>
                <a:stretch>
                  <a:fillRect/>
                </a:stretch>
              </p:blipFill>
              <p:spPr>
                <a:xfrm>
                  <a:off x="4678254" y="3485367"/>
                  <a:ext cx="248040" cy="258120"/>
                </a:xfrm>
                <a:prstGeom prst="rect">
                  <a:avLst/>
                </a:prstGeom>
              </p:spPr>
            </p:pic>
          </mc:Fallback>
        </mc:AlternateContent>
      </p:grpSp>
      <p:grpSp>
        <p:nvGrpSpPr>
          <p:cNvPr id="36" name="Group 35">
            <a:extLst>
              <a:ext uri="{FF2B5EF4-FFF2-40B4-BE49-F238E27FC236}">
                <a16:creationId xmlns:a16="http://schemas.microsoft.com/office/drawing/2014/main" id="{0B3966E8-915B-9F0F-27E4-131369187E50}"/>
              </a:ext>
            </a:extLst>
          </p:cNvPr>
          <p:cNvGrpSpPr/>
          <p:nvPr/>
        </p:nvGrpSpPr>
        <p:grpSpPr>
          <a:xfrm>
            <a:off x="8252232" y="4265556"/>
            <a:ext cx="945600" cy="417600"/>
            <a:chOff x="6189174" y="3199167"/>
            <a:chExt cx="709200" cy="313200"/>
          </a:xfrm>
        </p:grpSpPr>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DBDC9095-F435-6F6A-DDD8-F503F96A37D7}"/>
                    </a:ext>
                  </a:extLst>
                </p14:cNvPr>
                <p14:cNvContentPartPr/>
                <p14:nvPr/>
              </p14:nvContentPartPr>
              <p14:xfrm>
                <a:off x="6189174" y="3333087"/>
                <a:ext cx="120240" cy="179280"/>
              </p14:xfrm>
            </p:contentPart>
          </mc:Choice>
          <mc:Fallback xmlns="">
            <p:pic>
              <p:nvPicPr>
                <p:cNvPr id="29" name="Ink 28">
                  <a:extLst>
                    <a:ext uri="{FF2B5EF4-FFF2-40B4-BE49-F238E27FC236}">
                      <a16:creationId xmlns:a16="http://schemas.microsoft.com/office/drawing/2014/main" id="{DBDC9095-F435-6F6A-DDD8-F503F96A37D7}"/>
                    </a:ext>
                  </a:extLst>
                </p:cNvPr>
                <p:cNvPicPr/>
                <p:nvPr/>
              </p:nvPicPr>
              <p:blipFill>
                <a:blip r:embed="rId37"/>
                <a:stretch>
                  <a:fillRect/>
                </a:stretch>
              </p:blipFill>
              <p:spPr>
                <a:xfrm>
                  <a:off x="6153534" y="3297087"/>
                  <a:ext cx="1918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2B57A73B-9267-73F0-D6B3-58F600DE7D57}"/>
                    </a:ext>
                  </a:extLst>
                </p14:cNvPr>
                <p14:cNvContentPartPr/>
                <p14:nvPr/>
              </p14:nvContentPartPr>
              <p14:xfrm>
                <a:off x="6369174" y="3344607"/>
                <a:ext cx="191160" cy="137880"/>
              </p14:xfrm>
            </p:contentPart>
          </mc:Choice>
          <mc:Fallback xmlns="">
            <p:pic>
              <p:nvPicPr>
                <p:cNvPr id="30" name="Ink 29">
                  <a:extLst>
                    <a:ext uri="{FF2B5EF4-FFF2-40B4-BE49-F238E27FC236}">
                      <a16:creationId xmlns:a16="http://schemas.microsoft.com/office/drawing/2014/main" id="{2B57A73B-9267-73F0-D6B3-58F600DE7D57}"/>
                    </a:ext>
                  </a:extLst>
                </p:cNvPr>
                <p:cNvPicPr/>
                <p:nvPr/>
              </p:nvPicPr>
              <p:blipFill>
                <a:blip r:embed="rId39"/>
                <a:stretch>
                  <a:fillRect/>
                </a:stretch>
              </p:blipFill>
              <p:spPr>
                <a:xfrm>
                  <a:off x="6333174" y="3308607"/>
                  <a:ext cx="2628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D8DA44B3-BCDC-AE0E-ADAD-DCA7A97340D7}"/>
                    </a:ext>
                  </a:extLst>
                </p14:cNvPr>
                <p14:cNvContentPartPr/>
                <p14:nvPr/>
              </p14:nvContentPartPr>
              <p14:xfrm>
                <a:off x="6616854" y="3311847"/>
                <a:ext cx="139320" cy="136440"/>
              </p14:xfrm>
            </p:contentPart>
          </mc:Choice>
          <mc:Fallback xmlns="">
            <p:pic>
              <p:nvPicPr>
                <p:cNvPr id="31" name="Ink 30">
                  <a:extLst>
                    <a:ext uri="{FF2B5EF4-FFF2-40B4-BE49-F238E27FC236}">
                      <a16:creationId xmlns:a16="http://schemas.microsoft.com/office/drawing/2014/main" id="{D8DA44B3-BCDC-AE0E-ADAD-DCA7A97340D7}"/>
                    </a:ext>
                  </a:extLst>
                </p:cNvPr>
                <p:cNvPicPr/>
                <p:nvPr/>
              </p:nvPicPr>
              <p:blipFill>
                <a:blip r:embed="rId41"/>
                <a:stretch>
                  <a:fillRect/>
                </a:stretch>
              </p:blipFill>
              <p:spPr>
                <a:xfrm>
                  <a:off x="6580854" y="3275847"/>
                  <a:ext cx="2109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8CE759FC-015B-E483-14C6-88AAB3CC1C40}"/>
                    </a:ext>
                  </a:extLst>
                </p14:cNvPr>
                <p14:cNvContentPartPr/>
                <p14:nvPr/>
              </p14:nvContentPartPr>
              <p14:xfrm>
                <a:off x="6796134" y="3199167"/>
                <a:ext cx="102240" cy="245160"/>
              </p14:xfrm>
            </p:contentPart>
          </mc:Choice>
          <mc:Fallback xmlns="">
            <p:pic>
              <p:nvPicPr>
                <p:cNvPr id="32" name="Ink 31">
                  <a:extLst>
                    <a:ext uri="{FF2B5EF4-FFF2-40B4-BE49-F238E27FC236}">
                      <a16:creationId xmlns:a16="http://schemas.microsoft.com/office/drawing/2014/main" id="{8CE759FC-015B-E483-14C6-88AAB3CC1C40}"/>
                    </a:ext>
                  </a:extLst>
                </p:cNvPr>
                <p:cNvPicPr/>
                <p:nvPr/>
              </p:nvPicPr>
              <p:blipFill>
                <a:blip r:embed="rId43"/>
                <a:stretch>
                  <a:fillRect/>
                </a:stretch>
              </p:blipFill>
              <p:spPr>
                <a:xfrm>
                  <a:off x="6760134" y="3163167"/>
                  <a:ext cx="173880" cy="316800"/>
                </a:xfrm>
                <a:prstGeom prst="rect">
                  <a:avLst/>
                </a:prstGeom>
              </p:spPr>
            </p:pic>
          </mc:Fallback>
        </mc:AlternateContent>
      </p:grpSp>
      <p:grpSp>
        <p:nvGrpSpPr>
          <p:cNvPr id="37" name="Group 36">
            <a:extLst>
              <a:ext uri="{FF2B5EF4-FFF2-40B4-BE49-F238E27FC236}">
                <a16:creationId xmlns:a16="http://schemas.microsoft.com/office/drawing/2014/main" id="{5DE21EEC-F19F-17AA-ED20-9B1F3114076B}"/>
              </a:ext>
            </a:extLst>
          </p:cNvPr>
          <p:cNvGrpSpPr/>
          <p:nvPr/>
        </p:nvGrpSpPr>
        <p:grpSpPr>
          <a:xfrm>
            <a:off x="6971592" y="4306836"/>
            <a:ext cx="788640" cy="1233600"/>
            <a:chOff x="5228694" y="3230127"/>
            <a:chExt cx="591480" cy="925200"/>
          </a:xfrm>
        </p:grpSpPr>
        <mc:AlternateContent xmlns:mc="http://schemas.openxmlformats.org/markup-compatibility/2006" xmlns:p14="http://schemas.microsoft.com/office/powerpoint/2010/main">
          <mc:Choice Requires="p14">
            <p:contentPart p14:bwMode="auto" r:id="rId44">
              <p14:nvContentPartPr>
                <p14:cNvPr id="22" name="Ink 21">
                  <a:extLst>
                    <a:ext uri="{FF2B5EF4-FFF2-40B4-BE49-F238E27FC236}">
                      <a16:creationId xmlns:a16="http://schemas.microsoft.com/office/drawing/2014/main" id="{80E77246-36AC-DF1E-255E-A5CCCF719261}"/>
                    </a:ext>
                  </a:extLst>
                </p14:cNvPr>
                <p14:cNvContentPartPr/>
                <p14:nvPr/>
              </p14:nvContentPartPr>
              <p14:xfrm>
                <a:off x="5228694" y="3439647"/>
                <a:ext cx="80280" cy="178920"/>
              </p14:xfrm>
            </p:contentPart>
          </mc:Choice>
          <mc:Fallback xmlns="">
            <p:pic>
              <p:nvPicPr>
                <p:cNvPr id="22" name="Ink 21">
                  <a:extLst>
                    <a:ext uri="{FF2B5EF4-FFF2-40B4-BE49-F238E27FC236}">
                      <a16:creationId xmlns:a16="http://schemas.microsoft.com/office/drawing/2014/main" id="{80E77246-36AC-DF1E-255E-A5CCCF719261}"/>
                    </a:ext>
                  </a:extLst>
                </p:cNvPr>
                <p:cNvPicPr/>
                <p:nvPr/>
              </p:nvPicPr>
              <p:blipFill>
                <a:blip r:embed="rId45"/>
                <a:stretch>
                  <a:fillRect/>
                </a:stretch>
              </p:blipFill>
              <p:spPr>
                <a:xfrm>
                  <a:off x="5193054" y="3403647"/>
                  <a:ext cx="1519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 name="Ink 22">
                  <a:extLst>
                    <a:ext uri="{FF2B5EF4-FFF2-40B4-BE49-F238E27FC236}">
                      <a16:creationId xmlns:a16="http://schemas.microsoft.com/office/drawing/2014/main" id="{9A01F125-7215-BB64-004D-C26D25DF5605}"/>
                    </a:ext>
                  </a:extLst>
                </p14:cNvPr>
                <p14:cNvContentPartPr/>
                <p14:nvPr/>
              </p14:nvContentPartPr>
              <p14:xfrm>
                <a:off x="5350014" y="3477447"/>
                <a:ext cx="53280" cy="105120"/>
              </p14:xfrm>
            </p:contentPart>
          </mc:Choice>
          <mc:Fallback xmlns="">
            <p:pic>
              <p:nvPicPr>
                <p:cNvPr id="23" name="Ink 22">
                  <a:extLst>
                    <a:ext uri="{FF2B5EF4-FFF2-40B4-BE49-F238E27FC236}">
                      <a16:creationId xmlns:a16="http://schemas.microsoft.com/office/drawing/2014/main" id="{9A01F125-7215-BB64-004D-C26D25DF5605}"/>
                    </a:ext>
                  </a:extLst>
                </p:cNvPr>
                <p:cNvPicPr/>
                <p:nvPr/>
              </p:nvPicPr>
              <p:blipFill>
                <a:blip r:embed="rId47"/>
                <a:stretch>
                  <a:fillRect/>
                </a:stretch>
              </p:blipFill>
              <p:spPr>
                <a:xfrm>
                  <a:off x="5314014" y="3441807"/>
                  <a:ext cx="1249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Ink 23">
                  <a:extLst>
                    <a:ext uri="{FF2B5EF4-FFF2-40B4-BE49-F238E27FC236}">
                      <a16:creationId xmlns:a16="http://schemas.microsoft.com/office/drawing/2014/main" id="{A6173B26-9422-CD87-9AA2-DD30C6294686}"/>
                    </a:ext>
                  </a:extLst>
                </p14:cNvPr>
                <p14:cNvContentPartPr/>
                <p14:nvPr/>
              </p14:nvContentPartPr>
              <p14:xfrm>
                <a:off x="5450094" y="3453687"/>
                <a:ext cx="62640" cy="122040"/>
              </p14:xfrm>
            </p:contentPart>
          </mc:Choice>
          <mc:Fallback xmlns="">
            <p:pic>
              <p:nvPicPr>
                <p:cNvPr id="24" name="Ink 23">
                  <a:extLst>
                    <a:ext uri="{FF2B5EF4-FFF2-40B4-BE49-F238E27FC236}">
                      <a16:creationId xmlns:a16="http://schemas.microsoft.com/office/drawing/2014/main" id="{A6173B26-9422-CD87-9AA2-DD30C6294686}"/>
                    </a:ext>
                  </a:extLst>
                </p:cNvPr>
                <p:cNvPicPr/>
                <p:nvPr/>
              </p:nvPicPr>
              <p:blipFill>
                <a:blip r:embed="rId49"/>
                <a:stretch>
                  <a:fillRect/>
                </a:stretch>
              </p:blipFill>
              <p:spPr>
                <a:xfrm>
                  <a:off x="5414454" y="3418047"/>
                  <a:ext cx="134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 name="Ink 24">
                  <a:extLst>
                    <a:ext uri="{FF2B5EF4-FFF2-40B4-BE49-F238E27FC236}">
                      <a16:creationId xmlns:a16="http://schemas.microsoft.com/office/drawing/2014/main" id="{B19EB992-0957-21BD-3C87-C80D4FE2F5A7}"/>
                    </a:ext>
                  </a:extLst>
                </p14:cNvPr>
                <p14:cNvContentPartPr/>
                <p14:nvPr/>
              </p14:nvContentPartPr>
              <p14:xfrm>
                <a:off x="5555934" y="3466647"/>
                <a:ext cx="19800" cy="96840"/>
              </p14:xfrm>
            </p:contentPart>
          </mc:Choice>
          <mc:Fallback xmlns="">
            <p:pic>
              <p:nvPicPr>
                <p:cNvPr id="25" name="Ink 24">
                  <a:extLst>
                    <a:ext uri="{FF2B5EF4-FFF2-40B4-BE49-F238E27FC236}">
                      <a16:creationId xmlns:a16="http://schemas.microsoft.com/office/drawing/2014/main" id="{B19EB992-0957-21BD-3C87-C80D4FE2F5A7}"/>
                    </a:ext>
                  </a:extLst>
                </p:cNvPr>
                <p:cNvPicPr/>
                <p:nvPr/>
              </p:nvPicPr>
              <p:blipFill>
                <a:blip r:embed="rId51"/>
                <a:stretch>
                  <a:fillRect/>
                </a:stretch>
              </p:blipFill>
              <p:spPr>
                <a:xfrm>
                  <a:off x="5519934" y="3430647"/>
                  <a:ext cx="91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 name="Ink 25">
                  <a:extLst>
                    <a:ext uri="{FF2B5EF4-FFF2-40B4-BE49-F238E27FC236}">
                      <a16:creationId xmlns:a16="http://schemas.microsoft.com/office/drawing/2014/main" id="{87A0A886-DA5A-55AE-19C5-28221AC8F8D8}"/>
                    </a:ext>
                  </a:extLst>
                </p14:cNvPr>
                <p14:cNvContentPartPr/>
                <p14:nvPr/>
              </p14:nvContentPartPr>
              <p14:xfrm>
                <a:off x="5572854" y="3395727"/>
                <a:ext cx="35280" cy="36360"/>
              </p14:xfrm>
            </p:contentPart>
          </mc:Choice>
          <mc:Fallback xmlns="">
            <p:pic>
              <p:nvPicPr>
                <p:cNvPr id="26" name="Ink 25">
                  <a:extLst>
                    <a:ext uri="{FF2B5EF4-FFF2-40B4-BE49-F238E27FC236}">
                      <a16:creationId xmlns:a16="http://schemas.microsoft.com/office/drawing/2014/main" id="{87A0A886-DA5A-55AE-19C5-28221AC8F8D8}"/>
                    </a:ext>
                  </a:extLst>
                </p:cNvPr>
                <p:cNvPicPr/>
                <p:nvPr/>
              </p:nvPicPr>
              <p:blipFill>
                <a:blip r:embed="rId53"/>
                <a:stretch>
                  <a:fillRect/>
                </a:stretch>
              </p:blipFill>
              <p:spPr>
                <a:xfrm>
                  <a:off x="5537214" y="3360087"/>
                  <a:ext cx="1069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7" name="Ink 26">
                  <a:extLst>
                    <a:ext uri="{FF2B5EF4-FFF2-40B4-BE49-F238E27FC236}">
                      <a16:creationId xmlns:a16="http://schemas.microsoft.com/office/drawing/2014/main" id="{EF5CB0AC-52A8-AA1C-36FD-52BA2FF62CC8}"/>
                    </a:ext>
                  </a:extLst>
                </p14:cNvPr>
                <p14:cNvContentPartPr/>
                <p14:nvPr/>
              </p14:nvContentPartPr>
              <p14:xfrm>
                <a:off x="5619294" y="3452607"/>
                <a:ext cx="96840" cy="88560"/>
              </p14:xfrm>
            </p:contentPart>
          </mc:Choice>
          <mc:Fallback xmlns="">
            <p:pic>
              <p:nvPicPr>
                <p:cNvPr id="27" name="Ink 26">
                  <a:extLst>
                    <a:ext uri="{FF2B5EF4-FFF2-40B4-BE49-F238E27FC236}">
                      <a16:creationId xmlns:a16="http://schemas.microsoft.com/office/drawing/2014/main" id="{EF5CB0AC-52A8-AA1C-36FD-52BA2FF62CC8}"/>
                    </a:ext>
                  </a:extLst>
                </p:cNvPr>
                <p:cNvPicPr/>
                <p:nvPr/>
              </p:nvPicPr>
              <p:blipFill>
                <a:blip r:embed="rId55"/>
                <a:stretch>
                  <a:fillRect/>
                </a:stretch>
              </p:blipFill>
              <p:spPr>
                <a:xfrm>
                  <a:off x="5583654" y="3416967"/>
                  <a:ext cx="168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8" name="Ink 27">
                  <a:extLst>
                    <a:ext uri="{FF2B5EF4-FFF2-40B4-BE49-F238E27FC236}">
                      <a16:creationId xmlns:a16="http://schemas.microsoft.com/office/drawing/2014/main" id="{74C5C860-B28B-331E-01B4-F5B7A81324FA}"/>
                    </a:ext>
                  </a:extLst>
                </p14:cNvPr>
                <p14:cNvContentPartPr/>
                <p14:nvPr/>
              </p14:nvContentPartPr>
              <p14:xfrm>
                <a:off x="5788494" y="3230127"/>
                <a:ext cx="31680" cy="247320"/>
              </p14:xfrm>
            </p:contentPart>
          </mc:Choice>
          <mc:Fallback xmlns="">
            <p:pic>
              <p:nvPicPr>
                <p:cNvPr id="28" name="Ink 27">
                  <a:extLst>
                    <a:ext uri="{FF2B5EF4-FFF2-40B4-BE49-F238E27FC236}">
                      <a16:creationId xmlns:a16="http://schemas.microsoft.com/office/drawing/2014/main" id="{74C5C860-B28B-331E-01B4-F5B7A81324FA}"/>
                    </a:ext>
                  </a:extLst>
                </p:cNvPr>
                <p:cNvPicPr/>
                <p:nvPr/>
              </p:nvPicPr>
              <p:blipFill>
                <a:blip r:embed="rId57"/>
                <a:stretch>
                  <a:fillRect/>
                </a:stretch>
              </p:blipFill>
              <p:spPr>
                <a:xfrm>
                  <a:off x="5752494" y="3194127"/>
                  <a:ext cx="1033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A2270F97-69F8-90D0-69E2-96F2EB3D9FF0}"/>
                    </a:ext>
                  </a:extLst>
                </p14:cNvPr>
                <p14:cNvContentPartPr/>
                <p14:nvPr/>
              </p14:nvContentPartPr>
              <p14:xfrm>
                <a:off x="5240574" y="3779127"/>
                <a:ext cx="219240" cy="337320"/>
              </p14:xfrm>
            </p:contentPart>
          </mc:Choice>
          <mc:Fallback xmlns="">
            <p:pic>
              <p:nvPicPr>
                <p:cNvPr id="33" name="Ink 32">
                  <a:extLst>
                    <a:ext uri="{FF2B5EF4-FFF2-40B4-BE49-F238E27FC236}">
                      <a16:creationId xmlns:a16="http://schemas.microsoft.com/office/drawing/2014/main" id="{A2270F97-69F8-90D0-69E2-96F2EB3D9FF0}"/>
                    </a:ext>
                  </a:extLst>
                </p:cNvPr>
                <p:cNvPicPr/>
                <p:nvPr/>
              </p:nvPicPr>
              <p:blipFill>
                <a:blip r:embed="rId59"/>
                <a:stretch>
                  <a:fillRect/>
                </a:stretch>
              </p:blipFill>
              <p:spPr>
                <a:xfrm>
                  <a:off x="5204934" y="3743487"/>
                  <a:ext cx="2908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EAE8E742-091C-4883-20E9-701CF03B852C}"/>
                    </a:ext>
                  </a:extLst>
                </p14:cNvPr>
                <p14:cNvContentPartPr/>
                <p14:nvPr/>
              </p14:nvContentPartPr>
              <p14:xfrm>
                <a:off x="5361174" y="3735567"/>
                <a:ext cx="231480" cy="419760"/>
              </p14:xfrm>
            </p:contentPart>
          </mc:Choice>
          <mc:Fallback xmlns="">
            <p:pic>
              <p:nvPicPr>
                <p:cNvPr id="34" name="Ink 33">
                  <a:extLst>
                    <a:ext uri="{FF2B5EF4-FFF2-40B4-BE49-F238E27FC236}">
                      <a16:creationId xmlns:a16="http://schemas.microsoft.com/office/drawing/2014/main" id="{EAE8E742-091C-4883-20E9-701CF03B852C}"/>
                    </a:ext>
                  </a:extLst>
                </p:cNvPr>
                <p:cNvPicPr/>
                <p:nvPr/>
              </p:nvPicPr>
              <p:blipFill>
                <a:blip r:embed="rId61"/>
                <a:stretch>
                  <a:fillRect/>
                </a:stretch>
              </p:blipFill>
              <p:spPr>
                <a:xfrm>
                  <a:off x="5325174" y="3699927"/>
                  <a:ext cx="303120" cy="491400"/>
                </a:xfrm>
                <a:prstGeom prst="rect">
                  <a:avLst/>
                </a:prstGeom>
              </p:spPr>
            </p:pic>
          </mc:Fallback>
        </mc:AlternateContent>
      </p:grpSp>
      <p:grpSp>
        <p:nvGrpSpPr>
          <p:cNvPr id="82" name="Group 81">
            <a:extLst>
              <a:ext uri="{FF2B5EF4-FFF2-40B4-BE49-F238E27FC236}">
                <a16:creationId xmlns:a16="http://schemas.microsoft.com/office/drawing/2014/main" id="{06D7168D-7A09-2013-2353-DC84C4B6C2C7}"/>
              </a:ext>
            </a:extLst>
          </p:cNvPr>
          <p:cNvGrpSpPr/>
          <p:nvPr/>
        </p:nvGrpSpPr>
        <p:grpSpPr>
          <a:xfrm>
            <a:off x="5440872" y="5833716"/>
            <a:ext cx="1500000" cy="513120"/>
            <a:chOff x="4080654" y="4375287"/>
            <a:chExt cx="1125000" cy="384840"/>
          </a:xfrm>
        </p:grpSpPr>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69ADB73D-4E23-B5D6-88A5-D7B9D5D1C132}"/>
                    </a:ext>
                  </a:extLst>
                </p14:cNvPr>
                <p14:cNvContentPartPr/>
                <p14:nvPr/>
              </p14:nvContentPartPr>
              <p14:xfrm>
                <a:off x="4080654" y="4455207"/>
                <a:ext cx="91800" cy="304920"/>
              </p14:xfrm>
            </p:contentPart>
          </mc:Choice>
          <mc:Fallback xmlns="">
            <p:pic>
              <p:nvPicPr>
                <p:cNvPr id="39" name="Ink 38">
                  <a:extLst>
                    <a:ext uri="{FF2B5EF4-FFF2-40B4-BE49-F238E27FC236}">
                      <a16:creationId xmlns:a16="http://schemas.microsoft.com/office/drawing/2014/main" id="{69ADB73D-4E23-B5D6-88A5-D7B9D5D1C132}"/>
                    </a:ext>
                  </a:extLst>
                </p:cNvPr>
                <p:cNvPicPr/>
                <p:nvPr/>
              </p:nvPicPr>
              <p:blipFill>
                <a:blip r:embed="rId63"/>
                <a:stretch>
                  <a:fillRect/>
                </a:stretch>
              </p:blipFill>
              <p:spPr>
                <a:xfrm>
                  <a:off x="4044654" y="4419567"/>
                  <a:ext cx="1634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E9D933B9-674B-F29F-0D98-3C4309287050}"/>
                    </a:ext>
                  </a:extLst>
                </p14:cNvPr>
                <p14:cNvContentPartPr/>
                <p14:nvPr/>
              </p14:nvContentPartPr>
              <p14:xfrm>
                <a:off x="4225374" y="4592727"/>
                <a:ext cx="173520" cy="151560"/>
              </p14:xfrm>
            </p:contentPart>
          </mc:Choice>
          <mc:Fallback xmlns="">
            <p:pic>
              <p:nvPicPr>
                <p:cNvPr id="40" name="Ink 39">
                  <a:extLst>
                    <a:ext uri="{FF2B5EF4-FFF2-40B4-BE49-F238E27FC236}">
                      <a16:creationId xmlns:a16="http://schemas.microsoft.com/office/drawing/2014/main" id="{E9D933B9-674B-F29F-0D98-3C4309287050}"/>
                    </a:ext>
                  </a:extLst>
                </p:cNvPr>
                <p:cNvPicPr/>
                <p:nvPr/>
              </p:nvPicPr>
              <p:blipFill>
                <a:blip r:embed="rId65"/>
                <a:stretch>
                  <a:fillRect/>
                </a:stretch>
              </p:blipFill>
              <p:spPr>
                <a:xfrm>
                  <a:off x="4189374" y="4557087"/>
                  <a:ext cx="2451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54A9DA5B-9503-3434-A458-52484CD37700}"/>
                    </a:ext>
                  </a:extLst>
                </p14:cNvPr>
                <p14:cNvContentPartPr/>
                <p14:nvPr/>
              </p14:nvContentPartPr>
              <p14:xfrm>
                <a:off x="4433094" y="4581207"/>
                <a:ext cx="106920" cy="134640"/>
              </p14:xfrm>
            </p:contentPart>
          </mc:Choice>
          <mc:Fallback xmlns="">
            <p:pic>
              <p:nvPicPr>
                <p:cNvPr id="41" name="Ink 40">
                  <a:extLst>
                    <a:ext uri="{FF2B5EF4-FFF2-40B4-BE49-F238E27FC236}">
                      <a16:creationId xmlns:a16="http://schemas.microsoft.com/office/drawing/2014/main" id="{54A9DA5B-9503-3434-A458-52484CD37700}"/>
                    </a:ext>
                  </a:extLst>
                </p:cNvPr>
                <p:cNvPicPr/>
                <p:nvPr/>
              </p:nvPicPr>
              <p:blipFill>
                <a:blip r:embed="rId67"/>
                <a:stretch>
                  <a:fillRect/>
                </a:stretch>
              </p:blipFill>
              <p:spPr>
                <a:xfrm>
                  <a:off x="4397094" y="4545207"/>
                  <a:ext cx="178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8304F8C0-3556-A3C6-7677-40F3CB4159CD}"/>
                    </a:ext>
                  </a:extLst>
                </p14:cNvPr>
                <p14:cNvContentPartPr/>
                <p14:nvPr/>
              </p14:nvContentPartPr>
              <p14:xfrm>
                <a:off x="4513734" y="4375287"/>
                <a:ext cx="98280" cy="336960"/>
              </p14:xfrm>
            </p:contentPart>
          </mc:Choice>
          <mc:Fallback xmlns="">
            <p:pic>
              <p:nvPicPr>
                <p:cNvPr id="42" name="Ink 41">
                  <a:extLst>
                    <a:ext uri="{FF2B5EF4-FFF2-40B4-BE49-F238E27FC236}">
                      <a16:creationId xmlns:a16="http://schemas.microsoft.com/office/drawing/2014/main" id="{8304F8C0-3556-A3C6-7677-40F3CB4159CD}"/>
                    </a:ext>
                  </a:extLst>
                </p:cNvPr>
                <p:cNvPicPr/>
                <p:nvPr/>
              </p:nvPicPr>
              <p:blipFill>
                <a:blip r:embed="rId69"/>
                <a:stretch>
                  <a:fillRect/>
                </a:stretch>
              </p:blipFill>
              <p:spPr>
                <a:xfrm>
                  <a:off x="4478094" y="4339287"/>
                  <a:ext cx="1699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B41E115B-B8C6-5D61-B375-8B97BC64CC12}"/>
                    </a:ext>
                  </a:extLst>
                </p14:cNvPr>
                <p14:cNvContentPartPr/>
                <p14:nvPr/>
              </p14:nvContentPartPr>
              <p14:xfrm>
                <a:off x="4522014" y="4510287"/>
                <a:ext cx="82800" cy="64440"/>
              </p14:xfrm>
            </p:contentPart>
          </mc:Choice>
          <mc:Fallback xmlns="">
            <p:pic>
              <p:nvPicPr>
                <p:cNvPr id="43" name="Ink 42">
                  <a:extLst>
                    <a:ext uri="{FF2B5EF4-FFF2-40B4-BE49-F238E27FC236}">
                      <a16:creationId xmlns:a16="http://schemas.microsoft.com/office/drawing/2014/main" id="{B41E115B-B8C6-5D61-B375-8B97BC64CC12}"/>
                    </a:ext>
                  </a:extLst>
                </p:cNvPr>
                <p:cNvPicPr/>
                <p:nvPr/>
              </p:nvPicPr>
              <p:blipFill>
                <a:blip r:embed="rId71"/>
                <a:stretch>
                  <a:fillRect/>
                </a:stretch>
              </p:blipFill>
              <p:spPr>
                <a:xfrm>
                  <a:off x="4486014" y="4474647"/>
                  <a:ext cx="154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2A45B9D8-4D53-E345-9F7B-1CC0951223BA}"/>
                    </a:ext>
                  </a:extLst>
                </p14:cNvPr>
                <p14:cNvContentPartPr/>
                <p14:nvPr/>
              </p14:nvContentPartPr>
              <p14:xfrm>
                <a:off x="4619574" y="4550967"/>
                <a:ext cx="60480" cy="93240"/>
              </p14:xfrm>
            </p:contentPart>
          </mc:Choice>
          <mc:Fallback xmlns="">
            <p:pic>
              <p:nvPicPr>
                <p:cNvPr id="44" name="Ink 43">
                  <a:extLst>
                    <a:ext uri="{FF2B5EF4-FFF2-40B4-BE49-F238E27FC236}">
                      <a16:creationId xmlns:a16="http://schemas.microsoft.com/office/drawing/2014/main" id="{2A45B9D8-4D53-E345-9F7B-1CC0951223BA}"/>
                    </a:ext>
                  </a:extLst>
                </p:cNvPr>
                <p:cNvPicPr/>
                <p:nvPr/>
              </p:nvPicPr>
              <p:blipFill>
                <a:blip r:embed="rId73"/>
                <a:stretch>
                  <a:fillRect/>
                </a:stretch>
              </p:blipFill>
              <p:spPr>
                <a:xfrm>
                  <a:off x="4583574" y="4514967"/>
                  <a:ext cx="1321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5ED5CF68-665E-5FD1-9368-44AC092ED641}"/>
                    </a:ext>
                  </a:extLst>
                </p14:cNvPr>
                <p14:cNvContentPartPr/>
                <p14:nvPr/>
              </p14:nvContentPartPr>
              <p14:xfrm>
                <a:off x="4706694" y="4512087"/>
                <a:ext cx="145080" cy="119160"/>
              </p14:xfrm>
            </p:contentPart>
          </mc:Choice>
          <mc:Fallback xmlns="">
            <p:pic>
              <p:nvPicPr>
                <p:cNvPr id="45" name="Ink 44">
                  <a:extLst>
                    <a:ext uri="{FF2B5EF4-FFF2-40B4-BE49-F238E27FC236}">
                      <a16:creationId xmlns:a16="http://schemas.microsoft.com/office/drawing/2014/main" id="{5ED5CF68-665E-5FD1-9368-44AC092ED641}"/>
                    </a:ext>
                  </a:extLst>
                </p:cNvPr>
                <p:cNvPicPr/>
                <p:nvPr/>
              </p:nvPicPr>
              <p:blipFill>
                <a:blip r:embed="rId75"/>
                <a:stretch>
                  <a:fillRect/>
                </a:stretch>
              </p:blipFill>
              <p:spPr>
                <a:xfrm>
                  <a:off x="4671054" y="4476447"/>
                  <a:ext cx="216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0D6D9BDB-4321-079F-B33E-324523A16621}"/>
                    </a:ext>
                  </a:extLst>
                </p14:cNvPr>
                <p14:cNvContentPartPr/>
                <p14:nvPr/>
              </p14:nvContentPartPr>
              <p14:xfrm>
                <a:off x="4842774" y="4381767"/>
                <a:ext cx="107280" cy="237600"/>
              </p14:xfrm>
            </p:contentPart>
          </mc:Choice>
          <mc:Fallback xmlns="">
            <p:pic>
              <p:nvPicPr>
                <p:cNvPr id="46" name="Ink 45">
                  <a:extLst>
                    <a:ext uri="{FF2B5EF4-FFF2-40B4-BE49-F238E27FC236}">
                      <a16:creationId xmlns:a16="http://schemas.microsoft.com/office/drawing/2014/main" id="{0D6D9BDB-4321-079F-B33E-324523A16621}"/>
                    </a:ext>
                  </a:extLst>
                </p:cNvPr>
                <p:cNvPicPr/>
                <p:nvPr/>
              </p:nvPicPr>
              <p:blipFill>
                <a:blip r:embed="rId77"/>
                <a:stretch>
                  <a:fillRect/>
                </a:stretch>
              </p:blipFill>
              <p:spPr>
                <a:xfrm>
                  <a:off x="4807134" y="4346127"/>
                  <a:ext cx="178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6A2178B2-0DA9-4AAB-9C4F-8A9A498BE068}"/>
                    </a:ext>
                  </a:extLst>
                </p14:cNvPr>
                <p14:cNvContentPartPr/>
                <p14:nvPr/>
              </p14:nvContentPartPr>
              <p14:xfrm>
                <a:off x="4987134" y="4486527"/>
                <a:ext cx="23400" cy="97560"/>
              </p14:xfrm>
            </p:contentPart>
          </mc:Choice>
          <mc:Fallback xmlns="">
            <p:pic>
              <p:nvPicPr>
                <p:cNvPr id="47" name="Ink 46">
                  <a:extLst>
                    <a:ext uri="{FF2B5EF4-FFF2-40B4-BE49-F238E27FC236}">
                      <a16:creationId xmlns:a16="http://schemas.microsoft.com/office/drawing/2014/main" id="{6A2178B2-0DA9-4AAB-9C4F-8A9A498BE068}"/>
                    </a:ext>
                  </a:extLst>
                </p:cNvPr>
                <p:cNvPicPr/>
                <p:nvPr/>
              </p:nvPicPr>
              <p:blipFill>
                <a:blip r:embed="rId79"/>
                <a:stretch>
                  <a:fillRect/>
                </a:stretch>
              </p:blipFill>
              <p:spPr>
                <a:xfrm>
                  <a:off x="4951494" y="4450887"/>
                  <a:ext cx="95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5D6EFDAB-2DFA-4D82-966E-A5309A6F276A}"/>
                    </a:ext>
                  </a:extLst>
                </p14:cNvPr>
                <p14:cNvContentPartPr/>
                <p14:nvPr/>
              </p14:nvContentPartPr>
              <p14:xfrm>
                <a:off x="4969134" y="4399407"/>
                <a:ext cx="22680" cy="32400"/>
              </p14:xfrm>
            </p:contentPart>
          </mc:Choice>
          <mc:Fallback xmlns="">
            <p:pic>
              <p:nvPicPr>
                <p:cNvPr id="48" name="Ink 47">
                  <a:extLst>
                    <a:ext uri="{FF2B5EF4-FFF2-40B4-BE49-F238E27FC236}">
                      <a16:creationId xmlns:a16="http://schemas.microsoft.com/office/drawing/2014/main" id="{5D6EFDAB-2DFA-4D82-966E-A5309A6F276A}"/>
                    </a:ext>
                  </a:extLst>
                </p:cNvPr>
                <p:cNvPicPr/>
                <p:nvPr/>
              </p:nvPicPr>
              <p:blipFill>
                <a:blip r:embed="rId81"/>
                <a:stretch>
                  <a:fillRect/>
                </a:stretch>
              </p:blipFill>
              <p:spPr>
                <a:xfrm>
                  <a:off x="4933494" y="4363407"/>
                  <a:ext cx="943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0F483F60-AE11-D430-6A11-3533548F5FB9}"/>
                    </a:ext>
                  </a:extLst>
                </p14:cNvPr>
                <p14:cNvContentPartPr/>
                <p14:nvPr/>
              </p14:nvContentPartPr>
              <p14:xfrm>
                <a:off x="5039334" y="4441167"/>
                <a:ext cx="166320" cy="191520"/>
              </p14:xfrm>
            </p:contentPart>
          </mc:Choice>
          <mc:Fallback xmlns="">
            <p:pic>
              <p:nvPicPr>
                <p:cNvPr id="49" name="Ink 48">
                  <a:extLst>
                    <a:ext uri="{FF2B5EF4-FFF2-40B4-BE49-F238E27FC236}">
                      <a16:creationId xmlns:a16="http://schemas.microsoft.com/office/drawing/2014/main" id="{0F483F60-AE11-D430-6A11-3533548F5FB9}"/>
                    </a:ext>
                  </a:extLst>
                </p:cNvPr>
                <p:cNvPicPr/>
                <p:nvPr/>
              </p:nvPicPr>
              <p:blipFill>
                <a:blip r:embed="rId83"/>
                <a:stretch>
                  <a:fillRect/>
                </a:stretch>
              </p:blipFill>
              <p:spPr>
                <a:xfrm>
                  <a:off x="5003334" y="4405527"/>
                  <a:ext cx="237960" cy="263160"/>
                </a:xfrm>
                <a:prstGeom prst="rect">
                  <a:avLst/>
                </a:prstGeom>
              </p:spPr>
            </p:pic>
          </mc:Fallback>
        </mc:AlternateContent>
      </p:grpSp>
      <p:grpSp>
        <p:nvGrpSpPr>
          <p:cNvPr id="81" name="Group 80">
            <a:extLst>
              <a:ext uri="{FF2B5EF4-FFF2-40B4-BE49-F238E27FC236}">
                <a16:creationId xmlns:a16="http://schemas.microsoft.com/office/drawing/2014/main" id="{4B4234AF-E1C2-52C1-D6CF-97ED4505FD38}"/>
              </a:ext>
            </a:extLst>
          </p:cNvPr>
          <p:cNvGrpSpPr/>
          <p:nvPr/>
        </p:nvGrpSpPr>
        <p:grpSpPr>
          <a:xfrm>
            <a:off x="7239432" y="5699796"/>
            <a:ext cx="287520" cy="315360"/>
            <a:chOff x="5429574" y="4274847"/>
            <a:chExt cx="215640" cy="236520"/>
          </a:xfrm>
        </p:grpSpPr>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0B2DC4E1-A580-AA45-331C-85893A491BE8}"/>
                    </a:ext>
                  </a:extLst>
                </p14:cNvPr>
                <p14:cNvContentPartPr/>
                <p14:nvPr/>
              </p14:nvContentPartPr>
              <p14:xfrm>
                <a:off x="5461614" y="4274847"/>
                <a:ext cx="54720" cy="236520"/>
              </p14:xfrm>
            </p:contentPart>
          </mc:Choice>
          <mc:Fallback xmlns="">
            <p:pic>
              <p:nvPicPr>
                <p:cNvPr id="50" name="Ink 49">
                  <a:extLst>
                    <a:ext uri="{FF2B5EF4-FFF2-40B4-BE49-F238E27FC236}">
                      <a16:creationId xmlns:a16="http://schemas.microsoft.com/office/drawing/2014/main" id="{0B2DC4E1-A580-AA45-331C-85893A491BE8}"/>
                    </a:ext>
                  </a:extLst>
                </p:cNvPr>
                <p:cNvPicPr/>
                <p:nvPr/>
              </p:nvPicPr>
              <p:blipFill>
                <a:blip r:embed="rId85"/>
                <a:stretch>
                  <a:fillRect/>
                </a:stretch>
              </p:blipFill>
              <p:spPr>
                <a:xfrm>
                  <a:off x="5425614" y="4239207"/>
                  <a:ext cx="1263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14FC15A0-BCB9-0BF4-E2C8-F758A8720C0B}"/>
                    </a:ext>
                  </a:extLst>
                </p14:cNvPr>
                <p14:cNvContentPartPr/>
                <p14:nvPr/>
              </p14:nvContentPartPr>
              <p14:xfrm>
                <a:off x="5429574" y="4394727"/>
                <a:ext cx="138600" cy="31680"/>
              </p14:xfrm>
            </p:contentPart>
          </mc:Choice>
          <mc:Fallback xmlns="">
            <p:pic>
              <p:nvPicPr>
                <p:cNvPr id="51" name="Ink 50">
                  <a:extLst>
                    <a:ext uri="{FF2B5EF4-FFF2-40B4-BE49-F238E27FC236}">
                      <a16:creationId xmlns:a16="http://schemas.microsoft.com/office/drawing/2014/main" id="{14FC15A0-BCB9-0BF4-E2C8-F758A8720C0B}"/>
                    </a:ext>
                  </a:extLst>
                </p:cNvPr>
                <p:cNvPicPr/>
                <p:nvPr/>
              </p:nvPicPr>
              <p:blipFill>
                <a:blip r:embed="rId87"/>
                <a:stretch>
                  <a:fillRect/>
                </a:stretch>
              </p:blipFill>
              <p:spPr>
                <a:xfrm>
                  <a:off x="5393934" y="4359087"/>
                  <a:ext cx="2102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AAE0E246-FEFD-1B7D-9D0A-95BA7F20E413}"/>
                    </a:ext>
                  </a:extLst>
                </p14:cNvPr>
                <p14:cNvContentPartPr/>
                <p14:nvPr/>
              </p14:nvContentPartPr>
              <p14:xfrm>
                <a:off x="5585454" y="4365207"/>
                <a:ext cx="59760" cy="131760"/>
              </p14:xfrm>
            </p:contentPart>
          </mc:Choice>
          <mc:Fallback xmlns="">
            <p:pic>
              <p:nvPicPr>
                <p:cNvPr id="52" name="Ink 51">
                  <a:extLst>
                    <a:ext uri="{FF2B5EF4-FFF2-40B4-BE49-F238E27FC236}">
                      <a16:creationId xmlns:a16="http://schemas.microsoft.com/office/drawing/2014/main" id="{AAE0E246-FEFD-1B7D-9D0A-95BA7F20E413}"/>
                    </a:ext>
                  </a:extLst>
                </p:cNvPr>
                <p:cNvPicPr/>
                <p:nvPr/>
              </p:nvPicPr>
              <p:blipFill>
                <a:blip r:embed="rId89"/>
                <a:stretch>
                  <a:fillRect/>
                </a:stretch>
              </p:blipFill>
              <p:spPr>
                <a:xfrm>
                  <a:off x="5549814" y="4329207"/>
                  <a:ext cx="13140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56BEE005-6711-2D54-E831-0567AA2D5084}"/>
                  </a:ext>
                </a:extLst>
              </p14:cNvPr>
              <p14:cNvContentPartPr/>
              <p14:nvPr/>
            </p14:nvContentPartPr>
            <p14:xfrm>
              <a:off x="7839432" y="5526516"/>
              <a:ext cx="323040" cy="461760"/>
            </p14:xfrm>
          </p:contentPart>
        </mc:Choice>
        <mc:Fallback>
          <p:pic>
            <p:nvPicPr>
              <p:cNvPr id="53" name="Ink 52">
                <a:extLst>
                  <a:ext uri="{FF2B5EF4-FFF2-40B4-BE49-F238E27FC236}">
                    <a16:creationId xmlns:a16="http://schemas.microsoft.com/office/drawing/2014/main" id="{56BEE005-6711-2D54-E831-0567AA2D5084}"/>
                  </a:ext>
                </a:extLst>
              </p:cNvPr>
              <p:cNvPicPr/>
              <p:nvPr/>
            </p:nvPicPr>
            <p:blipFill>
              <a:blip r:embed="rId91"/>
              <a:stretch>
                <a:fillRect/>
              </a:stretch>
            </p:blipFill>
            <p:spPr>
              <a:xfrm>
                <a:off x="7803419" y="5490497"/>
                <a:ext cx="394707" cy="533437"/>
              </a:xfrm>
              <a:prstGeom prst="rect">
                <a:avLst/>
              </a:prstGeom>
            </p:spPr>
          </p:pic>
        </mc:Fallback>
      </mc:AlternateContent>
      <p:grpSp>
        <p:nvGrpSpPr>
          <p:cNvPr id="78" name="Group 77">
            <a:extLst>
              <a:ext uri="{FF2B5EF4-FFF2-40B4-BE49-F238E27FC236}">
                <a16:creationId xmlns:a16="http://schemas.microsoft.com/office/drawing/2014/main" id="{84B0909F-3120-F2E6-D63B-BA3148202D42}"/>
              </a:ext>
            </a:extLst>
          </p:cNvPr>
          <p:cNvGrpSpPr/>
          <p:nvPr/>
        </p:nvGrpSpPr>
        <p:grpSpPr>
          <a:xfrm>
            <a:off x="7157832" y="6294516"/>
            <a:ext cx="674880" cy="432480"/>
            <a:chOff x="5368374" y="4720887"/>
            <a:chExt cx="506160" cy="324360"/>
          </a:xfrm>
        </p:grpSpPr>
        <mc:AlternateContent xmlns:mc="http://schemas.openxmlformats.org/markup-compatibility/2006" xmlns:p14="http://schemas.microsoft.com/office/powerpoint/2010/main">
          <mc:Choice Requires="p14">
            <p:contentPart p14:bwMode="auto" r:id="rId92">
              <p14:nvContentPartPr>
                <p14:cNvPr id="64" name="Ink 63">
                  <a:extLst>
                    <a:ext uri="{FF2B5EF4-FFF2-40B4-BE49-F238E27FC236}">
                      <a16:creationId xmlns:a16="http://schemas.microsoft.com/office/drawing/2014/main" id="{BB03F9A0-4366-EF5C-64FC-DE1BEEBCAA0A}"/>
                    </a:ext>
                  </a:extLst>
                </p14:cNvPr>
                <p14:cNvContentPartPr/>
                <p14:nvPr/>
              </p14:nvContentPartPr>
              <p14:xfrm>
                <a:off x="5368374" y="4730247"/>
                <a:ext cx="98640" cy="222480"/>
              </p14:xfrm>
            </p:contentPart>
          </mc:Choice>
          <mc:Fallback xmlns="">
            <p:pic>
              <p:nvPicPr>
                <p:cNvPr id="64" name="Ink 63">
                  <a:extLst>
                    <a:ext uri="{FF2B5EF4-FFF2-40B4-BE49-F238E27FC236}">
                      <a16:creationId xmlns:a16="http://schemas.microsoft.com/office/drawing/2014/main" id="{BB03F9A0-4366-EF5C-64FC-DE1BEEBCAA0A}"/>
                    </a:ext>
                  </a:extLst>
                </p:cNvPr>
                <p:cNvPicPr/>
                <p:nvPr/>
              </p:nvPicPr>
              <p:blipFill>
                <a:blip r:embed="rId93"/>
                <a:stretch>
                  <a:fillRect/>
                </a:stretch>
              </p:blipFill>
              <p:spPr>
                <a:xfrm>
                  <a:off x="5332374" y="4694607"/>
                  <a:ext cx="1702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5" name="Ink 64">
                  <a:extLst>
                    <a:ext uri="{FF2B5EF4-FFF2-40B4-BE49-F238E27FC236}">
                      <a16:creationId xmlns:a16="http://schemas.microsoft.com/office/drawing/2014/main" id="{3134831F-576A-71E7-C0BC-C9C4C77C1B05}"/>
                    </a:ext>
                  </a:extLst>
                </p14:cNvPr>
                <p14:cNvContentPartPr/>
                <p14:nvPr/>
              </p14:nvContentPartPr>
              <p14:xfrm>
                <a:off x="5535054" y="4720887"/>
                <a:ext cx="48240" cy="259920"/>
              </p14:xfrm>
            </p:contentPart>
          </mc:Choice>
          <mc:Fallback xmlns="">
            <p:pic>
              <p:nvPicPr>
                <p:cNvPr id="65" name="Ink 64">
                  <a:extLst>
                    <a:ext uri="{FF2B5EF4-FFF2-40B4-BE49-F238E27FC236}">
                      <a16:creationId xmlns:a16="http://schemas.microsoft.com/office/drawing/2014/main" id="{3134831F-576A-71E7-C0BC-C9C4C77C1B05}"/>
                    </a:ext>
                  </a:extLst>
                </p:cNvPr>
                <p:cNvPicPr/>
                <p:nvPr/>
              </p:nvPicPr>
              <p:blipFill>
                <a:blip r:embed="rId95"/>
                <a:stretch>
                  <a:fillRect/>
                </a:stretch>
              </p:blipFill>
              <p:spPr>
                <a:xfrm>
                  <a:off x="5499414" y="4684887"/>
                  <a:ext cx="1198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Ink 65">
                  <a:extLst>
                    <a:ext uri="{FF2B5EF4-FFF2-40B4-BE49-F238E27FC236}">
                      <a16:creationId xmlns:a16="http://schemas.microsoft.com/office/drawing/2014/main" id="{0A58BC67-F0B0-C02D-1865-FC8B47F53537}"/>
                    </a:ext>
                  </a:extLst>
                </p14:cNvPr>
                <p14:cNvContentPartPr/>
                <p14:nvPr/>
              </p14:nvContentPartPr>
              <p14:xfrm>
                <a:off x="5558454" y="4781727"/>
                <a:ext cx="52920" cy="106200"/>
              </p14:xfrm>
            </p:contentPart>
          </mc:Choice>
          <mc:Fallback xmlns="">
            <p:pic>
              <p:nvPicPr>
                <p:cNvPr id="66" name="Ink 65">
                  <a:extLst>
                    <a:ext uri="{FF2B5EF4-FFF2-40B4-BE49-F238E27FC236}">
                      <a16:creationId xmlns:a16="http://schemas.microsoft.com/office/drawing/2014/main" id="{0A58BC67-F0B0-C02D-1865-FC8B47F53537}"/>
                    </a:ext>
                  </a:extLst>
                </p:cNvPr>
                <p:cNvPicPr/>
                <p:nvPr/>
              </p:nvPicPr>
              <p:blipFill>
                <a:blip r:embed="rId97"/>
                <a:stretch>
                  <a:fillRect/>
                </a:stretch>
              </p:blipFill>
              <p:spPr>
                <a:xfrm>
                  <a:off x="5522814" y="4745727"/>
                  <a:ext cx="1245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Ink 66">
                  <a:extLst>
                    <a:ext uri="{FF2B5EF4-FFF2-40B4-BE49-F238E27FC236}">
                      <a16:creationId xmlns:a16="http://schemas.microsoft.com/office/drawing/2014/main" id="{AA67AC0C-598F-9069-9B21-A554450BED35}"/>
                    </a:ext>
                  </a:extLst>
                </p14:cNvPr>
                <p14:cNvContentPartPr/>
                <p14:nvPr/>
              </p14:nvContentPartPr>
              <p14:xfrm>
                <a:off x="5600214" y="4850847"/>
                <a:ext cx="97560" cy="118800"/>
              </p14:xfrm>
            </p:contentPart>
          </mc:Choice>
          <mc:Fallback xmlns="">
            <p:pic>
              <p:nvPicPr>
                <p:cNvPr id="67" name="Ink 66">
                  <a:extLst>
                    <a:ext uri="{FF2B5EF4-FFF2-40B4-BE49-F238E27FC236}">
                      <a16:creationId xmlns:a16="http://schemas.microsoft.com/office/drawing/2014/main" id="{AA67AC0C-598F-9069-9B21-A554450BED35}"/>
                    </a:ext>
                  </a:extLst>
                </p:cNvPr>
                <p:cNvPicPr/>
                <p:nvPr/>
              </p:nvPicPr>
              <p:blipFill>
                <a:blip r:embed="rId99"/>
                <a:stretch>
                  <a:fillRect/>
                </a:stretch>
              </p:blipFill>
              <p:spPr>
                <a:xfrm>
                  <a:off x="5564214" y="4814847"/>
                  <a:ext cx="169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Ink 67">
                  <a:extLst>
                    <a:ext uri="{FF2B5EF4-FFF2-40B4-BE49-F238E27FC236}">
                      <a16:creationId xmlns:a16="http://schemas.microsoft.com/office/drawing/2014/main" id="{5B8791DB-A7F0-8F3C-120D-F6F0BDCD31A3}"/>
                    </a:ext>
                  </a:extLst>
                </p14:cNvPr>
                <p14:cNvContentPartPr/>
                <p14:nvPr/>
              </p14:nvContentPartPr>
              <p14:xfrm>
                <a:off x="5733054" y="4855887"/>
                <a:ext cx="12240" cy="107280"/>
              </p14:xfrm>
            </p:contentPart>
          </mc:Choice>
          <mc:Fallback xmlns="">
            <p:pic>
              <p:nvPicPr>
                <p:cNvPr id="68" name="Ink 67">
                  <a:extLst>
                    <a:ext uri="{FF2B5EF4-FFF2-40B4-BE49-F238E27FC236}">
                      <a16:creationId xmlns:a16="http://schemas.microsoft.com/office/drawing/2014/main" id="{5B8791DB-A7F0-8F3C-120D-F6F0BDCD31A3}"/>
                    </a:ext>
                  </a:extLst>
                </p:cNvPr>
                <p:cNvPicPr/>
                <p:nvPr/>
              </p:nvPicPr>
              <p:blipFill>
                <a:blip r:embed="rId101"/>
                <a:stretch>
                  <a:fillRect/>
                </a:stretch>
              </p:blipFill>
              <p:spPr>
                <a:xfrm>
                  <a:off x="5697054" y="4819887"/>
                  <a:ext cx="83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Ink 68">
                  <a:extLst>
                    <a:ext uri="{FF2B5EF4-FFF2-40B4-BE49-F238E27FC236}">
                      <a16:creationId xmlns:a16="http://schemas.microsoft.com/office/drawing/2014/main" id="{702E401E-1F4E-83F6-6DF6-E1404DC7ECF7}"/>
                    </a:ext>
                  </a:extLst>
                </p14:cNvPr>
                <p14:cNvContentPartPr/>
                <p14:nvPr/>
              </p14:nvContentPartPr>
              <p14:xfrm>
                <a:off x="5713254" y="4767327"/>
                <a:ext cx="24120" cy="35640"/>
              </p14:xfrm>
            </p:contentPart>
          </mc:Choice>
          <mc:Fallback xmlns="">
            <p:pic>
              <p:nvPicPr>
                <p:cNvPr id="69" name="Ink 68">
                  <a:extLst>
                    <a:ext uri="{FF2B5EF4-FFF2-40B4-BE49-F238E27FC236}">
                      <a16:creationId xmlns:a16="http://schemas.microsoft.com/office/drawing/2014/main" id="{702E401E-1F4E-83F6-6DF6-E1404DC7ECF7}"/>
                    </a:ext>
                  </a:extLst>
                </p:cNvPr>
                <p:cNvPicPr/>
                <p:nvPr/>
              </p:nvPicPr>
              <p:blipFill>
                <a:blip r:embed="rId103"/>
                <a:stretch>
                  <a:fillRect/>
                </a:stretch>
              </p:blipFill>
              <p:spPr>
                <a:xfrm>
                  <a:off x="5677614" y="4731687"/>
                  <a:ext cx="95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Ink 69">
                  <a:extLst>
                    <a:ext uri="{FF2B5EF4-FFF2-40B4-BE49-F238E27FC236}">
                      <a16:creationId xmlns:a16="http://schemas.microsoft.com/office/drawing/2014/main" id="{E5499883-7CA6-FECE-06B4-4C5EB0028EC9}"/>
                    </a:ext>
                  </a:extLst>
                </p14:cNvPr>
                <p14:cNvContentPartPr/>
                <p14:nvPr/>
              </p14:nvContentPartPr>
              <p14:xfrm>
                <a:off x="5798574" y="4800447"/>
                <a:ext cx="75960" cy="244800"/>
              </p14:xfrm>
            </p:contentPart>
          </mc:Choice>
          <mc:Fallback xmlns="">
            <p:pic>
              <p:nvPicPr>
                <p:cNvPr id="70" name="Ink 69">
                  <a:extLst>
                    <a:ext uri="{FF2B5EF4-FFF2-40B4-BE49-F238E27FC236}">
                      <a16:creationId xmlns:a16="http://schemas.microsoft.com/office/drawing/2014/main" id="{E5499883-7CA6-FECE-06B4-4C5EB0028EC9}"/>
                    </a:ext>
                  </a:extLst>
                </p:cNvPr>
                <p:cNvPicPr/>
                <p:nvPr/>
              </p:nvPicPr>
              <p:blipFill>
                <a:blip r:embed="rId105"/>
                <a:stretch>
                  <a:fillRect/>
                </a:stretch>
              </p:blipFill>
              <p:spPr>
                <a:xfrm>
                  <a:off x="5762574" y="4764807"/>
                  <a:ext cx="147600" cy="316440"/>
                </a:xfrm>
                <a:prstGeom prst="rect">
                  <a:avLst/>
                </a:prstGeom>
              </p:spPr>
            </p:pic>
          </mc:Fallback>
        </mc:AlternateContent>
      </p:grpSp>
      <p:grpSp>
        <p:nvGrpSpPr>
          <p:cNvPr id="80" name="Group 79">
            <a:extLst>
              <a:ext uri="{FF2B5EF4-FFF2-40B4-BE49-F238E27FC236}">
                <a16:creationId xmlns:a16="http://schemas.microsoft.com/office/drawing/2014/main" id="{CECAD6C2-7802-8917-5BEF-EBADD8F5F7EB}"/>
              </a:ext>
            </a:extLst>
          </p:cNvPr>
          <p:cNvGrpSpPr/>
          <p:nvPr/>
        </p:nvGrpSpPr>
        <p:grpSpPr>
          <a:xfrm>
            <a:off x="8406312" y="5290836"/>
            <a:ext cx="1344480" cy="1321920"/>
            <a:chOff x="6304734" y="3968127"/>
            <a:chExt cx="1008360" cy="991440"/>
          </a:xfrm>
        </p:grpSpPr>
        <mc:AlternateContent xmlns:mc="http://schemas.openxmlformats.org/markup-compatibility/2006" xmlns:p14="http://schemas.microsoft.com/office/powerpoint/2010/main">
          <mc:Choice Requires="p14">
            <p:contentPart p14:bwMode="auto" r:id="rId106">
              <p14:nvContentPartPr>
                <p14:cNvPr id="54" name="Ink 53">
                  <a:extLst>
                    <a:ext uri="{FF2B5EF4-FFF2-40B4-BE49-F238E27FC236}">
                      <a16:creationId xmlns:a16="http://schemas.microsoft.com/office/drawing/2014/main" id="{2C9FC53C-370E-154C-C41B-7C1109E94974}"/>
                    </a:ext>
                  </a:extLst>
                </p14:cNvPr>
                <p14:cNvContentPartPr/>
                <p14:nvPr/>
              </p14:nvContentPartPr>
              <p14:xfrm>
                <a:off x="6445494" y="4256847"/>
                <a:ext cx="93960" cy="190440"/>
              </p14:xfrm>
            </p:contentPart>
          </mc:Choice>
          <mc:Fallback xmlns="">
            <p:pic>
              <p:nvPicPr>
                <p:cNvPr id="54" name="Ink 53">
                  <a:extLst>
                    <a:ext uri="{FF2B5EF4-FFF2-40B4-BE49-F238E27FC236}">
                      <a16:creationId xmlns:a16="http://schemas.microsoft.com/office/drawing/2014/main" id="{2C9FC53C-370E-154C-C41B-7C1109E94974}"/>
                    </a:ext>
                  </a:extLst>
                </p:cNvPr>
                <p:cNvPicPr/>
                <p:nvPr/>
              </p:nvPicPr>
              <p:blipFill>
                <a:blip r:embed="rId107"/>
                <a:stretch>
                  <a:fillRect/>
                </a:stretch>
              </p:blipFill>
              <p:spPr>
                <a:xfrm>
                  <a:off x="6409854" y="4220847"/>
                  <a:ext cx="165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5" name="Ink 54">
                  <a:extLst>
                    <a:ext uri="{FF2B5EF4-FFF2-40B4-BE49-F238E27FC236}">
                      <a16:creationId xmlns:a16="http://schemas.microsoft.com/office/drawing/2014/main" id="{70573358-15F7-CC88-8590-405F7A373217}"/>
                    </a:ext>
                  </a:extLst>
                </p14:cNvPr>
                <p14:cNvContentPartPr/>
                <p14:nvPr/>
              </p14:nvContentPartPr>
              <p14:xfrm>
                <a:off x="6596334" y="4283847"/>
                <a:ext cx="20160" cy="138600"/>
              </p14:xfrm>
            </p:contentPart>
          </mc:Choice>
          <mc:Fallback xmlns="">
            <p:pic>
              <p:nvPicPr>
                <p:cNvPr id="55" name="Ink 54">
                  <a:extLst>
                    <a:ext uri="{FF2B5EF4-FFF2-40B4-BE49-F238E27FC236}">
                      <a16:creationId xmlns:a16="http://schemas.microsoft.com/office/drawing/2014/main" id="{70573358-15F7-CC88-8590-405F7A373217}"/>
                    </a:ext>
                  </a:extLst>
                </p:cNvPr>
                <p:cNvPicPr/>
                <p:nvPr/>
              </p:nvPicPr>
              <p:blipFill>
                <a:blip r:embed="rId109"/>
                <a:stretch>
                  <a:fillRect/>
                </a:stretch>
              </p:blipFill>
              <p:spPr>
                <a:xfrm>
                  <a:off x="6560694" y="4247847"/>
                  <a:ext cx="918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6" name="Ink 55">
                  <a:extLst>
                    <a:ext uri="{FF2B5EF4-FFF2-40B4-BE49-F238E27FC236}">
                      <a16:creationId xmlns:a16="http://schemas.microsoft.com/office/drawing/2014/main" id="{C5E686BD-38E9-3895-2F89-7FA8D98A8C33}"/>
                    </a:ext>
                  </a:extLst>
                </p14:cNvPr>
                <p14:cNvContentPartPr/>
                <p14:nvPr/>
              </p14:nvContentPartPr>
              <p14:xfrm>
                <a:off x="6612534" y="4173687"/>
                <a:ext cx="57240" cy="65520"/>
              </p14:xfrm>
            </p:contentPart>
          </mc:Choice>
          <mc:Fallback xmlns="">
            <p:pic>
              <p:nvPicPr>
                <p:cNvPr id="56" name="Ink 55">
                  <a:extLst>
                    <a:ext uri="{FF2B5EF4-FFF2-40B4-BE49-F238E27FC236}">
                      <a16:creationId xmlns:a16="http://schemas.microsoft.com/office/drawing/2014/main" id="{C5E686BD-38E9-3895-2F89-7FA8D98A8C33}"/>
                    </a:ext>
                  </a:extLst>
                </p:cNvPr>
                <p:cNvPicPr/>
                <p:nvPr/>
              </p:nvPicPr>
              <p:blipFill>
                <a:blip r:embed="rId111"/>
                <a:stretch>
                  <a:fillRect/>
                </a:stretch>
              </p:blipFill>
              <p:spPr>
                <a:xfrm>
                  <a:off x="6576534" y="4138047"/>
                  <a:ext cx="128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Ink 56">
                  <a:extLst>
                    <a:ext uri="{FF2B5EF4-FFF2-40B4-BE49-F238E27FC236}">
                      <a16:creationId xmlns:a16="http://schemas.microsoft.com/office/drawing/2014/main" id="{D9FEE9BC-9124-9CC2-9768-DE8779321087}"/>
                    </a:ext>
                  </a:extLst>
                </p14:cNvPr>
                <p14:cNvContentPartPr/>
                <p14:nvPr/>
              </p14:nvContentPartPr>
              <p14:xfrm>
                <a:off x="6662574" y="4235247"/>
                <a:ext cx="66960" cy="185400"/>
              </p14:xfrm>
            </p:contentPart>
          </mc:Choice>
          <mc:Fallback xmlns="">
            <p:pic>
              <p:nvPicPr>
                <p:cNvPr id="57" name="Ink 56">
                  <a:extLst>
                    <a:ext uri="{FF2B5EF4-FFF2-40B4-BE49-F238E27FC236}">
                      <a16:creationId xmlns:a16="http://schemas.microsoft.com/office/drawing/2014/main" id="{D9FEE9BC-9124-9CC2-9768-DE8779321087}"/>
                    </a:ext>
                  </a:extLst>
                </p:cNvPr>
                <p:cNvPicPr/>
                <p:nvPr/>
              </p:nvPicPr>
              <p:blipFill>
                <a:blip r:embed="rId113"/>
                <a:stretch>
                  <a:fillRect/>
                </a:stretch>
              </p:blipFill>
              <p:spPr>
                <a:xfrm>
                  <a:off x="6626574" y="4199247"/>
                  <a:ext cx="138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Ink 57">
                  <a:extLst>
                    <a:ext uri="{FF2B5EF4-FFF2-40B4-BE49-F238E27FC236}">
                      <a16:creationId xmlns:a16="http://schemas.microsoft.com/office/drawing/2014/main" id="{C9938820-6D8C-2462-FF3A-6615DE6110D2}"/>
                    </a:ext>
                  </a:extLst>
                </p14:cNvPr>
                <p14:cNvContentPartPr/>
                <p14:nvPr/>
              </p14:nvContentPartPr>
              <p14:xfrm>
                <a:off x="6778854" y="4095207"/>
                <a:ext cx="53280" cy="305280"/>
              </p14:xfrm>
            </p:contentPart>
          </mc:Choice>
          <mc:Fallback xmlns="">
            <p:pic>
              <p:nvPicPr>
                <p:cNvPr id="58" name="Ink 57">
                  <a:extLst>
                    <a:ext uri="{FF2B5EF4-FFF2-40B4-BE49-F238E27FC236}">
                      <a16:creationId xmlns:a16="http://schemas.microsoft.com/office/drawing/2014/main" id="{C9938820-6D8C-2462-FF3A-6615DE6110D2}"/>
                    </a:ext>
                  </a:extLst>
                </p:cNvPr>
                <p:cNvPicPr/>
                <p:nvPr/>
              </p:nvPicPr>
              <p:blipFill>
                <a:blip r:embed="rId115"/>
                <a:stretch>
                  <a:fillRect/>
                </a:stretch>
              </p:blipFill>
              <p:spPr>
                <a:xfrm>
                  <a:off x="6742854" y="4059567"/>
                  <a:ext cx="1249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9" name="Ink 58">
                  <a:extLst>
                    <a:ext uri="{FF2B5EF4-FFF2-40B4-BE49-F238E27FC236}">
                      <a16:creationId xmlns:a16="http://schemas.microsoft.com/office/drawing/2014/main" id="{1E388251-BE72-CAA8-CD5C-9198CEC7044C}"/>
                    </a:ext>
                  </a:extLst>
                </p14:cNvPr>
                <p14:cNvContentPartPr/>
                <p14:nvPr/>
              </p14:nvContentPartPr>
              <p14:xfrm>
                <a:off x="6826374" y="4171527"/>
                <a:ext cx="69480" cy="153360"/>
              </p14:xfrm>
            </p:contentPart>
          </mc:Choice>
          <mc:Fallback xmlns="">
            <p:pic>
              <p:nvPicPr>
                <p:cNvPr id="59" name="Ink 58">
                  <a:extLst>
                    <a:ext uri="{FF2B5EF4-FFF2-40B4-BE49-F238E27FC236}">
                      <a16:creationId xmlns:a16="http://schemas.microsoft.com/office/drawing/2014/main" id="{1E388251-BE72-CAA8-CD5C-9198CEC7044C}"/>
                    </a:ext>
                  </a:extLst>
                </p:cNvPr>
                <p:cNvPicPr/>
                <p:nvPr/>
              </p:nvPicPr>
              <p:blipFill>
                <a:blip r:embed="rId117"/>
                <a:stretch>
                  <a:fillRect/>
                </a:stretch>
              </p:blipFill>
              <p:spPr>
                <a:xfrm>
                  <a:off x="6790374" y="4135887"/>
                  <a:ext cx="141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0" name="Ink 59">
                  <a:extLst>
                    <a:ext uri="{FF2B5EF4-FFF2-40B4-BE49-F238E27FC236}">
                      <a16:creationId xmlns:a16="http://schemas.microsoft.com/office/drawing/2014/main" id="{FA69E348-191B-1D9B-7483-4D4965300E1E}"/>
                    </a:ext>
                  </a:extLst>
                </p14:cNvPr>
                <p14:cNvContentPartPr/>
                <p14:nvPr/>
              </p14:nvContentPartPr>
              <p14:xfrm>
                <a:off x="6857334" y="4267287"/>
                <a:ext cx="92520" cy="115560"/>
              </p14:xfrm>
            </p:contentPart>
          </mc:Choice>
          <mc:Fallback xmlns="">
            <p:pic>
              <p:nvPicPr>
                <p:cNvPr id="60" name="Ink 59">
                  <a:extLst>
                    <a:ext uri="{FF2B5EF4-FFF2-40B4-BE49-F238E27FC236}">
                      <a16:creationId xmlns:a16="http://schemas.microsoft.com/office/drawing/2014/main" id="{FA69E348-191B-1D9B-7483-4D4965300E1E}"/>
                    </a:ext>
                  </a:extLst>
                </p:cNvPr>
                <p:cNvPicPr/>
                <p:nvPr/>
              </p:nvPicPr>
              <p:blipFill>
                <a:blip r:embed="rId119"/>
                <a:stretch>
                  <a:fillRect/>
                </a:stretch>
              </p:blipFill>
              <p:spPr>
                <a:xfrm>
                  <a:off x="6821334" y="4231287"/>
                  <a:ext cx="164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1" name="Ink 60">
                  <a:extLst>
                    <a:ext uri="{FF2B5EF4-FFF2-40B4-BE49-F238E27FC236}">
                      <a16:creationId xmlns:a16="http://schemas.microsoft.com/office/drawing/2014/main" id="{597F6259-03ED-3E60-9A6B-AC4F724ED5FE}"/>
                    </a:ext>
                  </a:extLst>
                </p14:cNvPr>
                <p14:cNvContentPartPr/>
                <p14:nvPr/>
              </p14:nvContentPartPr>
              <p14:xfrm>
                <a:off x="7135254" y="3968127"/>
                <a:ext cx="64080" cy="382320"/>
              </p14:xfrm>
            </p:contentPart>
          </mc:Choice>
          <mc:Fallback xmlns="">
            <p:pic>
              <p:nvPicPr>
                <p:cNvPr id="61" name="Ink 60">
                  <a:extLst>
                    <a:ext uri="{FF2B5EF4-FFF2-40B4-BE49-F238E27FC236}">
                      <a16:creationId xmlns:a16="http://schemas.microsoft.com/office/drawing/2014/main" id="{597F6259-03ED-3E60-9A6B-AC4F724ED5FE}"/>
                    </a:ext>
                  </a:extLst>
                </p:cNvPr>
                <p:cNvPicPr/>
                <p:nvPr/>
              </p:nvPicPr>
              <p:blipFill>
                <a:blip r:embed="rId121"/>
                <a:stretch>
                  <a:fillRect/>
                </a:stretch>
              </p:blipFill>
              <p:spPr>
                <a:xfrm>
                  <a:off x="7099254" y="3932487"/>
                  <a:ext cx="13572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2" name="Ink 61">
                  <a:extLst>
                    <a:ext uri="{FF2B5EF4-FFF2-40B4-BE49-F238E27FC236}">
                      <a16:creationId xmlns:a16="http://schemas.microsoft.com/office/drawing/2014/main" id="{5E5B5262-0A5D-D7FE-C762-786324D1E41C}"/>
                    </a:ext>
                  </a:extLst>
                </p14:cNvPr>
                <p14:cNvContentPartPr/>
                <p14:nvPr/>
              </p14:nvContentPartPr>
              <p14:xfrm>
                <a:off x="7146414" y="4205727"/>
                <a:ext cx="128520" cy="19080"/>
              </p14:xfrm>
            </p:contentPart>
          </mc:Choice>
          <mc:Fallback xmlns="">
            <p:pic>
              <p:nvPicPr>
                <p:cNvPr id="62" name="Ink 61">
                  <a:extLst>
                    <a:ext uri="{FF2B5EF4-FFF2-40B4-BE49-F238E27FC236}">
                      <a16:creationId xmlns:a16="http://schemas.microsoft.com/office/drawing/2014/main" id="{5E5B5262-0A5D-D7FE-C762-786324D1E41C}"/>
                    </a:ext>
                  </a:extLst>
                </p:cNvPr>
                <p:cNvPicPr/>
                <p:nvPr/>
              </p:nvPicPr>
              <p:blipFill>
                <a:blip r:embed="rId123"/>
                <a:stretch>
                  <a:fillRect/>
                </a:stretch>
              </p:blipFill>
              <p:spPr>
                <a:xfrm>
                  <a:off x="7110414" y="4170087"/>
                  <a:ext cx="2001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3" name="Ink 62">
                  <a:extLst>
                    <a:ext uri="{FF2B5EF4-FFF2-40B4-BE49-F238E27FC236}">
                      <a16:creationId xmlns:a16="http://schemas.microsoft.com/office/drawing/2014/main" id="{D0796D8B-17CF-EB2D-1E82-FD898254AB60}"/>
                    </a:ext>
                  </a:extLst>
                </p14:cNvPr>
                <p14:cNvContentPartPr/>
                <p14:nvPr/>
              </p14:nvContentPartPr>
              <p14:xfrm>
                <a:off x="7238214" y="4203567"/>
                <a:ext cx="74880" cy="131400"/>
              </p14:xfrm>
            </p:contentPart>
          </mc:Choice>
          <mc:Fallback xmlns="">
            <p:pic>
              <p:nvPicPr>
                <p:cNvPr id="63" name="Ink 62">
                  <a:extLst>
                    <a:ext uri="{FF2B5EF4-FFF2-40B4-BE49-F238E27FC236}">
                      <a16:creationId xmlns:a16="http://schemas.microsoft.com/office/drawing/2014/main" id="{D0796D8B-17CF-EB2D-1E82-FD898254AB60}"/>
                    </a:ext>
                  </a:extLst>
                </p:cNvPr>
                <p:cNvPicPr/>
                <p:nvPr/>
              </p:nvPicPr>
              <p:blipFill>
                <a:blip r:embed="rId125"/>
                <a:stretch>
                  <a:fillRect/>
                </a:stretch>
              </p:blipFill>
              <p:spPr>
                <a:xfrm>
                  <a:off x="7202214" y="4167927"/>
                  <a:ext cx="1465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 name="Ink 70">
                  <a:extLst>
                    <a:ext uri="{FF2B5EF4-FFF2-40B4-BE49-F238E27FC236}">
                      <a16:creationId xmlns:a16="http://schemas.microsoft.com/office/drawing/2014/main" id="{4DA15540-2259-722E-B0BC-FD53BEE735A8}"/>
                    </a:ext>
                  </a:extLst>
                </p14:cNvPr>
                <p14:cNvContentPartPr/>
                <p14:nvPr/>
              </p14:nvContentPartPr>
              <p14:xfrm>
                <a:off x="6304734" y="4757247"/>
                <a:ext cx="82800" cy="202320"/>
              </p14:xfrm>
            </p:contentPart>
          </mc:Choice>
          <mc:Fallback xmlns="">
            <p:pic>
              <p:nvPicPr>
                <p:cNvPr id="71" name="Ink 70">
                  <a:extLst>
                    <a:ext uri="{FF2B5EF4-FFF2-40B4-BE49-F238E27FC236}">
                      <a16:creationId xmlns:a16="http://schemas.microsoft.com/office/drawing/2014/main" id="{4DA15540-2259-722E-B0BC-FD53BEE735A8}"/>
                    </a:ext>
                  </a:extLst>
                </p:cNvPr>
                <p:cNvPicPr/>
                <p:nvPr/>
              </p:nvPicPr>
              <p:blipFill>
                <a:blip r:embed="rId127"/>
                <a:stretch>
                  <a:fillRect/>
                </a:stretch>
              </p:blipFill>
              <p:spPr>
                <a:xfrm>
                  <a:off x="6268734" y="4721607"/>
                  <a:ext cx="1544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Ink 71">
                  <a:extLst>
                    <a:ext uri="{FF2B5EF4-FFF2-40B4-BE49-F238E27FC236}">
                      <a16:creationId xmlns:a16="http://schemas.microsoft.com/office/drawing/2014/main" id="{C35D2D6B-F8A1-A5B7-0A02-14606BDB75F7}"/>
                    </a:ext>
                  </a:extLst>
                </p14:cNvPr>
                <p14:cNvContentPartPr/>
                <p14:nvPr/>
              </p14:nvContentPartPr>
              <p14:xfrm>
                <a:off x="6431814" y="4737447"/>
                <a:ext cx="88920" cy="219600"/>
              </p14:xfrm>
            </p:contentPart>
          </mc:Choice>
          <mc:Fallback xmlns="">
            <p:pic>
              <p:nvPicPr>
                <p:cNvPr id="72" name="Ink 71">
                  <a:extLst>
                    <a:ext uri="{FF2B5EF4-FFF2-40B4-BE49-F238E27FC236}">
                      <a16:creationId xmlns:a16="http://schemas.microsoft.com/office/drawing/2014/main" id="{C35D2D6B-F8A1-A5B7-0A02-14606BDB75F7}"/>
                    </a:ext>
                  </a:extLst>
                </p:cNvPr>
                <p:cNvPicPr/>
                <p:nvPr/>
              </p:nvPicPr>
              <p:blipFill>
                <a:blip r:embed="rId129"/>
                <a:stretch>
                  <a:fillRect/>
                </a:stretch>
              </p:blipFill>
              <p:spPr>
                <a:xfrm>
                  <a:off x="6395814" y="4701807"/>
                  <a:ext cx="160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Ink 72">
                  <a:extLst>
                    <a:ext uri="{FF2B5EF4-FFF2-40B4-BE49-F238E27FC236}">
                      <a16:creationId xmlns:a16="http://schemas.microsoft.com/office/drawing/2014/main" id="{84EBD4F5-E9AB-8A5D-4C13-261C9E5A1196}"/>
                    </a:ext>
                  </a:extLst>
                </p14:cNvPr>
                <p14:cNvContentPartPr/>
                <p14:nvPr/>
              </p14:nvContentPartPr>
              <p14:xfrm>
                <a:off x="6540534" y="4594887"/>
                <a:ext cx="128520" cy="334440"/>
              </p14:xfrm>
            </p:contentPart>
          </mc:Choice>
          <mc:Fallback xmlns="">
            <p:pic>
              <p:nvPicPr>
                <p:cNvPr id="73" name="Ink 72">
                  <a:extLst>
                    <a:ext uri="{FF2B5EF4-FFF2-40B4-BE49-F238E27FC236}">
                      <a16:creationId xmlns:a16="http://schemas.microsoft.com/office/drawing/2014/main" id="{84EBD4F5-E9AB-8A5D-4C13-261C9E5A1196}"/>
                    </a:ext>
                  </a:extLst>
                </p:cNvPr>
                <p:cNvPicPr/>
                <p:nvPr/>
              </p:nvPicPr>
              <p:blipFill>
                <a:blip r:embed="rId131"/>
                <a:stretch>
                  <a:fillRect/>
                </a:stretch>
              </p:blipFill>
              <p:spPr>
                <a:xfrm>
                  <a:off x="6504894" y="4558887"/>
                  <a:ext cx="2001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Ink 73">
                  <a:extLst>
                    <a:ext uri="{FF2B5EF4-FFF2-40B4-BE49-F238E27FC236}">
                      <a16:creationId xmlns:a16="http://schemas.microsoft.com/office/drawing/2014/main" id="{F9977A05-271E-9544-8CFA-FEFF3A4D4FE2}"/>
                    </a:ext>
                  </a:extLst>
                </p14:cNvPr>
                <p14:cNvContentPartPr/>
                <p14:nvPr/>
              </p14:nvContentPartPr>
              <p14:xfrm>
                <a:off x="6698214" y="4777047"/>
                <a:ext cx="81360" cy="136800"/>
              </p14:xfrm>
            </p:contentPart>
          </mc:Choice>
          <mc:Fallback xmlns="">
            <p:pic>
              <p:nvPicPr>
                <p:cNvPr id="74" name="Ink 73">
                  <a:extLst>
                    <a:ext uri="{FF2B5EF4-FFF2-40B4-BE49-F238E27FC236}">
                      <a16:creationId xmlns:a16="http://schemas.microsoft.com/office/drawing/2014/main" id="{F9977A05-271E-9544-8CFA-FEFF3A4D4FE2}"/>
                    </a:ext>
                  </a:extLst>
                </p:cNvPr>
                <p:cNvPicPr/>
                <p:nvPr/>
              </p:nvPicPr>
              <p:blipFill>
                <a:blip r:embed="rId133"/>
                <a:stretch>
                  <a:fillRect/>
                </a:stretch>
              </p:blipFill>
              <p:spPr>
                <a:xfrm>
                  <a:off x="6662574" y="4741047"/>
                  <a:ext cx="1530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Ink 74">
                  <a:extLst>
                    <a:ext uri="{FF2B5EF4-FFF2-40B4-BE49-F238E27FC236}">
                      <a16:creationId xmlns:a16="http://schemas.microsoft.com/office/drawing/2014/main" id="{BA79D44D-6249-7F90-A3F3-808F56A76A35}"/>
                    </a:ext>
                  </a:extLst>
                </p14:cNvPr>
                <p14:cNvContentPartPr/>
                <p14:nvPr/>
              </p14:nvContentPartPr>
              <p14:xfrm>
                <a:off x="6809454" y="4761207"/>
                <a:ext cx="72720" cy="129960"/>
              </p14:xfrm>
            </p:contentPart>
          </mc:Choice>
          <mc:Fallback xmlns="">
            <p:pic>
              <p:nvPicPr>
                <p:cNvPr id="75" name="Ink 74">
                  <a:extLst>
                    <a:ext uri="{FF2B5EF4-FFF2-40B4-BE49-F238E27FC236}">
                      <a16:creationId xmlns:a16="http://schemas.microsoft.com/office/drawing/2014/main" id="{BA79D44D-6249-7F90-A3F3-808F56A76A35}"/>
                    </a:ext>
                  </a:extLst>
                </p:cNvPr>
                <p:cNvPicPr/>
                <p:nvPr/>
              </p:nvPicPr>
              <p:blipFill>
                <a:blip r:embed="rId135"/>
                <a:stretch>
                  <a:fillRect/>
                </a:stretch>
              </p:blipFill>
              <p:spPr>
                <a:xfrm>
                  <a:off x="6773454" y="4725567"/>
                  <a:ext cx="1443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Ink 75">
                  <a:extLst>
                    <a:ext uri="{FF2B5EF4-FFF2-40B4-BE49-F238E27FC236}">
                      <a16:creationId xmlns:a16="http://schemas.microsoft.com/office/drawing/2014/main" id="{5C6A274C-E12F-144F-A9DF-F75D8BE2A553}"/>
                    </a:ext>
                  </a:extLst>
                </p14:cNvPr>
                <p14:cNvContentPartPr/>
                <p14:nvPr/>
              </p14:nvContentPartPr>
              <p14:xfrm>
                <a:off x="6904134" y="4567167"/>
                <a:ext cx="81360" cy="301320"/>
              </p14:xfrm>
            </p:contentPart>
          </mc:Choice>
          <mc:Fallback xmlns="">
            <p:pic>
              <p:nvPicPr>
                <p:cNvPr id="76" name="Ink 75">
                  <a:extLst>
                    <a:ext uri="{FF2B5EF4-FFF2-40B4-BE49-F238E27FC236}">
                      <a16:creationId xmlns:a16="http://schemas.microsoft.com/office/drawing/2014/main" id="{5C6A274C-E12F-144F-A9DF-F75D8BE2A553}"/>
                    </a:ext>
                  </a:extLst>
                </p:cNvPr>
                <p:cNvPicPr/>
                <p:nvPr/>
              </p:nvPicPr>
              <p:blipFill>
                <a:blip r:embed="rId137"/>
                <a:stretch>
                  <a:fillRect/>
                </a:stretch>
              </p:blipFill>
              <p:spPr>
                <a:xfrm>
                  <a:off x="6868494" y="4531167"/>
                  <a:ext cx="153000" cy="372960"/>
                </a:xfrm>
                <a:prstGeom prst="rect">
                  <a:avLst/>
                </a:prstGeom>
              </p:spPr>
            </p:pic>
          </mc:Fallback>
        </mc:AlternateContent>
      </p:grpSp>
    </p:spTree>
    <p:extLst>
      <p:ext uri="{BB962C8B-B14F-4D97-AF65-F5344CB8AC3E}">
        <p14:creationId xmlns:p14="http://schemas.microsoft.com/office/powerpoint/2010/main" val="18255134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FFBF-B411-C739-EA3A-0F026BFD791F}"/>
              </a:ext>
            </a:extLst>
          </p:cNvPr>
          <p:cNvSpPr>
            <a:spLocks noGrp="1"/>
          </p:cNvSpPr>
          <p:nvPr>
            <p:ph type="ctrTitle"/>
          </p:nvPr>
        </p:nvSpPr>
        <p:spPr/>
        <p:txBody>
          <a:bodyPr/>
          <a:lstStyle/>
          <a:p>
            <a:endParaRPr lang="en-CA"/>
          </a:p>
        </p:txBody>
      </p:sp>
      <p:pic>
        <p:nvPicPr>
          <p:cNvPr id="4" name="Picture 3" descr="A colorful rectangular object with text&#10;&#10;AI-generated content may be incorrect.">
            <a:extLst>
              <a:ext uri="{FF2B5EF4-FFF2-40B4-BE49-F238E27FC236}">
                <a16:creationId xmlns:a16="http://schemas.microsoft.com/office/drawing/2014/main" id="{7DF54829-5581-BDE4-8914-23FC4D26C853}"/>
              </a:ext>
            </a:extLst>
          </p:cNvPr>
          <p:cNvPicPr>
            <a:picLocks noChangeAspect="1"/>
          </p:cNvPicPr>
          <p:nvPr/>
        </p:nvPicPr>
        <p:blipFill>
          <a:blip r:embed="rId2"/>
          <a:stretch>
            <a:fillRect/>
          </a:stretch>
        </p:blipFill>
        <p:spPr>
          <a:xfrm>
            <a:off x="0" y="6684"/>
            <a:ext cx="12192000" cy="6844632"/>
          </a:xfrm>
          <a:prstGeom prst="rect">
            <a:avLst/>
          </a:prstGeom>
        </p:spPr>
      </p:pic>
      <p:pic>
        <p:nvPicPr>
          <p:cNvPr id="6" name="Picture 5" descr="A close-up of a baby's hand&#10;&#10;AI-generated content may be incorrect.">
            <a:extLst>
              <a:ext uri="{FF2B5EF4-FFF2-40B4-BE49-F238E27FC236}">
                <a16:creationId xmlns:a16="http://schemas.microsoft.com/office/drawing/2014/main" id="{1192C168-AF88-3FFC-DB6A-9286A70AC5A0}"/>
              </a:ext>
            </a:extLst>
          </p:cNvPr>
          <p:cNvPicPr>
            <a:picLocks noChangeAspect="1"/>
          </p:cNvPicPr>
          <p:nvPr/>
        </p:nvPicPr>
        <p:blipFill>
          <a:blip r:embed="rId3"/>
          <a:stretch>
            <a:fillRect/>
          </a:stretch>
        </p:blipFill>
        <p:spPr>
          <a:xfrm>
            <a:off x="0" y="20100"/>
            <a:ext cx="12192000" cy="6817800"/>
          </a:xfrm>
          <a:prstGeom prst="rect">
            <a:avLst/>
          </a:prstGeom>
        </p:spPr>
      </p:pic>
      <p:pic>
        <p:nvPicPr>
          <p:cNvPr id="7" name="Google Shape;896;p66">
            <a:extLst>
              <a:ext uri="{FF2B5EF4-FFF2-40B4-BE49-F238E27FC236}">
                <a16:creationId xmlns:a16="http://schemas.microsoft.com/office/drawing/2014/main" id="{2F94BAB7-5B20-B3ED-742F-321743D29652}"/>
              </a:ext>
            </a:extLst>
          </p:cNvPr>
          <p:cNvPicPr preferRelativeResize="0"/>
          <p:nvPr/>
        </p:nvPicPr>
        <p:blipFill rotWithShape="1">
          <a:blip r:embed="rId4">
            <a:alphaModFix/>
          </a:blip>
          <a:srcRect l="20610" t="21694" r="25606" b="21154"/>
          <a:stretch/>
        </p:blipFill>
        <p:spPr>
          <a:xfrm>
            <a:off x="555689" y="1260669"/>
            <a:ext cx="3491723" cy="5316376"/>
          </a:xfrm>
          <a:prstGeom prst="roundRect">
            <a:avLst>
              <a:gd name="adj" fmla="val 11417"/>
            </a:avLst>
          </a:prstGeom>
          <a:noFill/>
          <a:ln>
            <a:noFill/>
          </a:ln>
        </p:spPr>
      </p:pic>
      <p:grpSp>
        <p:nvGrpSpPr>
          <p:cNvPr id="20" name="Group 19">
            <a:extLst>
              <a:ext uri="{FF2B5EF4-FFF2-40B4-BE49-F238E27FC236}">
                <a16:creationId xmlns:a16="http://schemas.microsoft.com/office/drawing/2014/main" id="{9FEC8E74-ADD2-8C27-3E10-2EF103D5371E}"/>
              </a:ext>
            </a:extLst>
          </p:cNvPr>
          <p:cNvGrpSpPr/>
          <p:nvPr/>
        </p:nvGrpSpPr>
        <p:grpSpPr>
          <a:xfrm>
            <a:off x="4552392" y="5137716"/>
            <a:ext cx="940320" cy="1261440"/>
            <a:chOff x="3414294" y="3853287"/>
            <a:chExt cx="705240" cy="94608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1BE7169-FE2F-D334-D62B-D9EE459F9D2C}"/>
                    </a:ext>
                  </a:extLst>
                </p14:cNvPr>
                <p14:cNvContentPartPr/>
                <p14:nvPr/>
              </p14:nvContentPartPr>
              <p14:xfrm>
                <a:off x="3414294" y="3853287"/>
                <a:ext cx="225000" cy="495720"/>
              </p14:xfrm>
            </p:contentPart>
          </mc:Choice>
          <mc:Fallback xmlns="">
            <p:pic>
              <p:nvPicPr>
                <p:cNvPr id="3" name="Ink 2">
                  <a:extLst>
                    <a:ext uri="{FF2B5EF4-FFF2-40B4-BE49-F238E27FC236}">
                      <a16:creationId xmlns:a16="http://schemas.microsoft.com/office/drawing/2014/main" id="{61BE7169-FE2F-D334-D62B-D9EE459F9D2C}"/>
                    </a:ext>
                  </a:extLst>
                </p:cNvPr>
                <p:cNvPicPr/>
                <p:nvPr/>
              </p:nvPicPr>
              <p:blipFill>
                <a:blip r:embed="rId6"/>
                <a:stretch>
                  <a:fillRect/>
                </a:stretch>
              </p:blipFill>
              <p:spPr>
                <a:xfrm>
                  <a:off x="3378294" y="3817647"/>
                  <a:ext cx="2966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3C1763E-2218-FB2B-9BF1-22308DC009EF}"/>
                    </a:ext>
                  </a:extLst>
                </p14:cNvPr>
                <p14:cNvContentPartPr/>
                <p14:nvPr/>
              </p14:nvContentPartPr>
              <p14:xfrm>
                <a:off x="3419334" y="4615047"/>
                <a:ext cx="197280" cy="184320"/>
              </p14:xfrm>
            </p:contentPart>
          </mc:Choice>
          <mc:Fallback xmlns="">
            <p:pic>
              <p:nvPicPr>
                <p:cNvPr id="5" name="Ink 4">
                  <a:extLst>
                    <a:ext uri="{FF2B5EF4-FFF2-40B4-BE49-F238E27FC236}">
                      <a16:creationId xmlns:a16="http://schemas.microsoft.com/office/drawing/2014/main" id="{B3C1763E-2218-FB2B-9BF1-22308DC009EF}"/>
                    </a:ext>
                  </a:extLst>
                </p:cNvPr>
                <p:cNvPicPr/>
                <p:nvPr/>
              </p:nvPicPr>
              <p:blipFill>
                <a:blip r:embed="rId8"/>
                <a:stretch>
                  <a:fillRect/>
                </a:stretch>
              </p:blipFill>
              <p:spPr>
                <a:xfrm>
                  <a:off x="3383334" y="4579407"/>
                  <a:ext cx="2689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CC0C817-85E2-9B9A-7822-D0468E536EDC}"/>
                    </a:ext>
                  </a:extLst>
                </p14:cNvPr>
                <p14:cNvContentPartPr/>
                <p14:nvPr/>
              </p14:nvContentPartPr>
              <p14:xfrm>
                <a:off x="3636054" y="4395807"/>
                <a:ext cx="165240" cy="399600"/>
              </p14:xfrm>
            </p:contentPart>
          </mc:Choice>
          <mc:Fallback xmlns="">
            <p:pic>
              <p:nvPicPr>
                <p:cNvPr id="8" name="Ink 7">
                  <a:extLst>
                    <a:ext uri="{FF2B5EF4-FFF2-40B4-BE49-F238E27FC236}">
                      <a16:creationId xmlns:a16="http://schemas.microsoft.com/office/drawing/2014/main" id="{DCC0C817-85E2-9B9A-7822-D0468E536EDC}"/>
                    </a:ext>
                  </a:extLst>
                </p:cNvPr>
                <p:cNvPicPr/>
                <p:nvPr/>
              </p:nvPicPr>
              <p:blipFill>
                <a:blip r:embed="rId10"/>
                <a:stretch>
                  <a:fillRect/>
                </a:stretch>
              </p:blipFill>
              <p:spPr>
                <a:xfrm>
                  <a:off x="3600414" y="4360167"/>
                  <a:ext cx="2368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E06A99D-EE93-69E8-396C-A31E48B6E385}"/>
                    </a:ext>
                  </a:extLst>
                </p14:cNvPr>
                <p14:cNvContentPartPr/>
                <p14:nvPr/>
              </p14:nvContentPartPr>
              <p14:xfrm>
                <a:off x="3826494" y="4632327"/>
                <a:ext cx="37080" cy="137520"/>
              </p14:xfrm>
            </p:contentPart>
          </mc:Choice>
          <mc:Fallback xmlns="">
            <p:pic>
              <p:nvPicPr>
                <p:cNvPr id="9" name="Ink 8">
                  <a:extLst>
                    <a:ext uri="{FF2B5EF4-FFF2-40B4-BE49-F238E27FC236}">
                      <a16:creationId xmlns:a16="http://schemas.microsoft.com/office/drawing/2014/main" id="{0E06A99D-EE93-69E8-396C-A31E48B6E385}"/>
                    </a:ext>
                  </a:extLst>
                </p:cNvPr>
                <p:cNvPicPr/>
                <p:nvPr/>
              </p:nvPicPr>
              <p:blipFill>
                <a:blip r:embed="rId12"/>
                <a:stretch>
                  <a:fillRect/>
                </a:stretch>
              </p:blipFill>
              <p:spPr>
                <a:xfrm>
                  <a:off x="3790494" y="4596687"/>
                  <a:ext cx="1087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59586427-D780-7831-B90B-DDB438822930}"/>
                    </a:ext>
                  </a:extLst>
                </p14:cNvPr>
                <p14:cNvContentPartPr/>
                <p14:nvPr/>
              </p14:nvContentPartPr>
              <p14:xfrm>
                <a:off x="3818214" y="4460607"/>
                <a:ext cx="19080" cy="49680"/>
              </p14:xfrm>
            </p:contentPart>
          </mc:Choice>
          <mc:Fallback xmlns="">
            <p:pic>
              <p:nvPicPr>
                <p:cNvPr id="10" name="Ink 9">
                  <a:extLst>
                    <a:ext uri="{FF2B5EF4-FFF2-40B4-BE49-F238E27FC236}">
                      <a16:creationId xmlns:a16="http://schemas.microsoft.com/office/drawing/2014/main" id="{59586427-D780-7831-B90B-DDB438822930}"/>
                    </a:ext>
                  </a:extLst>
                </p:cNvPr>
                <p:cNvPicPr/>
                <p:nvPr/>
              </p:nvPicPr>
              <p:blipFill>
                <a:blip r:embed="rId14"/>
                <a:stretch>
                  <a:fillRect/>
                </a:stretch>
              </p:blipFill>
              <p:spPr>
                <a:xfrm>
                  <a:off x="3782214" y="4424607"/>
                  <a:ext cx="90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E4423D76-A773-2774-4550-3B1A8381536B}"/>
                    </a:ext>
                  </a:extLst>
                </p14:cNvPr>
                <p14:cNvContentPartPr/>
                <p14:nvPr/>
              </p14:nvContentPartPr>
              <p14:xfrm>
                <a:off x="3898134" y="4328127"/>
                <a:ext cx="51120" cy="385560"/>
              </p14:xfrm>
            </p:contentPart>
          </mc:Choice>
          <mc:Fallback xmlns="">
            <p:pic>
              <p:nvPicPr>
                <p:cNvPr id="11" name="Ink 10">
                  <a:extLst>
                    <a:ext uri="{FF2B5EF4-FFF2-40B4-BE49-F238E27FC236}">
                      <a16:creationId xmlns:a16="http://schemas.microsoft.com/office/drawing/2014/main" id="{E4423D76-A773-2774-4550-3B1A8381536B}"/>
                    </a:ext>
                  </a:extLst>
                </p:cNvPr>
                <p:cNvPicPr/>
                <p:nvPr/>
              </p:nvPicPr>
              <p:blipFill>
                <a:blip r:embed="rId16"/>
                <a:stretch>
                  <a:fillRect/>
                </a:stretch>
              </p:blipFill>
              <p:spPr>
                <a:xfrm>
                  <a:off x="3862134" y="4292127"/>
                  <a:ext cx="12276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A0846299-9E0D-95D9-C793-DBE362D76F6C}"/>
                    </a:ext>
                  </a:extLst>
                </p14:cNvPr>
                <p14:cNvContentPartPr/>
                <p14:nvPr/>
              </p14:nvContentPartPr>
              <p14:xfrm>
                <a:off x="3871854" y="4487967"/>
                <a:ext cx="88200" cy="40320"/>
              </p14:xfrm>
            </p:contentPart>
          </mc:Choice>
          <mc:Fallback xmlns="">
            <p:pic>
              <p:nvPicPr>
                <p:cNvPr id="12" name="Ink 11">
                  <a:extLst>
                    <a:ext uri="{FF2B5EF4-FFF2-40B4-BE49-F238E27FC236}">
                      <a16:creationId xmlns:a16="http://schemas.microsoft.com/office/drawing/2014/main" id="{A0846299-9E0D-95D9-C793-DBE362D76F6C}"/>
                    </a:ext>
                  </a:extLst>
                </p:cNvPr>
                <p:cNvPicPr/>
                <p:nvPr/>
              </p:nvPicPr>
              <p:blipFill>
                <a:blip r:embed="rId18"/>
                <a:stretch>
                  <a:fillRect/>
                </a:stretch>
              </p:blipFill>
              <p:spPr>
                <a:xfrm>
                  <a:off x="3835854" y="4452327"/>
                  <a:ext cx="159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C976F8C6-0010-C4EE-4F20-1BA0C85C2224}"/>
                    </a:ext>
                  </a:extLst>
                </p14:cNvPr>
                <p14:cNvContentPartPr/>
                <p14:nvPr/>
              </p14:nvContentPartPr>
              <p14:xfrm>
                <a:off x="4006854" y="4545927"/>
                <a:ext cx="112680" cy="128520"/>
              </p14:xfrm>
            </p:contentPart>
          </mc:Choice>
          <mc:Fallback xmlns="">
            <p:pic>
              <p:nvPicPr>
                <p:cNvPr id="13" name="Ink 12">
                  <a:extLst>
                    <a:ext uri="{FF2B5EF4-FFF2-40B4-BE49-F238E27FC236}">
                      <a16:creationId xmlns:a16="http://schemas.microsoft.com/office/drawing/2014/main" id="{C976F8C6-0010-C4EE-4F20-1BA0C85C2224}"/>
                    </a:ext>
                  </a:extLst>
                </p:cNvPr>
                <p:cNvPicPr/>
                <p:nvPr/>
              </p:nvPicPr>
              <p:blipFill>
                <a:blip r:embed="rId20"/>
                <a:stretch>
                  <a:fillRect/>
                </a:stretch>
              </p:blipFill>
              <p:spPr>
                <a:xfrm>
                  <a:off x="3970854" y="4510287"/>
                  <a:ext cx="184320" cy="200160"/>
                </a:xfrm>
                <a:prstGeom prst="rect">
                  <a:avLst/>
                </a:prstGeom>
              </p:spPr>
            </p:pic>
          </mc:Fallback>
        </mc:AlternateContent>
      </p:grpSp>
      <p:grpSp>
        <p:nvGrpSpPr>
          <p:cNvPr id="19" name="Group 18">
            <a:extLst>
              <a:ext uri="{FF2B5EF4-FFF2-40B4-BE49-F238E27FC236}">
                <a16:creationId xmlns:a16="http://schemas.microsoft.com/office/drawing/2014/main" id="{14089C27-615A-D99A-DCD6-18E445FBF366}"/>
              </a:ext>
            </a:extLst>
          </p:cNvPr>
          <p:cNvGrpSpPr/>
          <p:nvPr/>
        </p:nvGrpSpPr>
        <p:grpSpPr>
          <a:xfrm>
            <a:off x="6039912" y="5695476"/>
            <a:ext cx="577920" cy="525600"/>
            <a:chOff x="4529934" y="4271607"/>
            <a:chExt cx="433440" cy="394200"/>
          </a:xfrm>
        </p:grpSpPr>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EBEF1927-2696-653E-9408-90F7BF7C14D0}"/>
                    </a:ext>
                  </a:extLst>
                </p14:cNvPr>
                <p14:cNvContentPartPr/>
                <p14:nvPr/>
              </p14:nvContentPartPr>
              <p14:xfrm>
                <a:off x="4529934" y="4271607"/>
                <a:ext cx="97200" cy="394200"/>
              </p14:xfrm>
            </p:contentPart>
          </mc:Choice>
          <mc:Fallback xmlns="">
            <p:pic>
              <p:nvPicPr>
                <p:cNvPr id="14" name="Ink 13">
                  <a:extLst>
                    <a:ext uri="{FF2B5EF4-FFF2-40B4-BE49-F238E27FC236}">
                      <a16:creationId xmlns:a16="http://schemas.microsoft.com/office/drawing/2014/main" id="{EBEF1927-2696-653E-9408-90F7BF7C14D0}"/>
                    </a:ext>
                  </a:extLst>
                </p:cNvPr>
                <p:cNvPicPr/>
                <p:nvPr/>
              </p:nvPicPr>
              <p:blipFill>
                <a:blip r:embed="rId22"/>
                <a:stretch>
                  <a:fillRect/>
                </a:stretch>
              </p:blipFill>
              <p:spPr>
                <a:xfrm>
                  <a:off x="4494294" y="4235967"/>
                  <a:ext cx="16884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E1D68F01-5FB3-A5FE-945F-D7B0B3EDE08E}"/>
                    </a:ext>
                  </a:extLst>
                </p14:cNvPr>
                <p14:cNvContentPartPr/>
                <p14:nvPr/>
              </p14:nvContentPartPr>
              <p14:xfrm>
                <a:off x="4665654" y="4488327"/>
                <a:ext cx="39600" cy="134640"/>
              </p14:xfrm>
            </p:contentPart>
          </mc:Choice>
          <mc:Fallback xmlns="">
            <p:pic>
              <p:nvPicPr>
                <p:cNvPr id="15" name="Ink 14">
                  <a:extLst>
                    <a:ext uri="{FF2B5EF4-FFF2-40B4-BE49-F238E27FC236}">
                      <a16:creationId xmlns:a16="http://schemas.microsoft.com/office/drawing/2014/main" id="{E1D68F01-5FB3-A5FE-945F-D7B0B3EDE08E}"/>
                    </a:ext>
                  </a:extLst>
                </p:cNvPr>
                <p:cNvPicPr/>
                <p:nvPr/>
              </p:nvPicPr>
              <p:blipFill>
                <a:blip r:embed="rId24"/>
                <a:stretch>
                  <a:fillRect/>
                </a:stretch>
              </p:blipFill>
              <p:spPr>
                <a:xfrm>
                  <a:off x="4630014" y="4452327"/>
                  <a:ext cx="1112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2744A720-4A5C-50AB-42A4-0607086B8117}"/>
                    </a:ext>
                  </a:extLst>
                </p14:cNvPr>
                <p14:cNvContentPartPr/>
                <p14:nvPr/>
              </p14:nvContentPartPr>
              <p14:xfrm>
                <a:off x="4666374" y="4355127"/>
                <a:ext cx="29520" cy="36720"/>
              </p14:xfrm>
            </p:contentPart>
          </mc:Choice>
          <mc:Fallback xmlns="">
            <p:pic>
              <p:nvPicPr>
                <p:cNvPr id="16" name="Ink 15">
                  <a:extLst>
                    <a:ext uri="{FF2B5EF4-FFF2-40B4-BE49-F238E27FC236}">
                      <a16:creationId xmlns:a16="http://schemas.microsoft.com/office/drawing/2014/main" id="{2744A720-4A5C-50AB-42A4-0607086B8117}"/>
                    </a:ext>
                  </a:extLst>
                </p:cNvPr>
                <p:cNvPicPr/>
                <p:nvPr/>
              </p:nvPicPr>
              <p:blipFill>
                <a:blip r:embed="rId26"/>
                <a:stretch>
                  <a:fillRect/>
                </a:stretch>
              </p:blipFill>
              <p:spPr>
                <a:xfrm>
                  <a:off x="4630734" y="4319487"/>
                  <a:ext cx="101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8D4534D-6607-08E7-97B0-760D663497D5}"/>
                    </a:ext>
                  </a:extLst>
                </p14:cNvPr>
                <p14:cNvContentPartPr/>
                <p14:nvPr/>
              </p14:nvContentPartPr>
              <p14:xfrm>
                <a:off x="4754214" y="4429287"/>
                <a:ext cx="105840" cy="154800"/>
              </p14:xfrm>
            </p:contentPart>
          </mc:Choice>
          <mc:Fallback xmlns="">
            <p:pic>
              <p:nvPicPr>
                <p:cNvPr id="17" name="Ink 16">
                  <a:extLst>
                    <a:ext uri="{FF2B5EF4-FFF2-40B4-BE49-F238E27FC236}">
                      <a16:creationId xmlns:a16="http://schemas.microsoft.com/office/drawing/2014/main" id="{78D4534D-6607-08E7-97B0-760D663497D5}"/>
                    </a:ext>
                  </a:extLst>
                </p:cNvPr>
                <p:cNvPicPr/>
                <p:nvPr/>
              </p:nvPicPr>
              <p:blipFill>
                <a:blip r:embed="rId28"/>
                <a:stretch>
                  <a:fillRect/>
                </a:stretch>
              </p:blipFill>
              <p:spPr>
                <a:xfrm>
                  <a:off x="4718214" y="4393647"/>
                  <a:ext cx="177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12435D28-DDDF-CBB6-280B-5D63CCD6ACCE}"/>
                    </a:ext>
                  </a:extLst>
                </p14:cNvPr>
                <p14:cNvContentPartPr/>
                <p14:nvPr/>
              </p14:nvContentPartPr>
              <p14:xfrm>
                <a:off x="4854294" y="4353327"/>
                <a:ext cx="109080" cy="267120"/>
              </p14:xfrm>
            </p:contentPart>
          </mc:Choice>
          <mc:Fallback xmlns="">
            <p:pic>
              <p:nvPicPr>
                <p:cNvPr id="18" name="Ink 17">
                  <a:extLst>
                    <a:ext uri="{FF2B5EF4-FFF2-40B4-BE49-F238E27FC236}">
                      <a16:creationId xmlns:a16="http://schemas.microsoft.com/office/drawing/2014/main" id="{12435D28-DDDF-CBB6-280B-5D63CCD6ACCE}"/>
                    </a:ext>
                  </a:extLst>
                </p:cNvPr>
                <p:cNvPicPr/>
                <p:nvPr/>
              </p:nvPicPr>
              <p:blipFill>
                <a:blip r:embed="rId30"/>
                <a:stretch>
                  <a:fillRect/>
                </a:stretch>
              </p:blipFill>
              <p:spPr>
                <a:xfrm>
                  <a:off x="4818654" y="4317687"/>
                  <a:ext cx="180720" cy="33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88C88D6C-F3FA-9A14-00CA-887CAD2E2BF0}"/>
                  </a:ext>
                </a:extLst>
              </p14:cNvPr>
              <p14:cNvContentPartPr/>
              <p14:nvPr/>
            </p14:nvContentPartPr>
            <p14:xfrm>
              <a:off x="6918312" y="5748756"/>
              <a:ext cx="21120" cy="39840"/>
            </p14:xfrm>
          </p:contentPart>
        </mc:Choice>
        <mc:Fallback>
          <p:pic>
            <p:nvPicPr>
              <p:cNvPr id="21" name="Ink 20">
                <a:extLst>
                  <a:ext uri="{FF2B5EF4-FFF2-40B4-BE49-F238E27FC236}">
                    <a16:creationId xmlns:a16="http://schemas.microsoft.com/office/drawing/2014/main" id="{88C88D6C-F3FA-9A14-00CA-887CAD2E2BF0}"/>
                  </a:ext>
                </a:extLst>
              </p:cNvPr>
              <p:cNvPicPr/>
              <p:nvPr/>
            </p:nvPicPr>
            <p:blipFill>
              <a:blip r:embed="rId32"/>
              <a:stretch>
                <a:fillRect/>
              </a:stretch>
            </p:blipFill>
            <p:spPr>
              <a:xfrm>
                <a:off x="6881898" y="5712538"/>
                <a:ext cx="93583" cy="111914"/>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44B4183B-011F-14A3-6EEA-9855DC5203BC}"/>
                  </a:ext>
                </a:extLst>
              </p14:cNvPr>
              <p14:cNvContentPartPr/>
              <p14:nvPr/>
            </p14:nvContentPartPr>
            <p14:xfrm>
              <a:off x="6914952" y="6015156"/>
              <a:ext cx="36960" cy="71040"/>
            </p14:xfrm>
          </p:contentPart>
        </mc:Choice>
        <mc:Fallback>
          <p:pic>
            <p:nvPicPr>
              <p:cNvPr id="22" name="Ink 21">
                <a:extLst>
                  <a:ext uri="{FF2B5EF4-FFF2-40B4-BE49-F238E27FC236}">
                    <a16:creationId xmlns:a16="http://schemas.microsoft.com/office/drawing/2014/main" id="{44B4183B-011F-14A3-6EEA-9855DC5203BC}"/>
                  </a:ext>
                </a:extLst>
              </p:cNvPr>
              <p:cNvPicPr/>
              <p:nvPr/>
            </p:nvPicPr>
            <p:blipFill>
              <a:blip r:embed="rId34"/>
              <a:stretch>
                <a:fillRect/>
              </a:stretch>
            </p:blipFill>
            <p:spPr>
              <a:xfrm>
                <a:off x="6878717" y="5979095"/>
                <a:ext cx="109068" cy="142801"/>
              </a:xfrm>
              <a:prstGeom prst="rect">
                <a:avLst/>
              </a:prstGeom>
            </p:spPr>
          </p:pic>
        </mc:Fallback>
      </mc:AlternateContent>
      <p:grpSp>
        <p:nvGrpSpPr>
          <p:cNvPr id="43" name="Group 42">
            <a:extLst>
              <a:ext uri="{FF2B5EF4-FFF2-40B4-BE49-F238E27FC236}">
                <a16:creationId xmlns:a16="http://schemas.microsoft.com/office/drawing/2014/main" id="{49E68A6C-420C-ABB7-9BB8-C27087A8AC66}"/>
              </a:ext>
            </a:extLst>
          </p:cNvPr>
          <p:cNvGrpSpPr/>
          <p:nvPr/>
        </p:nvGrpSpPr>
        <p:grpSpPr>
          <a:xfrm>
            <a:off x="7406952" y="5571156"/>
            <a:ext cx="509280" cy="714720"/>
            <a:chOff x="5555214" y="4178367"/>
            <a:chExt cx="381960" cy="536040"/>
          </a:xfrm>
        </p:grpSpPr>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9332BEAF-2A2C-BB9F-A8DB-FC2484A94FB1}"/>
                    </a:ext>
                  </a:extLst>
                </p14:cNvPr>
                <p14:cNvContentPartPr/>
                <p14:nvPr/>
              </p14:nvContentPartPr>
              <p14:xfrm>
                <a:off x="5573214" y="4178367"/>
                <a:ext cx="27360" cy="387000"/>
              </p14:xfrm>
            </p:contentPart>
          </mc:Choice>
          <mc:Fallback xmlns="">
            <p:pic>
              <p:nvPicPr>
                <p:cNvPr id="23" name="Ink 22">
                  <a:extLst>
                    <a:ext uri="{FF2B5EF4-FFF2-40B4-BE49-F238E27FC236}">
                      <a16:creationId xmlns:a16="http://schemas.microsoft.com/office/drawing/2014/main" id="{9332BEAF-2A2C-BB9F-A8DB-FC2484A94FB1}"/>
                    </a:ext>
                  </a:extLst>
                </p:cNvPr>
                <p:cNvPicPr/>
                <p:nvPr/>
              </p:nvPicPr>
              <p:blipFill>
                <a:blip r:embed="rId36"/>
                <a:stretch>
                  <a:fillRect/>
                </a:stretch>
              </p:blipFill>
              <p:spPr>
                <a:xfrm>
                  <a:off x="5537214" y="4142367"/>
                  <a:ext cx="990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AC0B133E-E71D-6056-60C5-E59F379D85D3}"/>
                    </a:ext>
                  </a:extLst>
                </p14:cNvPr>
                <p14:cNvContentPartPr/>
                <p14:nvPr/>
              </p14:nvContentPartPr>
              <p14:xfrm>
                <a:off x="5555214" y="4393647"/>
                <a:ext cx="98640" cy="39960"/>
              </p14:xfrm>
            </p:contentPart>
          </mc:Choice>
          <mc:Fallback xmlns="">
            <p:pic>
              <p:nvPicPr>
                <p:cNvPr id="24" name="Ink 23">
                  <a:extLst>
                    <a:ext uri="{FF2B5EF4-FFF2-40B4-BE49-F238E27FC236}">
                      <a16:creationId xmlns:a16="http://schemas.microsoft.com/office/drawing/2014/main" id="{AC0B133E-E71D-6056-60C5-E59F379D85D3}"/>
                    </a:ext>
                  </a:extLst>
                </p:cNvPr>
                <p:cNvPicPr/>
                <p:nvPr/>
              </p:nvPicPr>
              <p:blipFill>
                <a:blip r:embed="rId38"/>
                <a:stretch>
                  <a:fillRect/>
                </a:stretch>
              </p:blipFill>
              <p:spPr>
                <a:xfrm>
                  <a:off x="5519574" y="4358007"/>
                  <a:ext cx="170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BCE8DD8D-FE6E-5D2E-DB0D-334898790B26}"/>
                    </a:ext>
                  </a:extLst>
                </p14:cNvPr>
                <p14:cNvContentPartPr/>
                <p14:nvPr/>
              </p14:nvContentPartPr>
              <p14:xfrm>
                <a:off x="5665014" y="4392207"/>
                <a:ext cx="82440" cy="161640"/>
              </p14:xfrm>
            </p:contentPart>
          </mc:Choice>
          <mc:Fallback xmlns="">
            <p:pic>
              <p:nvPicPr>
                <p:cNvPr id="25" name="Ink 24">
                  <a:extLst>
                    <a:ext uri="{FF2B5EF4-FFF2-40B4-BE49-F238E27FC236}">
                      <a16:creationId xmlns:a16="http://schemas.microsoft.com/office/drawing/2014/main" id="{BCE8DD8D-FE6E-5D2E-DB0D-334898790B26}"/>
                    </a:ext>
                  </a:extLst>
                </p:cNvPr>
                <p:cNvPicPr/>
                <p:nvPr/>
              </p:nvPicPr>
              <p:blipFill>
                <a:blip r:embed="rId40"/>
                <a:stretch>
                  <a:fillRect/>
                </a:stretch>
              </p:blipFill>
              <p:spPr>
                <a:xfrm>
                  <a:off x="5629014" y="4356207"/>
                  <a:ext cx="1540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D21C821A-65CD-6775-8263-2CF15607DEEB}"/>
                    </a:ext>
                  </a:extLst>
                </p14:cNvPr>
                <p14:cNvContentPartPr/>
                <p14:nvPr/>
              </p14:nvContentPartPr>
              <p14:xfrm>
                <a:off x="5820174" y="4373127"/>
                <a:ext cx="68400" cy="100080"/>
              </p14:xfrm>
            </p:contentPart>
          </mc:Choice>
          <mc:Fallback xmlns="">
            <p:pic>
              <p:nvPicPr>
                <p:cNvPr id="26" name="Ink 25">
                  <a:extLst>
                    <a:ext uri="{FF2B5EF4-FFF2-40B4-BE49-F238E27FC236}">
                      <a16:creationId xmlns:a16="http://schemas.microsoft.com/office/drawing/2014/main" id="{D21C821A-65CD-6775-8263-2CF15607DEEB}"/>
                    </a:ext>
                  </a:extLst>
                </p:cNvPr>
                <p:cNvPicPr/>
                <p:nvPr/>
              </p:nvPicPr>
              <p:blipFill>
                <a:blip r:embed="rId42"/>
                <a:stretch>
                  <a:fillRect/>
                </a:stretch>
              </p:blipFill>
              <p:spPr>
                <a:xfrm>
                  <a:off x="5784174" y="4337487"/>
                  <a:ext cx="140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C93F1450-7A91-4663-A373-50DDE51B83D0}"/>
                    </a:ext>
                  </a:extLst>
                </p14:cNvPr>
                <p14:cNvContentPartPr/>
                <p14:nvPr/>
              </p14:nvContentPartPr>
              <p14:xfrm>
                <a:off x="5775174" y="4317327"/>
                <a:ext cx="162000" cy="397080"/>
              </p14:xfrm>
            </p:contentPart>
          </mc:Choice>
          <mc:Fallback xmlns="">
            <p:pic>
              <p:nvPicPr>
                <p:cNvPr id="27" name="Ink 26">
                  <a:extLst>
                    <a:ext uri="{FF2B5EF4-FFF2-40B4-BE49-F238E27FC236}">
                      <a16:creationId xmlns:a16="http://schemas.microsoft.com/office/drawing/2014/main" id="{C93F1450-7A91-4663-A373-50DDE51B83D0}"/>
                    </a:ext>
                  </a:extLst>
                </p:cNvPr>
                <p:cNvPicPr/>
                <p:nvPr/>
              </p:nvPicPr>
              <p:blipFill>
                <a:blip r:embed="rId44"/>
                <a:stretch>
                  <a:fillRect/>
                </a:stretch>
              </p:blipFill>
              <p:spPr>
                <a:xfrm>
                  <a:off x="5739174" y="4281687"/>
                  <a:ext cx="233640" cy="468720"/>
                </a:xfrm>
                <a:prstGeom prst="rect">
                  <a:avLst/>
                </a:prstGeom>
              </p:spPr>
            </p:pic>
          </mc:Fallback>
        </mc:AlternateContent>
      </p:grpSp>
      <p:grpSp>
        <p:nvGrpSpPr>
          <p:cNvPr id="42" name="Group 41">
            <a:extLst>
              <a:ext uri="{FF2B5EF4-FFF2-40B4-BE49-F238E27FC236}">
                <a16:creationId xmlns:a16="http://schemas.microsoft.com/office/drawing/2014/main" id="{599E5F5C-6B7A-75FB-DDE3-B81EDA2AD896}"/>
              </a:ext>
            </a:extLst>
          </p:cNvPr>
          <p:cNvGrpSpPr/>
          <p:nvPr/>
        </p:nvGrpSpPr>
        <p:grpSpPr>
          <a:xfrm>
            <a:off x="8468712" y="5610036"/>
            <a:ext cx="585600" cy="483840"/>
            <a:chOff x="6351534" y="4207527"/>
            <a:chExt cx="439200" cy="362880"/>
          </a:xfrm>
        </p:grpSpPr>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F7D6C17-9F6F-C82C-CFFB-1D03B11E2BDF}"/>
                    </a:ext>
                  </a:extLst>
                </p14:cNvPr>
                <p14:cNvContentPartPr/>
                <p14:nvPr/>
              </p14:nvContentPartPr>
              <p14:xfrm>
                <a:off x="6351534" y="4291047"/>
                <a:ext cx="122760" cy="279360"/>
              </p14:xfrm>
            </p:contentPart>
          </mc:Choice>
          <mc:Fallback xmlns="">
            <p:pic>
              <p:nvPicPr>
                <p:cNvPr id="28" name="Ink 27">
                  <a:extLst>
                    <a:ext uri="{FF2B5EF4-FFF2-40B4-BE49-F238E27FC236}">
                      <a16:creationId xmlns:a16="http://schemas.microsoft.com/office/drawing/2014/main" id="{FF7D6C17-9F6F-C82C-CFFB-1D03B11E2BDF}"/>
                    </a:ext>
                  </a:extLst>
                </p:cNvPr>
                <p:cNvPicPr/>
                <p:nvPr/>
              </p:nvPicPr>
              <p:blipFill>
                <a:blip r:embed="rId46"/>
                <a:stretch>
                  <a:fillRect/>
                </a:stretch>
              </p:blipFill>
              <p:spPr>
                <a:xfrm>
                  <a:off x="6315894" y="4255047"/>
                  <a:ext cx="194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AA11D538-B536-A393-3F71-83B334385ED8}"/>
                    </a:ext>
                  </a:extLst>
                </p14:cNvPr>
                <p14:cNvContentPartPr/>
                <p14:nvPr/>
              </p14:nvContentPartPr>
              <p14:xfrm>
                <a:off x="6524334" y="4207527"/>
                <a:ext cx="20520" cy="195120"/>
              </p14:xfrm>
            </p:contentPart>
          </mc:Choice>
          <mc:Fallback xmlns="">
            <p:pic>
              <p:nvPicPr>
                <p:cNvPr id="29" name="Ink 28">
                  <a:extLst>
                    <a:ext uri="{FF2B5EF4-FFF2-40B4-BE49-F238E27FC236}">
                      <a16:creationId xmlns:a16="http://schemas.microsoft.com/office/drawing/2014/main" id="{AA11D538-B536-A393-3F71-83B334385ED8}"/>
                    </a:ext>
                  </a:extLst>
                </p:cNvPr>
                <p:cNvPicPr/>
                <p:nvPr/>
              </p:nvPicPr>
              <p:blipFill>
                <a:blip r:embed="rId48"/>
                <a:stretch>
                  <a:fillRect/>
                </a:stretch>
              </p:blipFill>
              <p:spPr>
                <a:xfrm>
                  <a:off x="6488694" y="4171887"/>
                  <a:ext cx="92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2D5B7982-48F9-74F2-F4C0-2BCDE2B305E5}"/>
                    </a:ext>
                  </a:extLst>
                </p14:cNvPr>
                <p14:cNvContentPartPr/>
                <p14:nvPr/>
              </p14:nvContentPartPr>
              <p14:xfrm>
                <a:off x="6585534" y="4226247"/>
                <a:ext cx="94680" cy="157320"/>
              </p14:xfrm>
            </p:contentPart>
          </mc:Choice>
          <mc:Fallback xmlns="">
            <p:pic>
              <p:nvPicPr>
                <p:cNvPr id="30" name="Ink 29">
                  <a:extLst>
                    <a:ext uri="{FF2B5EF4-FFF2-40B4-BE49-F238E27FC236}">
                      <a16:creationId xmlns:a16="http://schemas.microsoft.com/office/drawing/2014/main" id="{2D5B7982-48F9-74F2-F4C0-2BCDE2B305E5}"/>
                    </a:ext>
                  </a:extLst>
                </p:cNvPr>
                <p:cNvPicPr/>
                <p:nvPr/>
              </p:nvPicPr>
              <p:blipFill>
                <a:blip r:embed="rId50"/>
                <a:stretch>
                  <a:fillRect/>
                </a:stretch>
              </p:blipFill>
              <p:spPr>
                <a:xfrm>
                  <a:off x="6549894" y="4190607"/>
                  <a:ext cx="1663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EFA6FD98-3671-A458-0A0F-C36747256837}"/>
                    </a:ext>
                  </a:extLst>
                </p14:cNvPr>
                <p14:cNvContentPartPr/>
                <p14:nvPr/>
              </p14:nvContentPartPr>
              <p14:xfrm>
                <a:off x="6728454" y="4255767"/>
                <a:ext cx="62280" cy="138240"/>
              </p14:xfrm>
            </p:contentPart>
          </mc:Choice>
          <mc:Fallback xmlns="">
            <p:pic>
              <p:nvPicPr>
                <p:cNvPr id="31" name="Ink 30">
                  <a:extLst>
                    <a:ext uri="{FF2B5EF4-FFF2-40B4-BE49-F238E27FC236}">
                      <a16:creationId xmlns:a16="http://schemas.microsoft.com/office/drawing/2014/main" id="{EFA6FD98-3671-A458-0A0F-C36747256837}"/>
                    </a:ext>
                  </a:extLst>
                </p:cNvPr>
                <p:cNvPicPr/>
                <p:nvPr/>
              </p:nvPicPr>
              <p:blipFill>
                <a:blip r:embed="rId52"/>
                <a:stretch>
                  <a:fillRect/>
                </a:stretch>
              </p:blipFill>
              <p:spPr>
                <a:xfrm>
                  <a:off x="6692814" y="4219767"/>
                  <a:ext cx="133920" cy="209880"/>
                </a:xfrm>
                <a:prstGeom prst="rect">
                  <a:avLst/>
                </a:prstGeom>
              </p:spPr>
            </p:pic>
          </mc:Fallback>
        </mc:AlternateContent>
      </p:grpSp>
      <p:grpSp>
        <p:nvGrpSpPr>
          <p:cNvPr id="41" name="Group 40">
            <a:extLst>
              <a:ext uri="{FF2B5EF4-FFF2-40B4-BE49-F238E27FC236}">
                <a16:creationId xmlns:a16="http://schemas.microsoft.com/office/drawing/2014/main" id="{36A7D282-BB49-1E7E-AD11-6467D84677B5}"/>
              </a:ext>
            </a:extLst>
          </p:cNvPr>
          <p:cNvGrpSpPr/>
          <p:nvPr/>
        </p:nvGrpSpPr>
        <p:grpSpPr>
          <a:xfrm>
            <a:off x="9500712" y="5289396"/>
            <a:ext cx="197760" cy="478560"/>
            <a:chOff x="7125534" y="3967047"/>
            <a:chExt cx="148320" cy="358920"/>
          </a:xfrm>
        </p:grpSpPr>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9DED4A7C-E00C-A442-4520-861D1F8111AC}"/>
                    </a:ext>
                  </a:extLst>
                </p14:cNvPr>
                <p14:cNvContentPartPr/>
                <p14:nvPr/>
              </p14:nvContentPartPr>
              <p14:xfrm>
                <a:off x="7144614" y="3967047"/>
                <a:ext cx="12600" cy="358920"/>
              </p14:xfrm>
            </p:contentPart>
          </mc:Choice>
          <mc:Fallback xmlns="">
            <p:pic>
              <p:nvPicPr>
                <p:cNvPr id="32" name="Ink 31">
                  <a:extLst>
                    <a:ext uri="{FF2B5EF4-FFF2-40B4-BE49-F238E27FC236}">
                      <a16:creationId xmlns:a16="http://schemas.microsoft.com/office/drawing/2014/main" id="{9DED4A7C-E00C-A442-4520-861D1F8111AC}"/>
                    </a:ext>
                  </a:extLst>
                </p:cNvPr>
                <p:cNvPicPr/>
                <p:nvPr/>
              </p:nvPicPr>
              <p:blipFill>
                <a:blip r:embed="rId54"/>
                <a:stretch>
                  <a:fillRect/>
                </a:stretch>
              </p:blipFill>
              <p:spPr>
                <a:xfrm>
                  <a:off x="7108974" y="3931407"/>
                  <a:ext cx="842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5C50E665-FBA9-BEB1-6A2A-48E59DEFFAD3}"/>
                    </a:ext>
                  </a:extLst>
                </p14:cNvPr>
                <p14:cNvContentPartPr/>
                <p14:nvPr/>
              </p14:nvContentPartPr>
              <p14:xfrm>
                <a:off x="7125534" y="4173687"/>
                <a:ext cx="86040" cy="76680"/>
              </p14:xfrm>
            </p:contentPart>
          </mc:Choice>
          <mc:Fallback xmlns="">
            <p:pic>
              <p:nvPicPr>
                <p:cNvPr id="33" name="Ink 32">
                  <a:extLst>
                    <a:ext uri="{FF2B5EF4-FFF2-40B4-BE49-F238E27FC236}">
                      <a16:creationId xmlns:a16="http://schemas.microsoft.com/office/drawing/2014/main" id="{5C50E665-FBA9-BEB1-6A2A-48E59DEFFAD3}"/>
                    </a:ext>
                  </a:extLst>
                </p:cNvPr>
                <p:cNvPicPr/>
                <p:nvPr/>
              </p:nvPicPr>
              <p:blipFill>
                <a:blip r:embed="rId56"/>
                <a:stretch>
                  <a:fillRect/>
                </a:stretch>
              </p:blipFill>
              <p:spPr>
                <a:xfrm>
                  <a:off x="7089894" y="4138047"/>
                  <a:ext cx="1576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FA82B3CF-B137-2F6A-F199-ADD31D2E7231}"/>
                    </a:ext>
                  </a:extLst>
                </p14:cNvPr>
                <p14:cNvContentPartPr/>
                <p14:nvPr/>
              </p14:nvContentPartPr>
              <p14:xfrm>
                <a:off x="7210494" y="4188087"/>
                <a:ext cx="63360" cy="107280"/>
              </p14:xfrm>
            </p:contentPart>
          </mc:Choice>
          <mc:Fallback xmlns="">
            <p:pic>
              <p:nvPicPr>
                <p:cNvPr id="34" name="Ink 33">
                  <a:extLst>
                    <a:ext uri="{FF2B5EF4-FFF2-40B4-BE49-F238E27FC236}">
                      <a16:creationId xmlns:a16="http://schemas.microsoft.com/office/drawing/2014/main" id="{FA82B3CF-B137-2F6A-F199-ADD31D2E7231}"/>
                    </a:ext>
                  </a:extLst>
                </p:cNvPr>
                <p:cNvPicPr/>
                <p:nvPr/>
              </p:nvPicPr>
              <p:blipFill>
                <a:blip r:embed="rId58"/>
                <a:stretch>
                  <a:fillRect/>
                </a:stretch>
              </p:blipFill>
              <p:spPr>
                <a:xfrm>
                  <a:off x="7174494" y="4152447"/>
                  <a:ext cx="135000" cy="178920"/>
                </a:xfrm>
                <a:prstGeom prst="rect">
                  <a:avLst/>
                </a:prstGeom>
              </p:spPr>
            </p:pic>
          </mc:Fallback>
        </mc:AlternateContent>
      </p:grpSp>
      <p:grpSp>
        <p:nvGrpSpPr>
          <p:cNvPr id="40" name="Group 39">
            <a:extLst>
              <a:ext uri="{FF2B5EF4-FFF2-40B4-BE49-F238E27FC236}">
                <a16:creationId xmlns:a16="http://schemas.microsoft.com/office/drawing/2014/main" id="{D3757E56-4090-670E-8492-FE3C72F31104}"/>
              </a:ext>
            </a:extLst>
          </p:cNvPr>
          <p:cNvGrpSpPr/>
          <p:nvPr/>
        </p:nvGrpSpPr>
        <p:grpSpPr>
          <a:xfrm>
            <a:off x="9985992" y="5271156"/>
            <a:ext cx="489600" cy="469440"/>
            <a:chOff x="7489494" y="3953367"/>
            <a:chExt cx="367200" cy="352080"/>
          </a:xfrm>
        </p:grpSpPr>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27F889CD-C8EE-DEF8-CAE4-5FFE6EC3DB00}"/>
                    </a:ext>
                  </a:extLst>
                </p14:cNvPr>
                <p14:cNvContentPartPr/>
                <p14:nvPr/>
              </p14:nvContentPartPr>
              <p14:xfrm>
                <a:off x="7489494" y="4178367"/>
                <a:ext cx="71640" cy="127080"/>
              </p14:xfrm>
            </p:contentPart>
          </mc:Choice>
          <mc:Fallback xmlns="">
            <p:pic>
              <p:nvPicPr>
                <p:cNvPr id="35" name="Ink 34">
                  <a:extLst>
                    <a:ext uri="{FF2B5EF4-FFF2-40B4-BE49-F238E27FC236}">
                      <a16:creationId xmlns:a16="http://schemas.microsoft.com/office/drawing/2014/main" id="{27F889CD-C8EE-DEF8-CAE4-5FFE6EC3DB00}"/>
                    </a:ext>
                  </a:extLst>
                </p:cNvPr>
                <p:cNvPicPr/>
                <p:nvPr/>
              </p:nvPicPr>
              <p:blipFill>
                <a:blip r:embed="rId60"/>
                <a:stretch>
                  <a:fillRect/>
                </a:stretch>
              </p:blipFill>
              <p:spPr>
                <a:xfrm>
                  <a:off x="7453854" y="4142727"/>
                  <a:ext cx="143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DB4375EF-FDF5-42FB-98A2-E961E7D42025}"/>
                    </a:ext>
                  </a:extLst>
                </p14:cNvPr>
                <p14:cNvContentPartPr/>
                <p14:nvPr/>
              </p14:nvContentPartPr>
              <p14:xfrm>
                <a:off x="7566894" y="3962727"/>
                <a:ext cx="25560" cy="305640"/>
              </p14:xfrm>
            </p:contentPart>
          </mc:Choice>
          <mc:Fallback xmlns="">
            <p:pic>
              <p:nvPicPr>
                <p:cNvPr id="36" name="Ink 35">
                  <a:extLst>
                    <a:ext uri="{FF2B5EF4-FFF2-40B4-BE49-F238E27FC236}">
                      <a16:creationId xmlns:a16="http://schemas.microsoft.com/office/drawing/2014/main" id="{DB4375EF-FDF5-42FB-98A2-E961E7D42025}"/>
                    </a:ext>
                  </a:extLst>
                </p:cNvPr>
                <p:cNvPicPr/>
                <p:nvPr/>
              </p:nvPicPr>
              <p:blipFill>
                <a:blip r:embed="rId62"/>
                <a:stretch>
                  <a:fillRect/>
                </a:stretch>
              </p:blipFill>
              <p:spPr>
                <a:xfrm>
                  <a:off x="7530894" y="3926727"/>
                  <a:ext cx="972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E3C8C336-BF43-02F1-22EC-EE34D39D504A}"/>
                    </a:ext>
                  </a:extLst>
                </p14:cNvPr>
                <p14:cNvContentPartPr/>
                <p14:nvPr/>
              </p14:nvContentPartPr>
              <p14:xfrm>
                <a:off x="7554654" y="4103127"/>
                <a:ext cx="85320" cy="30600"/>
              </p14:xfrm>
            </p:contentPart>
          </mc:Choice>
          <mc:Fallback xmlns="">
            <p:pic>
              <p:nvPicPr>
                <p:cNvPr id="37" name="Ink 36">
                  <a:extLst>
                    <a:ext uri="{FF2B5EF4-FFF2-40B4-BE49-F238E27FC236}">
                      <a16:creationId xmlns:a16="http://schemas.microsoft.com/office/drawing/2014/main" id="{E3C8C336-BF43-02F1-22EC-EE34D39D504A}"/>
                    </a:ext>
                  </a:extLst>
                </p:cNvPr>
                <p:cNvPicPr/>
                <p:nvPr/>
              </p:nvPicPr>
              <p:blipFill>
                <a:blip r:embed="rId64"/>
                <a:stretch>
                  <a:fillRect/>
                </a:stretch>
              </p:blipFill>
              <p:spPr>
                <a:xfrm>
                  <a:off x="7518654" y="4067127"/>
                  <a:ext cx="1569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2DEBF2C2-EC35-4810-C8B7-DC49E2E3DE1D}"/>
                    </a:ext>
                  </a:extLst>
                </p14:cNvPr>
                <p14:cNvContentPartPr/>
                <p14:nvPr/>
              </p14:nvContentPartPr>
              <p14:xfrm>
                <a:off x="7639614" y="3953367"/>
                <a:ext cx="133920" cy="290880"/>
              </p14:xfrm>
            </p:contentPart>
          </mc:Choice>
          <mc:Fallback xmlns="">
            <p:pic>
              <p:nvPicPr>
                <p:cNvPr id="38" name="Ink 37">
                  <a:extLst>
                    <a:ext uri="{FF2B5EF4-FFF2-40B4-BE49-F238E27FC236}">
                      <a16:creationId xmlns:a16="http://schemas.microsoft.com/office/drawing/2014/main" id="{2DEBF2C2-EC35-4810-C8B7-DC49E2E3DE1D}"/>
                    </a:ext>
                  </a:extLst>
                </p:cNvPr>
                <p:cNvPicPr/>
                <p:nvPr/>
              </p:nvPicPr>
              <p:blipFill>
                <a:blip r:embed="rId66"/>
                <a:stretch>
                  <a:fillRect/>
                </a:stretch>
              </p:blipFill>
              <p:spPr>
                <a:xfrm>
                  <a:off x="7603614" y="3917367"/>
                  <a:ext cx="2055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40424CE0-F9C2-D5DA-ED68-3C8FB748076B}"/>
                    </a:ext>
                  </a:extLst>
                </p14:cNvPr>
                <p14:cNvContentPartPr/>
                <p14:nvPr/>
              </p14:nvContentPartPr>
              <p14:xfrm>
                <a:off x="7794054" y="4128327"/>
                <a:ext cx="62640" cy="115560"/>
              </p14:xfrm>
            </p:contentPart>
          </mc:Choice>
          <mc:Fallback xmlns="">
            <p:pic>
              <p:nvPicPr>
                <p:cNvPr id="39" name="Ink 38">
                  <a:extLst>
                    <a:ext uri="{FF2B5EF4-FFF2-40B4-BE49-F238E27FC236}">
                      <a16:creationId xmlns:a16="http://schemas.microsoft.com/office/drawing/2014/main" id="{40424CE0-F9C2-D5DA-ED68-3C8FB748076B}"/>
                    </a:ext>
                  </a:extLst>
                </p:cNvPr>
                <p:cNvPicPr/>
                <p:nvPr/>
              </p:nvPicPr>
              <p:blipFill>
                <a:blip r:embed="rId68"/>
                <a:stretch>
                  <a:fillRect/>
                </a:stretch>
              </p:blipFill>
              <p:spPr>
                <a:xfrm>
                  <a:off x="7758414" y="4092687"/>
                  <a:ext cx="134280" cy="187200"/>
                </a:xfrm>
                <a:prstGeom prst="rect">
                  <a:avLst/>
                </a:prstGeom>
              </p:spPr>
            </p:pic>
          </mc:Fallback>
        </mc:AlternateContent>
      </p:grpSp>
      <p:grpSp>
        <p:nvGrpSpPr>
          <p:cNvPr id="52" name="Group 51">
            <a:extLst>
              <a:ext uri="{FF2B5EF4-FFF2-40B4-BE49-F238E27FC236}">
                <a16:creationId xmlns:a16="http://schemas.microsoft.com/office/drawing/2014/main" id="{371F60A1-309B-4B15-0E1A-F31634128C14}"/>
              </a:ext>
            </a:extLst>
          </p:cNvPr>
          <p:cNvGrpSpPr/>
          <p:nvPr/>
        </p:nvGrpSpPr>
        <p:grpSpPr>
          <a:xfrm>
            <a:off x="7550952" y="6281076"/>
            <a:ext cx="1107840" cy="410400"/>
            <a:chOff x="5663214" y="4710807"/>
            <a:chExt cx="830880" cy="307800"/>
          </a:xfrm>
        </p:grpSpPr>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C0CE8419-B171-C5F3-CBAB-378F7399A437}"/>
                    </a:ext>
                  </a:extLst>
                </p14:cNvPr>
                <p14:cNvContentPartPr/>
                <p14:nvPr/>
              </p14:nvContentPartPr>
              <p14:xfrm>
                <a:off x="5663214" y="4855527"/>
                <a:ext cx="122040" cy="163080"/>
              </p14:xfrm>
            </p:contentPart>
          </mc:Choice>
          <mc:Fallback xmlns="">
            <p:pic>
              <p:nvPicPr>
                <p:cNvPr id="44" name="Ink 43">
                  <a:extLst>
                    <a:ext uri="{FF2B5EF4-FFF2-40B4-BE49-F238E27FC236}">
                      <a16:creationId xmlns:a16="http://schemas.microsoft.com/office/drawing/2014/main" id="{C0CE8419-B171-C5F3-CBAB-378F7399A437}"/>
                    </a:ext>
                  </a:extLst>
                </p:cNvPr>
                <p:cNvPicPr/>
                <p:nvPr/>
              </p:nvPicPr>
              <p:blipFill>
                <a:blip r:embed="rId70"/>
                <a:stretch>
                  <a:fillRect/>
                </a:stretch>
              </p:blipFill>
              <p:spPr>
                <a:xfrm>
                  <a:off x="5627214" y="4819887"/>
                  <a:ext cx="193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4E7DC86B-C79E-BE75-7E7E-29EB1B1C1661}"/>
                    </a:ext>
                  </a:extLst>
                </p14:cNvPr>
                <p14:cNvContentPartPr/>
                <p14:nvPr/>
              </p14:nvContentPartPr>
              <p14:xfrm>
                <a:off x="5776974" y="4757967"/>
                <a:ext cx="115920" cy="260280"/>
              </p14:xfrm>
            </p:contentPart>
          </mc:Choice>
          <mc:Fallback xmlns="">
            <p:pic>
              <p:nvPicPr>
                <p:cNvPr id="45" name="Ink 44">
                  <a:extLst>
                    <a:ext uri="{FF2B5EF4-FFF2-40B4-BE49-F238E27FC236}">
                      <a16:creationId xmlns:a16="http://schemas.microsoft.com/office/drawing/2014/main" id="{4E7DC86B-C79E-BE75-7E7E-29EB1B1C1661}"/>
                    </a:ext>
                  </a:extLst>
                </p:cNvPr>
                <p:cNvPicPr/>
                <p:nvPr/>
              </p:nvPicPr>
              <p:blipFill>
                <a:blip r:embed="rId72"/>
                <a:stretch>
                  <a:fillRect/>
                </a:stretch>
              </p:blipFill>
              <p:spPr>
                <a:xfrm>
                  <a:off x="5741334" y="4721967"/>
                  <a:ext cx="1875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D0FB56AA-2782-2C99-8997-59AF62BA220D}"/>
                    </a:ext>
                  </a:extLst>
                </p14:cNvPr>
                <p14:cNvContentPartPr/>
                <p14:nvPr/>
              </p14:nvContentPartPr>
              <p14:xfrm>
                <a:off x="5936454" y="4887207"/>
                <a:ext cx="15480" cy="104040"/>
              </p14:xfrm>
            </p:contentPart>
          </mc:Choice>
          <mc:Fallback xmlns="">
            <p:pic>
              <p:nvPicPr>
                <p:cNvPr id="46" name="Ink 45">
                  <a:extLst>
                    <a:ext uri="{FF2B5EF4-FFF2-40B4-BE49-F238E27FC236}">
                      <a16:creationId xmlns:a16="http://schemas.microsoft.com/office/drawing/2014/main" id="{D0FB56AA-2782-2C99-8997-59AF62BA220D}"/>
                    </a:ext>
                  </a:extLst>
                </p:cNvPr>
                <p:cNvPicPr/>
                <p:nvPr/>
              </p:nvPicPr>
              <p:blipFill>
                <a:blip r:embed="rId74"/>
                <a:stretch>
                  <a:fillRect/>
                </a:stretch>
              </p:blipFill>
              <p:spPr>
                <a:xfrm>
                  <a:off x="5900454" y="4851567"/>
                  <a:ext cx="87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Ink 46">
                  <a:extLst>
                    <a:ext uri="{FF2B5EF4-FFF2-40B4-BE49-F238E27FC236}">
                      <a16:creationId xmlns:a16="http://schemas.microsoft.com/office/drawing/2014/main" id="{6A2E13A1-C502-B99F-49D7-6CCDF49C4699}"/>
                    </a:ext>
                  </a:extLst>
                </p14:cNvPr>
                <p14:cNvContentPartPr/>
                <p14:nvPr/>
              </p14:nvContentPartPr>
              <p14:xfrm>
                <a:off x="5942574" y="4770207"/>
                <a:ext cx="23040" cy="12960"/>
              </p14:xfrm>
            </p:contentPart>
          </mc:Choice>
          <mc:Fallback xmlns="">
            <p:pic>
              <p:nvPicPr>
                <p:cNvPr id="47" name="Ink 46">
                  <a:extLst>
                    <a:ext uri="{FF2B5EF4-FFF2-40B4-BE49-F238E27FC236}">
                      <a16:creationId xmlns:a16="http://schemas.microsoft.com/office/drawing/2014/main" id="{6A2E13A1-C502-B99F-49D7-6CCDF49C4699}"/>
                    </a:ext>
                  </a:extLst>
                </p:cNvPr>
                <p:cNvPicPr/>
                <p:nvPr/>
              </p:nvPicPr>
              <p:blipFill>
                <a:blip r:embed="rId76"/>
                <a:stretch>
                  <a:fillRect/>
                </a:stretch>
              </p:blipFill>
              <p:spPr>
                <a:xfrm>
                  <a:off x="5906934" y="4734207"/>
                  <a:ext cx="94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Ink 47">
                  <a:extLst>
                    <a:ext uri="{FF2B5EF4-FFF2-40B4-BE49-F238E27FC236}">
                      <a16:creationId xmlns:a16="http://schemas.microsoft.com/office/drawing/2014/main" id="{1CB6E950-C513-A894-07C6-904F1FAB74E3}"/>
                    </a:ext>
                  </a:extLst>
                </p14:cNvPr>
                <p14:cNvContentPartPr/>
                <p14:nvPr/>
              </p14:nvContentPartPr>
              <p14:xfrm>
                <a:off x="5994774" y="4710807"/>
                <a:ext cx="13680" cy="275040"/>
              </p14:xfrm>
            </p:contentPart>
          </mc:Choice>
          <mc:Fallback xmlns="">
            <p:pic>
              <p:nvPicPr>
                <p:cNvPr id="48" name="Ink 47">
                  <a:extLst>
                    <a:ext uri="{FF2B5EF4-FFF2-40B4-BE49-F238E27FC236}">
                      <a16:creationId xmlns:a16="http://schemas.microsoft.com/office/drawing/2014/main" id="{1CB6E950-C513-A894-07C6-904F1FAB74E3}"/>
                    </a:ext>
                  </a:extLst>
                </p:cNvPr>
                <p:cNvPicPr/>
                <p:nvPr/>
              </p:nvPicPr>
              <p:blipFill>
                <a:blip r:embed="rId78"/>
                <a:stretch>
                  <a:fillRect/>
                </a:stretch>
              </p:blipFill>
              <p:spPr>
                <a:xfrm>
                  <a:off x="5958774" y="4675167"/>
                  <a:ext cx="853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D85D8D41-F23E-2FF5-7EA9-747F8605DB62}"/>
                    </a:ext>
                  </a:extLst>
                </p14:cNvPr>
                <p14:cNvContentPartPr/>
                <p14:nvPr/>
              </p14:nvContentPartPr>
              <p14:xfrm>
                <a:off x="6051294" y="4763367"/>
                <a:ext cx="117000" cy="227880"/>
              </p14:xfrm>
            </p:contentPart>
          </mc:Choice>
          <mc:Fallback xmlns="">
            <p:pic>
              <p:nvPicPr>
                <p:cNvPr id="49" name="Ink 48">
                  <a:extLst>
                    <a:ext uri="{FF2B5EF4-FFF2-40B4-BE49-F238E27FC236}">
                      <a16:creationId xmlns:a16="http://schemas.microsoft.com/office/drawing/2014/main" id="{D85D8D41-F23E-2FF5-7EA9-747F8605DB62}"/>
                    </a:ext>
                  </a:extLst>
                </p:cNvPr>
                <p:cNvPicPr/>
                <p:nvPr/>
              </p:nvPicPr>
              <p:blipFill>
                <a:blip r:embed="rId80"/>
                <a:stretch>
                  <a:fillRect/>
                </a:stretch>
              </p:blipFill>
              <p:spPr>
                <a:xfrm>
                  <a:off x="6015654" y="4727367"/>
                  <a:ext cx="1886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17443A3A-7E86-45CA-4856-49D105D32A99}"/>
                    </a:ext>
                  </a:extLst>
                </p14:cNvPr>
                <p14:cNvContentPartPr/>
                <p14:nvPr/>
              </p14:nvContentPartPr>
              <p14:xfrm>
                <a:off x="6220134" y="4849047"/>
                <a:ext cx="125280" cy="127440"/>
              </p14:xfrm>
            </p:contentPart>
          </mc:Choice>
          <mc:Fallback xmlns="">
            <p:pic>
              <p:nvPicPr>
                <p:cNvPr id="50" name="Ink 49">
                  <a:extLst>
                    <a:ext uri="{FF2B5EF4-FFF2-40B4-BE49-F238E27FC236}">
                      <a16:creationId xmlns:a16="http://schemas.microsoft.com/office/drawing/2014/main" id="{17443A3A-7E86-45CA-4856-49D105D32A99}"/>
                    </a:ext>
                  </a:extLst>
                </p:cNvPr>
                <p:cNvPicPr/>
                <p:nvPr/>
              </p:nvPicPr>
              <p:blipFill>
                <a:blip r:embed="rId82"/>
                <a:stretch>
                  <a:fillRect/>
                </a:stretch>
              </p:blipFill>
              <p:spPr>
                <a:xfrm>
                  <a:off x="6184494" y="4813407"/>
                  <a:ext cx="1969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12E6B12D-CAE8-964D-9EF3-203BFEA3D51B}"/>
                    </a:ext>
                  </a:extLst>
                </p14:cNvPr>
                <p14:cNvContentPartPr/>
                <p14:nvPr/>
              </p14:nvContentPartPr>
              <p14:xfrm>
                <a:off x="6389334" y="4841487"/>
                <a:ext cx="104760" cy="108720"/>
              </p14:xfrm>
            </p:contentPart>
          </mc:Choice>
          <mc:Fallback xmlns="">
            <p:pic>
              <p:nvPicPr>
                <p:cNvPr id="51" name="Ink 50">
                  <a:extLst>
                    <a:ext uri="{FF2B5EF4-FFF2-40B4-BE49-F238E27FC236}">
                      <a16:creationId xmlns:a16="http://schemas.microsoft.com/office/drawing/2014/main" id="{12E6B12D-CAE8-964D-9EF3-203BFEA3D51B}"/>
                    </a:ext>
                  </a:extLst>
                </p:cNvPr>
                <p:cNvPicPr/>
                <p:nvPr/>
              </p:nvPicPr>
              <p:blipFill>
                <a:blip r:embed="rId84"/>
                <a:stretch>
                  <a:fillRect/>
                </a:stretch>
              </p:blipFill>
              <p:spPr>
                <a:xfrm>
                  <a:off x="6353334" y="4805487"/>
                  <a:ext cx="176400" cy="180360"/>
                </a:xfrm>
                <a:prstGeom prst="rect">
                  <a:avLst/>
                </a:prstGeom>
              </p:spPr>
            </p:pic>
          </mc:Fallback>
        </mc:AlternateContent>
      </p:grpSp>
      <p:grpSp>
        <p:nvGrpSpPr>
          <p:cNvPr id="62" name="Group 61">
            <a:extLst>
              <a:ext uri="{FF2B5EF4-FFF2-40B4-BE49-F238E27FC236}">
                <a16:creationId xmlns:a16="http://schemas.microsoft.com/office/drawing/2014/main" id="{8D7D4A45-1878-26C9-3E46-FECC8842CC58}"/>
              </a:ext>
            </a:extLst>
          </p:cNvPr>
          <p:cNvGrpSpPr/>
          <p:nvPr/>
        </p:nvGrpSpPr>
        <p:grpSpPr>
          <a:xfrm>
            <a:off x="9015912" y="6184116"/>
            <a:ext cx="610080" cy="406080"/>
            <a:chOff x="6761934" y="4638087"/>
            <a:chExt cx="457560" cy="304560"/>
          </a:xfrm>
        </p:grpSpPr>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EF3C3098-4E45-4782-F40D-596EEDD8FD7E}"/>
                    </a:ext>
                  </a:extLst>
                </p14:cNvPr>
                <p14:cNvContentPartPr/>
                <p14:nvPr/>
              </p14:nvContentPartPr>
              <p14:xfrm>
                <a:off x="6761934" y="4817727"/>
                <a:ext cx="179280" cy="124920"/>
              </p14:xfrm>
            </p:contentPart>
          </mc:Choice>
          <mc:Fallback xmlns="">
            <p:pic>
              <p:nvPicPr>
                <p:cNvPr id="53" name="Ink 52">
                  <a:extLst>
                    <a:ext uri="{FF2B5EF4-FFF2-40B4-BE49-F238E27FC236}">
                      <a16:creationId xmlns:a16="http://schemas.microsoft.com/office/drawing/2014/main" id="{EF3C3098-4E45-4782-F40D-596EEDD8FD7E}"/>
                    </a:ext>
                  </a:extLst>
                </p:cNvPr>
                <p:cNvPicPr/>
                <p:nvPr/>
              </p:nvPicPr>
              <p:blipFill>
                <a:blip r:embed="rId86"/>
                <a:stretch>
                  <a:fillRect/>
                </a:stretch>
              </p:blipFill>
              <p:spPr>
                <a:xfrm>
                  <a:off x="6725934" y="4782087"/>
                  <a:ext cx="250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40602637-4669-5B69-1F89-BBCE92AD09A8}"/>
                    </a:ext>
                  </a:extLst>
                </p14:cNvPr>
                <p14:cNvContentPartPr/>
                <p14:nvPr/>
              </p14:nvContentPartPr>
              <p14:xfrm>
                <a:off x="6948414" y="4638087"/>
                <a:ext cx="150120" cy="252720"/>
              </p14:xfrm>
            </p:contentPart>
          </mc:Choice>
          <mc:Fallback xmlns="">
            <p:pic>
              <p:nvPicPr>
                <p:cNvPr id="54" name="Ink 53">
                  <a:extLst>
                    <a:ext uri="{FF2B5EF4-FFF2-40B4-BE49-F238E27FC236}">
                      <a16:creationId xmlns:a16="http://schemas.microsoft.com/office/drawing/2014/main" id="{40602637-4669-5B69-1F89-BBCE92AD09A8}"/>
                    </a:ext>
                  </a:extLst>
                </p:cNvPr>
                <p:cNvPicPr/>
                <p:nvPr/>
              </p:nvPicPr>
              <p:blipFill>
                <a:blip r:embed="rId88"/>
                <a:stretch>
                  <a:fillRect/>
                </a:stretch>
              </p:blipFill>
              <p:spPr>
                <a:xfrm>
                  <a:off x="6912774" y="4602087"/>
                  <a:ext cx="2217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6F7F20C0-E525-F871-202D-DF339BF43CBE}"/>
                    </a:ext>
                  </a:extLst>
                </p14:cNvPr>
                <p14:cNvContentPartPr/>
                <p14:nvPr/>
              </p14:nvContentPartPr>
              <p14:xfrm>
                <a:off x="7114374" y="4766247"/>
                <a:ext cx="105120" cy="94680"/>
              </p14:xfrm>
            </p:contentPart>
          </mc:Choice>
          <mc:Fallback xmlns="">
            <p:pic>
              <p:nvPicPr>
                <p:cNvPr id="55" name="Ink 54">
                  <a:extLst>
                    <a:ext uri="{FF2B5EF4-FFF2-40B4-BE49-F238E27FC236}">
                      <a16:creationId xmlns:a16="http://schemas.microsoft.com/office/drawing/2014/main" id="{6F7F20C0-E525-F871-202D-DF339BF43CBE}"/>
                    </a:ext>
                  </a:extLst>
                </p:cNvPr>
                <p:cNvPicPr/>
                <p:nvPr/>
              </p:nvPicPr>
              <p:blipFill>
                <a:blip r:embed="rId90"/>
                <a:stretch>
                  <a:fillRect/>
                </a:stretch>
              </p:blipFill>
              <p:spPr>
                <a:xfrm>
                  <a:off x="7078734" y="4730247"/>
                  <a:ext cx="176760" cy="166320"/>
                </a:xfrm>
                <a:prstGeom prst="rect">
                  <a:avLst/>
                </a:prstGeom>
              </p:spPr>
            </p:pic>
          </mc:Fallback>
        </mc:AlternateContent>
      </p:grpSp>
      <p:grpSp>
        <p:nvGrpSpPr>
          <p:cNvPr id="61" name="Group 60">
            <a:extLst>
              <a:ext uri="{FF2B5EF4-FFF2-40B4-BE49-F238E27FC236}">
                <a16:creationId xmlns:a16="http://schemas.microsoft.com/office/drawing/2014/main" id="{8170A623-1D86-D222-59C8-8FA6E5B2BBBA}"/>
              </a:ext>
            </a:extLst>
          </p:cNvPr>
          <p:cNvGrpSpPr/>
          <p:nvPr/>
        </p:nvGrpSpPr>
        <p:grpSpPr>
          <a:xfrm>
            <a:off x="10068552" y="6026196"/>
            <a:ext cx="461280" cy="461760"/>
            <a:chOff x="7551414" y="4519647"/>
            <a:chExt cx="345960" cy="346320"/>
          </a:xfrm>
        </p:grpSpPr>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268597AF-85BC-6B3B-4B4B-40A751AFC7A3}"/>
                    </a:ext>
                  </a:extLst>
                </p14:cNvPr>
                <p14:cNvContentPartPr/>
                <p14:nvPr/>
              </p14:nvContentPartPr>
              <p14:xfrm>
                <a:off x="7551414" y="4543767"/>
                <a:ext cx="37440" cy="313920"/>
              </p14:xfrm>
            </p:contentPart>
          </mc:Choice>
          <mc:Fallback xmlns="">
            <p:pic>
              <p:nvPicPr>
                <p:cNvPr id="56" name="Ink 55">
                  <a:extLst>
                    <a:ext uri="{FF2B5EF4-FFF2-40B4-BE49-F238E27FC236}">
                      <a16:creationId xmlns:a16="http://schemas.microsoft.com/office/drawing/2014/main" id="{268597AF-85BC-6B3B-4B4B-40A751AFC7A3}"/>
                    </a:ext>
                  </a:extLst>
                </p:cNvPr>
                <p:cNvPicPr/>
                <p:nvPr/>
              </p:nvPicPr>
              <p:blipFill>
                <a:blip r:embed="rId92"/>
                <a:stretch>
                  <a:fillRect/>
                </a:stretch>
              </p:blipFill>
              <p:spPr>
                <a:xfrm>
                  <a:off x="7515774" y="4508127"/>
                  <a:ext cx="1090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95C134FB-4133-23D2-E659-A6EB2F80BBC8}"/>
                    </a:ext>
                  </a:extLst>
                </p14:cNvPr>
                <p14:cNvContentPartPr/>
                <p14:nvPr/>
              </p14:nvContentPartPr>
              <p14:xfrm>
                <a:off x="7607574" y="4727367"/>
                <a:ext cx="76320" cy="128880"/>
              </p14:xfrm>
            </p:contentPart>
          </mc:Choice>
          <mc:Fallback xmlns="">
            <p:pic>
              <p:nvPicPr>
                <p:cNvPr id="57" name="Ink 56">
                  <a:extLst>
                    <a:ext uri="{FF2B5EF4-FFF2-40B4-BE49-F238E27FC236}">
                      <a16:creationId xmlns:a16="http://schemas.microsoft.com/office/drawing/2014/main" id="{95C134FB-4133-23D2-E659-A6EB2F80BBC8}"/>
                    </a:ext>
                  </a:extLst>
                </p:cNvPr>
                <p:cNvPicPr/>
                <p:nvPr/>
              </p:nvPicPr>
              <p:blipFill>
                <a:blip r:embed="rId94"/>
                <a:stretch>
                  <a:fillRect/>
                </a:stretch>
              </p:blipFill>
              <p:spPr>
                <a:xfrm>
                  <a:off x="7571574" y="4691727"/>
                  <a:ext cx="147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AE394F60-31D0-F91C-081C-0484823837D5}"/>
                    </a:ext>
                  </a:extLst>
                </p14:cNvPr>
                <p14:cNvContentPartPr/>
                <p14:nvPr/>
              </p14:nvContentPartPr>
              <p14:xfrm>
                <a:off x="7723134" y="4698927"/>
                <a:ext cx="71640" cy="167040"/>
              </p14:xfrm>
            </p:contentPart>
          </mc:Choice>
          <mc:Fallback xmlns="">
            <p:pic>
              <p:nvPicPr>
                <p:cNvPr id="58" name="Ink 57">
                  <a:extLst>
                    <a:ext uri="{FF2B5EF4-FFF2-40B4-BE49-F238E27FC236}">
                      <a16:creationId xmlns:a16="http://schemas.microsoft.com/office/drawing/2014/main" id="{AE394F60-31D0-F91C-081C-0484823837D5}"/>
                    </a:ext>
                  </a:extLst>
                </p:cNvPr>
                <p:cNvPicPr/>
                <p:nvPr/>
              </p:nvPicPr>
              <p:blipFill>
                <a:blip r:embed="rId96"/>
                <a:stretch>
                  <a:fillRect/>
                </a:stretch>
              </p:blipFill>
              <p:spPr>
                <a:xfrm>
                  <a:off x="7687134" y="4662927"/>
                  <a:ext cx="1432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532BCD7B-A3CE-C5C7-2FF6-560E00D1F83A}"/>
                    </a:ext>
                  </a:extLst>
                </p14:cNvPr>
                <p14:cNvContentPartPr/>
                <p14:nvPr/>
              </p14:nvContentPartPr>
              <p14:xfrm>
                <a:off x="7811694" y="4519647"/>
                <a:ext cx="46800" cy="308160"/>
              </p14:xfrm>
            </p:contentPart>
          </mc:Choice>
          <mc:Fallback xmlns="">
            <p:pic>
              <p:nvPicPr>
                <p:cNvPr id="59" name="Ink 58">
                  <a:extLst>
                    <a:ext uri="{FF2B5EF4-FFF2-40B4-BE49-F238E27FC236}">
                      <a16:creationId xmlns:a16="http://schemas.microsoft.com/office/drawing/2014/main" id="{532BCD7B-A3CE-C5C7-2FF6-560E00D1F83A}"/>
                    </a:ext>
                  </a:extLst>
                </p:cNvPr>
                <p:cNvPicPr/>
                <p:nvPr/>
              </p:nvPicPr>
              <p:blipFill>
                <a:blip r:embed="rId98"/>
                <a:stretch>
                  <a:fillRect/>
                </a:stretch>
              </p:blipFill>
              <p:spPr>
                <a:xfrm>
                  <a:off x="7776054" y="4484007"/>
                  <a:ext cx="1184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Ink 59">
                  <a:extLst>
                    <a:ext uri="{FF2B5EF4-FFF2-40B4-BE49-F238E27FC236}">
                      <a16:creationId xmlns:a16="http://schemas.microsoft.com/office/drawing/2014/main" id="{F1763D62-20BD-0397-87D6-0164121EC0D1}"/>
                    </a:ext>
                  </a:extLst>
                </p14:cNvPr>
                <p14:cNvContentPartPr/>
                <p14:nvPr/>
              </p14:nvContentPartPr>
              <p14:xfrm>
                <a:off x="7798734" y="4651407"/>
                <a:ext cx="98640" cy="79920"/>
              </p14:xfrm>
            </p:contentPart>
          </mc:Choice>
          <mc:Fallback xmlns="">
            <p:pic>
              <p:nvPicPr>
                <p:cNvPr id="60" name="Ink 59">
                  <a:extLst>
                    <a:ext uri="{FF2B5EF4-FFF2-40B4-BE49-F238E27FC236}">
                      <a16:creationId xmlns:a16="http://schemas.microsoft.com/office/drawing/2014/main" id="{F1763D62-20BD-0397-87D6-0164121EC0D1}"/>
                    </a:ext>
                  </a:extLst>
                </p:cNvPr>
                <p:cNvPicPr/>
                <p:nvPr/>
              </p:nvPicPr>
              <p:blipFill>
                <a:blip r:embed="rId100"/>
                <a:stretch>
                  <a:fillRect/>
                </a:stretch>
              </p:blipFill>
              <p:spPr>
                <a:xfrm>
                  <a:off x="7763094" y="4615407"/>
                  <a:ext cx="170280" cy="151560"/>
                </a:xfrm>
                <a:prstGeom prst="rect">
                  <a:avLst/>
                </a:prstGeom>
              </p:spPr>
            </p:pic>
          </mc:Fallback>
        </mc:AlternateContent>
      </p:grpSp>
      <p:grpSp>
        <p:nvGrpSpPr>
          <p:cNvPr id="80" name="Group 79">
            <a:extLst>
              <a:ext uri="{FF2B5EF4-FFF2-40B4-BE49-F238E27FC236}">
                <a16:creationId xmlns:a16="http://schemas.microsoft.com/office/drawing/2014/main" id="{3CDF9524-96A5-5F5E-9CEA-B74312BCB8DD}"/>
              </a:ext>
            </a:extLst>
          </p:cNvPr>
          <p:cNvGrpSpPr/>
          <p:nvPr/>
        </p:nvGrpSpPr>
        <p:grpSpPr>
          <a:xfrm>
            <a:off x="8150104" y="2375545"/>
            <a:ext cx="1456800" cy="400800"/>
            <a:chOff x="6112578" y="1781659"/>
            <a:chExt cx="1092600" cy="300600"/>
          </a:xfrm>
        </p:grpSpPr>
        <mc:AlternateContent xmlns:mc="http://schemas.openxmlformats.org/markup-compatibility/2006" xmlns:p14="http://schemas.microsoft.com/office/powerpoint/2010/main">
          <mc:Choice Requires="p14">
            <p:contentPart p14:bwMode="auto" r:id="rId101">
              <p14:nvContentPartPr>
                <p14:cNvPr id="63" name="Ink 62">
                  <a:extLst>
                    <a:ext uri="{FF2B5EF4-FFF2-40B4-BE49-F238E27FC236}">
                      <a16:creationId xmlns:a16="http://schemas.microsoft.com/office/drawing/2014/main" id="{B7DA9308-F032-F3A6-B8F9-414CD7944BCB}"/>
                    </a:ext>
                  </a:extLst>
                </p14:cNvPr>
                <p14:cNvContentPartPr/>
                <p14:nvPr/>
              </p14:nvContentPartPr>
              <p14:xfrm>
                <a:off x="6112578" y="1847899"/>
                <a:ext cx="123120" cy="234360"/>
              </p14:xfrm>
            </p:contentPart>
          </mc:Choice>
          <mc:Fallback xmlns="">
            <p:pic>
              <p:nvPicPr>
                <p:cNvPr id="63" name="Ink 62">
                  <a:extLst>
                    <a:ext uri="{FF2B5EF4-FFF2-40B4-BE49-F238E27FC236}">
                      <a16:creationId xmlns:a16="http://schemas.microsoft.com/office/drawing/2014/main" id="{B7DA9308-F032-F3A6-B8F9-414CD7944BCB}"/>
                    </a:ext>
                  </a:extLst>
                </p:cNvPr>
                <p:cNvPicPr/>
                <p:nvPr/>
              </p:nvPicPr>
              <p:blipFill>
                <a:blip r:embed="rId102"/>
                <a:stretch>
                  <a:fillRect/>
                </a:stretch>
              </p:blipFill>
              <p:spPr>
                <a:xfrm>
                  <a:off x="6076578" y="1812259"/>
                  <a:ext cx="1947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4" name="Ink 63">
                  <a:extLst>
                    <a:ext uri="{FF2B5EF4-FFF2-40B4-BE49-F238E27FC236}">
                      <a16:creationId xmlns:a16="http://schemas.microsoft.com/office/drawing/2014/main" id="{9B2D51FE-2ABD-5900-1CA4-38656A5C1407}"/>
                    </a:ext>
                  </a:extLst>
                </p14:cNvPr>
                <p14:cNvContentPartPr/>
                <p14:nvPr/>
              </p14:nvContentPartPr>
              <p14:xfrm>
                <a:off x="6118338" y="1961299"/>
                <a:ext cx="105840" cy="16200"/>
              </p14:xfrm>
            </p:contentPart>
          </mc:Choice>
          <mc:Fallback xmlns="">
            <p:pic>
              <p:nvPicPr>
                <p:cNvPr id="64" name="Ink 63">
                  <a:extLst>
                    <a:ext uri="{FF2B5EF4-FFF2-40B4-BE49-F238E27FC236}">
                      <a16:creationId xmlns:a16="http://schemas.microsoft.com/office/drawing/2014/main" id="{9B2D51FE-2ABD-5900-1CA4-38656A5C1407}"/>
                    </a:ext>
                  </a:extLst>
                </p:cNvPr>
                <p:cNvPicPr/>
                <p:nvPr/>
              </p:nvPicPr>
              <p:blipFill>
                <a:blip r:embed="rId104"/>
                <a:stretch>
                  <a:fillRect/>
                </a:stretch>
              </p:blipFill>
              <p:spPr>
                <a:xfrm>
                  <a:off x="6082338" y="1925659"/>
                  <a:ext cx="177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Ink 64">
                  <a:extLst>
                    <a:ext uri="{FF2B5EF4-FFF2-40B4-BE49-F238E27FC236}">
                      <a16:creationId xmlns:a16="http://schemas.microsoft.com/office/drawing/2014/main" id="{D4E2CD93-46B1-3CAC-E153-59D27E14554F}"/>
                    </a:ext>
                  </a:extLst>
                </p14:cNvPr>
                <p14:cNvContentPartPr/>
                <p14:nvPr/>
              </p14:nvContentPartPr>
              <p14:xfrm>
                <a:off x="6219498" y="1945819"/>
                <a:ext cx="86040" cy="126360"/>
              </p14:xfrm>
            </p:contentPart>
          </mc:Choice>
          <mc:Fallback xmlns="">
            <p:pic>
              <p:nvPicPr>
                <p:cNvPr id="65" name="Ink 64">
                  <a:extLst>
                    <a:ext uri="{FF2B5EF4-FFF2-40B4-BE49-F238E27FC236}">
                      <a16:creationId xmlns:a16="http://schemas.microsoft.com/office/drawing/2014/main" id="{D4E2CD93-46B1-3CAC-E153-59D27E14554F}"/>
                    </a:ext>
                  </a:extLst>
                </p:cNvPr>
                <p:cNvPicPr/>
                <p:nvPr/>
              </p:nvPicPr>
              <p:blipFill>
                <a:blip r:embed="rId106"/>
                <a:stretch>
                  <a:fillRect/>
                </a:stretch>
              </p:blipFill>
              <p:spPr>
                <a:xfrm>
                  <a:off x="6183498" y="1910179"/>
                  <a:ext cx="157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Ink 65">
                  <a:extLst>
                    <a:ext uri="{FF2B5EF4-FFF2-40B4-BE49-F238E27FC236}">
                      <a16:creationId xmlns:a16="http://schemas.microsoft.com/office/drawing/2014/main" id="{E73FFC88-CFB0-8630-3180-80DC80B30092}"/>
                    </a:ext>
                  </a:extLst>
                </p14:cNvPr>
                <p14:cNvContentPartPr/>
                <p14:nvPr/>
              </p14:nvContentPartPr>
              <p14:xfrm>
                <a:off x="6332178" y="1927819"/>
                <a:ext cx="113400" cy="118080"/>
              </p14:xfrm>
            </p:contentPart>
          </mc:Choice>
          <mc:Fallback xmlns="">
            <p:pic>
              <p:nvPicPr>
                <p:cNvPr id="66" name="Ink 65">
                  <a:extLst>
                    <a:ext uri="{FF2B5EF4-FFF2-40B4-BE49-F238E27FC236}">
                      <a16:creationId xmlns:a16="http://schemas.microsoft.com/office/drawing/2014/main" id="{E73FFC88-CFB0-8630-3180-80DC80B30092}"/>
                    </a:ext>
                  </a:extLst>
                </p:cNvPr>
                <p:cNvPicPr/>
                <p:nvPr/>
              </p:nvPicPr>
              <p:blipFill>
                <a:blip r:embed="rId108"/>
                <a:stretch>
                  <a:fillRect/>
                </a:stretch>
              </p:blipFill>
              <p:spPr>
                <a:xfrm>
                  <a:off x="6296178" y="1891819"/>
                  <a:ext cx="185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62D1BCED-A696-6795-D629-123EEF5F9E6C}"/>
                    </a:ext>
                  </a:extLst>
                </p14:cNvPr>
                <p14:cNvContentPartPr/>
                <p14:nvPr/>
              </p14:nvContentPartPr>
              <p14:xfrm>
                <a:off x="6476898" y="1952299"/>
                <a:ext cx="96480" cy="96120"/>
              </p14:xfrm>
            </p:contentPart>
          </mc:Choice>
          <mc:Fallback xmlns="">
            <p:pic>
              <p:nvPicPr>
                <p:cNvPr id="67" name="Ink 66">
                  <a:extLst>
                    <a:ext uri="{FF2B5EF4-FFF2-40B4-BE49-F238E27FC236}">
                      <a16:creationId xmlns:a16="http://schemas.microsoft.com/office/drawing/2014/main" id="{62D1BCED-A696-6795-D629-123EEF5F9E6C}"/>
                    </a:ext>
                  </a:extLst>
                </p:cNvPr>
                <p:cNvPicPr/>
                <p:nvPr/>
              </p:nvPicPr>
              <p:blipFill>
                <a:blip r:embed="rId110"/>
                <a:stretch>
                  <a:fillRect/>
                </a:stretch>
              </p:blipFill>
              <p:spPr>
                <a:xfrm>
                  <a:off x="6440898" y="1916659"/>
                  <a:ext cx="168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Ink 67">
                  <a:extLst>
                    <a:ext uri="{FF2B5EF4-FFF2-40B4-BE49-F238E27FC236}">
                      <a16:creationId xmlns:a16="http://schemas.microsoft.com/office/drawing/2014/main" id="{D36F1DF2-CA31-DA1A-7C0A-EBD15E7B6237}"/>
                    </a:ext>
                  </a:extLst>
                </p14:cNvPr>
                <p14:cNvContentPartPr/>
                <p14:nvPr/>
              </p14:nvContentPartPr>
              <p14:xfrm>
                <a:off x="6574458" y="1846459"/>
                <a:ext cx="135360" cy="210240"/>
              </p14:xfrm>
            </p:contentPart>
          </mc:Choice>
          <mc:Fallback xmlns="">
            <p:pic>
              <p:nvPicPr>
                <p:cNvPr id="68" name="Ink 67">
                  <a:extLst>
                    <a:ext uri="{FF2B5EF4-FFF2-40B4-BE49-F238E27FC236}">
                      <a16:creationId xmlns:a16="http://schemas.microsoft.com/office/drawing/2014/main" id="{D36F1DF2-CA31-DA1A-7C0A-EBD15E7B6237}"/>
                    </a:ext>
                  </a:extLst>
                </p:cNvPr>
                <p:cNvPicPr/>
                <p:nvPr/>
              </p:nvPicPr>
              <p:blipFill>
                <a:blip r:embed="rId112"/>
                <a:stretch>
                  <a:fillRect/>
                </a:stretch>
              </p:blipFill>
              <p:spPr>
                <a:xfrm>
                  <a:off x="6538818" y="1810459"/>
                  <a:ext cx="2070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Ink 68">
                  <a:extLst>
                    <a:ext uri="{FF2B5EF4-FFF2-40B4-BE49-F238E27FC236}">
                      <a16:creationId xmlns:a16="http://schemas.microsoft.com/office/drawing/2014/main" id="{CB916C9E-6663-8451-C7AA-25E82D910DD4}"/>
                    </a:ext>
                  </a:extLst>
                </p14:cNvPr>
                <p14:cNvContentPartPr/>
                <p14:nvPr/>
              </p14:nvContentPartPr>
              <p14:xfrm>
                <a:off x="6722058" y="1958779"/>
                <a:ext cx="81720" cy="72000"/>
              </p14:xfrm>
            </p:contentPart>
          </mc:Choice>
          <mc:Fallback xmlns="">
            <p:pic>
              <p:nvPicPr>
                <p:cNvPr id="69" name="Ink 68">
                  <a:extLst>
                    <a:ext uri="{FF2B5EF4-FFF2-40B4-BE49-F238E27FC236}">
                      <a16:creationId xmlns:a16="http://schemas.microsoft.com/office/drawing/2014/main" id="{CB916C9E-6663-8451-C7AA-25E82D910DD4}"/>
                    </a:ext>
                  </a:extLst>
                </p:cNvPr>
                <p:cNvPicPr/>
                <p:nvPr/>
              </p:nvPicPr>
              <p:blipFill>
                <a:blip r:embed="rId114"/>
                <a:stretch>
                  <a:fillRect/>
                </a:stretch>
              </p:blipFill>
              <p:spPr>
                <a:xfrm>
                  <a:off x="6686418" y="1923139"/>
                  <a:ext cx="1533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Ink 69">
                  <a:extLst>
                    <a:ext uri="{FF2B5EF4-FFF2-40B4-BE49-F238E27FC236}">
                      <a16:creationId xmlns:a16="http://schemas.microsoft.com/office/drawing/2014/main" id="{3771998E-AE75-DE71-CD49-CEF733B1E795}"/>
                    </a:ext>
                  </a:extLst>
                </p14:cNvPr>
                <p14:cNvContentPartPr/>
                <p14:nvPr/>
              </p14:nvContentPartPr>
              <p14:xfrm>
                <a:off x="6852378" y="1781659"/>
                <a:ext cx="16560" cy="258840"/>
              </p14:xfrm>
            </p:contentPart>
          </mc:Choice>
          <mc:Fallback xmlns="">
            <p:pic>
              <p:nvPicPr>
                <p:cNvPr id="70" name="Ink 69">
                  <a:extLst>
                    <a:ext uri="{FF2B5EF4-FFF2-40B4-BE49-F238E27FC236}">
                      <a16:creationId xmlns:a16="http://schemas.microsoft.com/office/drawing/2014/main" id="{3771998E-AE75-DE71-CD49-CEF733B1E795}"/>
                    </a:ext>
                  </a:extLst>
                </p:cNvPr>
                <p:cNvPicPr/>
                <p:nvPr/>
              </p:nvPicPr>
              <p:blipFill>
                <a:blip r:embed="rId116"/>
                <a:stretch>
                  <a:fillRect/>
                </a:stretch>
              </p:blipFill>
              <p:spPr>
                <a:xfrm>
                  <a:off x="6816378" y="1745659"/>
                  <a:ext cx="882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 name="Ink 70">
                  <a:extLst>
                    <a:ext uri="{FF2B5EF4-FFF2-40B4-BE49-F238E27FC236}">
                      <a16:creationId xmlns:a16="http://schemas.microsoft.com/office/drawing/2014/main" id="{5F56B1BE-DA96-5B3A-FF3B-F80F85D00A57}"/>
                    </a:ext>
                  </a:extLst>
                </p14:cNvPr>
                <p14:cNvContentPartPr/>
                <p14:nvPr/>
              </p14:nvContentPartPr>
              <p14:xfrm>
                <a:off x="6852378" y="1910179"/>
                <a:ext cx="54360" cy="28800"/>
              </p14:xfrm>
            </p:contentPart>
          </mc:Choice>
          <mc:Fallback xmlns="">
            <p:pic>
              <p:nvPicPr>
                <p:cNvPr id="71" name="Ink 70">
                  <a:extLst>
                    <a:ext uri="{FF2B5EF4-FFF2-40B4-BE49-F238E27FC236}">
                      <a16:creationId xmlns:a16="http://schemas.microsoft.com/office/drawing/2014/main" id="{5F56B1BE-DA96-5B3A-FF3B-F80F85D00A57}"/>
                    </a:ext>
                  </a:extLst>
                </p:cNvPr>
                <p:cNvPicPr/>
                <p:nvPr/>
              </p:nvPicPr>
              <p:blipFill>
                <a:blip r:embed="rId118"/>
                <a:stretch>
                  <a:fillRect/>
                </a:stretch>
              </p:blipFill>
              <p:spPr>
                <a:xfrm>
                  <a:off x="6816738" y="1874179"/>
                  <a:ext cx="126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2" name="Ink 71">
                  <a:extLst>
                    <a:ext uri="{FF2B5EF4-FFF2-40B4-BE49-F238E27FC236}">
                      <a16:creationId xmlns:a16="http://schemas.microsoft.com/office/drawing/2014/main" id="{BFCA8641-F2FA-AE54-0EBF-EC0DA66B93E6}"/>
                    </a:ext>
                  </a:extLst>
                </p14:cNvPr>
                <p14:cNvContentPartPr/>
                <p14:nvPr/>
              </p14:nvContentPartPr>
              <p14:xfrm>
                <a:off x="6933738" y="1950499"/>
                <a:ext cx="16560" cy="87480"/>
              </p14:xfrm>
            </p:contentPart>
          </mc:Choice>
          <mc:Fallback xmlns="">
            <p:pic>
              <p:nvPicPr>
                <p:cNvPr id="72" name="Ink 71">
                  <a:extLst>
                    <a:ext uri="{FF2B5EF4-FFF2-40B4-BE49-F238E27FC236}">
                      <a16:creationId xmlns:a16="http://schemas.microsoft.com/office/drawing/2014/main" id="{BFCA8641-F2FA-AE54-0EBF-EC0DA66B93E6}"/>
                    </a:ext>
                  </a:extLst>
                </p:cNvPr>
                <p:cNvPicPr/>
                <p:nvPr/>
              </p:nvPicPr>
              <p:blipFill>
                <a:blip r:embed="rId120"/>
                <a:stretch>
                  <a:fillRect/>
                </a:stretch>
              </p:blipFill>
              <p:spPr>
                <a:xfrm>
                  <a:off x="6897738" y="1914499"/>
                  <a:ext cx="88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3" name="Ink 72">
                  <a:extLst>
                    <a:ext uri="{FF2B5EF4-FFF2-40B4-BE49-F238E27FC236}">
                      <a16:creationId xmlns:a16="http://schemas.microsoft.com/office/drawing/2014/main" id="{A2535953-358D-0C8F-DDEB-7D4BB5CA88BA}"/>
                    </a:ext>
                  </a:extLst>
                </p14:cNvPr>
                <p14:cNvContentPartPr/>
                <p14:nvPr/>
              </p14:nvContentPartPr>
              <p14:xfrm>
                <a:off x="6951378" y="1881019"/>
                <a:ext cx="29160" cy="21240"/>
              </p14:xfrm>
            </p:contentPart>
          </mc:Choice>
          <mc:Fallback xmlns="">
            <p:pic>
              <p:nvPicPr>
                <p:cNvPr id="73" name="Ink 72">
                  <a:extLst>
                    <a:ext uri="{FF2B5EF4-FFF2-40B4-BE49-F238E27FC236}">
                      <a16:creationId xmlns:a16="http://schemas.microsoft.com/office/drawing/2014/main" id="{A2535953-358D-0C8F-DDEB-7D4BB5CA88BA}"/>
                    </a:ext>
                  </a:extLst>
                </p:cNvPr>
                <p:cNvPicPr/>
                <p:nvPr/>
              </p:nvPicPr>
              <p:blipFill>
                <a:blip r:embed="rId122"/>
                <a:stretch>
                  <a:fillRect/>
                </a:stretch>
              </p:blipFill>
              <p:spPr>
                <a:xfrm>
                  <a:off x="6915738" y="1845379"/>
                  <a:ext cx="1008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4" name="Ink 73">
                  <a:extLst>
                    <a:ext uri="{FF2B5EF4-FFF2-40B4-BE49-F238E27FC236}">
                      <a16:creationId xmlns:a16="http://schemas.microsoft.com/office/drawing/2014/main" id="{C890FEAC-D93A-BB66-8301-22365C48D3E4}"/>
                    </a:ext>
                  </a:extLst>
                </p14:cNvPr>
                <p14:cNvContentPartPr/>
                <p14:nvPr/>
              </p14:nvContentPartPr>
              <p14:xfrm>
                <a:off x="6976218" y="1914859"/>
                <a:ext cx="76680" cy="115560"/>
              </p14:xfrm>
            </p:contentPart>
          </mc:Choice>
          <mc:Fallback xmlns="">
            <p:pic>
              <p:nvPicPr>
                <p:cNvPr id="74" name="Ink 73">
                  <a:extLst>
                    <a:ext uri="{FF2B5EF4-FFF2-40B4-BE49-F238E27FC236}">
                      <a16:creationId xmlns:a16="http://schemas.microsoft.com/office/drawing/2014/main" id="{C890FEAC-D93A-BB66-8301-22365C48D3E4}"/>
                    </a:ext>
                  </a:extLst>
                </p:cNvPr>
                <p:cNvPicPr/>
                <p:nvPr/>
              </p:nvPicPr>
              <p:blipFill>
                <a:blip r:embed="rId124"/>
                <a:stretch>
                  <a:fillRect/>
                </a:stretch>
              </p:blipFill>
              <p:spPr>
                <a:xfrm>
                  <a:off x="6940218" y="1878859"/>
                  <a:ext cx="1483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5" name="Ink 74">
                  <a:extLst>
                    <a:ext uri="{FF2B5EF4-FFF2-40B4-BE49-F238E27FC236}">
                      <a16:creationId xmlns:a16="http://schemas.microsoft.com/office/drawing/2014/main" id="{78319513-0682-DACC-AFDB-CFBC98BB7787}"/>
                    </a:ext>
                  </a:extLst>
                </p14:cNvPr>
                <p14:cNvContentPartPr/>
                <p14:nvPr/>
              </p14:nvContentPartPr>
              <p14:xfrm>
                <a:off x="7095738" y="1918819"/>
                <a:ext cx="109440" cy="88200"/>
              </p14:xfrm>
            </p:contentPart>
          </mc:Choice>
          <mc:Fallback xmlns="">
            <p:pic>
              <p:nvPicPr>
                <p:cNvPr id="75" name="Ink 74">
                  <a:extLst>
                    <a:ext uri="{FF2B5EF4-FFF2-40B4-BE49-F238E27FC236}">
                      <a16:creationId xmlns:a16="http://schemas.microsoft.com/office/drawing/2014/main" id="{78319513-0682-DACC-AFDB-CFBC98BB7787}"/>
                    </a:ext>
                  </a:extLst>
                </p:cNvPr>
                <p:cNvPicPr/>
                <p:nvPr/>
              </p:nvPicPr>
              <p:blipFill>
                <a:blip r:embed="rId126"/>
                <a:stretch>
                  <a:fillRect/>
                </a:stretch>
              </p:blipFill>
              <p:spPr>
                <a:xfrm>
                  <a:off x="7059738" y="1882819"/>
                  <a:ext cx="181080" cy="159840"/>
                </a:xfrm>
                <a:prstGeom prst="rect">
                  <a:avLst/>
                </a:prstGeom>
              </p:spPr>
            </p:pic>
          </mc:Fallback>
        </mc:AlternateContent>
      </p:grpSp>
      <p:grpSp>
        <p:nvGrpSpPr>
          <p:cNvPr id="79" name="Group 78">
            <a:extLst>
              <a:ext uri="{FF2B5EF4-FFF2-40B4-BE49-F238E27FC236}">
                <a16:creationId xmlns:a16="http://schemas.microsoft.com/office/drawing/2014/main" id="{043792EC-9B86-C719-F171-640650C63090}"/>
              </a:ext>
            </a:extLst>
          </p:cNvPr>
          <p:cNvGrpSpPr/>
          <p:nvPr/>
        </p:nvGrpSpPr>
        <p:grpSpPr>
          <a:xfrm>
            <a:off x="9913144" y="2367865"/>
            <a:ext cx="308640" cy="340320"/>
            <a:chOff x="7434858" y="1775899"/>
            <a:chExt cx="231480" cy="255240"/>
          </a:xfrm>
        </p:grpSpPr>
        <mc:AlternateContent xmlns:mc="http://schemas.openxmlformats.org/markup-compatibility/2006" xmlns:p14="http://schemas.microsoft.com/office/powerpoint/2010/main">
          <mc:Choice Requires="p14">
            <p:contentPart p14:bwMode="auto" r:id="rId127">
              <p14:nvContentPartPr>
                <p14:cNvPr id="76" name="Ink 75">
                  <a:extLst>
                    <a:ext uri="{FF2B5EF4-FFF2-40B4-BE49-F238E27FC236}">
                      <a16:creationId xmlns:a16="http://schemas.microsoft.com/office/drawing/2014/main" id="{04965FF5-B78B-CE8A-3C13-0E53F2391B05}"/>
                    </a:ext>
                  </a:extLst>
                </p14:cNvPr>
                <p14:cNvContentPartPr/>
                <p14:nvPr/>
              </p14:nvContentPartPr>
              <p14:xfrm>
                <a:off x="7434858" y="1917019"/>
                <a:ext cx="101520" cy="113040"/>
              </p14:xfrm>
            </p:contentPart>
          </mc:Choice>
          <mc:Fallback xmlns="">
            <p:pic>
              <p:nvPicPr>
                <p:cNvPr id="76" name="Ink 75">
                  <a:extLst>
                    <a:ext uri="{FF2B5EF4-FFF2-40B4-BE49-F238E27FC236}">
                      <a16:creationId xmlns:a16="http://schemas.microsoft.com/office/drawing/2014/main" id="{04965FF5-B78B-CE8A-3C13-0E53F2391B05}"/>
                    </a:ext>
                  </a:extLst>
                </p:cNvPr>
                <p:cNvPicPr/>
                <p:nvPr/>
              </p:nvPicPr>
              <p:blipFill>
                <a:blip r:embed="rId128"/>
                <a:stretch>
                  <a:fillRect/>
                </a:stretch>
              </p:blipFill>
              <p:spPr>
                <a:xfrm>
                  <a:off x="7399218" y="1881379"/>
                  <a:ext cx="17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7" name="Ink 76">
                  <a:extLst>
                    <a:ext uri="{FF2B5EF4-FFF2-40B4-BE49-F238E27FC236}">
                      <a16:creationId xmlns:a16="http://schemas.microsoft.com/office/drawing/2014/main" id="{C76E4061-CF74-A3B9-C8D4-E5183318D73F}"/>
                    </a:ext>
                  </a:extLst>
                </p14:cNvPr>
                <p14:cNvContentPartPr/>
                <p14:nvPr/>
              </p14:nvContentPartPr>
              <p14:xfrm>
                <a:off x="7587858" y="1775899"/>
                <a:ext cx="45000" cy="255240"/>
              </p14:xfrm>
            </p:contentPart>
          </mc:Choice>
          <mc:Fallback xmlns="">
            <p:pic>
              <p:nvPicPr>
                <p:cNvPr id="77" name="Ink 76">
                  <a:extLst>
                    <a:ext uri="{FF2B5EF4-FFF2-40B4-BE49-F238E27FC236}">
                      <a16:creationId xmlns:a16="http://schemas.microsoft.com/office/drawing/2014/main" id="{C76E4061-CF74-A3B9-C8D4-E5183318D73F}"/>
                    </a:ext>
                  </a:extLst>
                </p:cNvPr>
                <p:cNvPicPr/>
                <p:nvPr/>
              </p:nvPicPr>
              <p:blipFill>
                <a:blip r:embed="rId130"/>
                <a:stretch>
                  <a:fillRect/>
                </a:stretch>
              </p:blipFill>
              <p:spPr>
                <a:xfrm>
                  <a:off x="7552218" y="1739899"/>
                  <a:ext cx="116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8" name="Ink 77">
                  <a:extLst>
                    <a:ext uri="{FF2B5EF4-FFF2-40B4-BE49-F238E27FC236}">
                      <a16:creationId xmlns:a16="http://schemas.microsoft.com/office/drawing/2014/main" id="{7AB3B8B8-70BD-714E-8420-6E3134C389CD}"/>
                    </a:ext>
                  </a:extLst>
                </p14:cNvPr>
                <p14:cNvContentPartPr/>
                <p14:nvPr/>
              </p14:nvContentPartPr>
              <p14:xfrm>
                <a:off x="7591818" y="1901899"/>
                <a:ext cx="74520" cy="16560"/>
              </p14:xfrm>
            </p:contentPart>
          </mc:Choice>
          <mc:Fallback xmlns="">
            <p:pic>
              <p:nvPicPr>
                <p:cNvPr id="78" name="Ink 77">
                  <a:extLst>
                    <a:ext uri="{FF2B5EF4-FFF2-40B4-BE49-F238E27FC236}">
                      <a16:creationId xmlns:a16="http://schemas.microsoft.com/office/drawing/2014/main" id="{7AB3B8B8-70BD-714E-8420-6E3134C389CD}"/>
                    </a:ext>
                  </a:extLst>
                </p:cNvPr>
                <p:cNvPicPr/>
                <p:nvPr/>
              </p:nvPicPr>
              <p:blipFill>
                <a:blip r:embed="rId132"/>
                <a:stretch>
                  <a:fillRect/>
                </a:stretch>
              </p:blipFill>
              <p:spPr>
                <a:xfrm>
                  <a:off x="7556178" y="1866259"/>
                  <a:ext cx="146160" cy="88200"/>
                </a:xfrm>
                <a:prstGeom prst="rect">
                  <a:avLst/>
                </a:prstGeom>
              </p:spPr>
            </p:pic>
          </mc:Fallback>
        </mc:AlternateContent>
      </p:grpSp>
      <p:grpSp>
        <p:nvGrpSpPr>
          <p:cNvPr id="93" name="Group 92">
            <a:extLst>
              <a:ext uri="{FF2B5EF4-FFF2-40B4-BE49-F238E27FC236}">
                <a16:creationId xmlns:a16="http://schemas.microsoft.com/office/drawing/2014/main" id="{CDD14988-5B0C-2C93-46CE-90A5ED859A63}"/>
              </a:ext>
            </a:extLst>
          </p:cNvPr>
          <p:cNvGrpSpPr/>
          <p:nvPr/>
        </p:nvGrpSpPr>
        <p:grpSpPr>
          <a:xfrm>
            <a:off x="8260504" y="2949625"/>
            <a:ext cx="790560" cy="357600"/>
            <a:chOff x="6195378" y="2212219"/>
            <a:chExt cx="592920" cy="268200"/>
          </a:xfrm>
        </p:grpSpPr>
        <mc:AlternateContent xmlns:mc="http://schemas.openxmlformats.org/markup-compatibility/2006" xmlns:p14="http://schemas.microsoft.com/office/powerpoint/2010/main">
          <mc:Choice Requires="p14">
            <p:contentPart p14:bwMode="auto" r:id="rId133">
              <p14:nvContentPartPr>
                <p14:cNvPr id="81" name="Ink 80">
                  <a:extLst>
                    <a:ext uri="{FF2B5EF4-FFF2-40B4-BE49-F238E27FC236}">
                      <a16:creationId xmlns:a16="http://schemas.microsoft.com/office/drawing/2014/main" id="{277B757C-2CFD-68B7-EC91-5BF3E2DE47F9}"/>
                    </a:ext>
                  </a:extLst>
                </p14:cNvPr>
                <p14:cNvContentPartPr/>
                <p14:nvPr/>
              </p14:nvContentPartPr>
              <p14:xfrm>
                <a:off x="6195378" y="2334259"/>
                <a:ext cx="179640" cy="129960"/>
              </p14:xfrm>
            </p:contentPart>
          </mc:Choice>
          <mc:Fallback xmlns="">
            <p:pic>
              <p:nvPicPr>
                <p:cNvPr id="81" name="Ink 80">
                  <a:extLst>
                    <a:ext uri="{FF2B5EF4-FFF2-40B4-BE49-F238E27FC236}">
                      <a16:creationId xmlns:a16="http://schemas.microsoft.com/office/drawing/2014/main" id="{277B757C-2CFD-68B7-EC91-5BF3E2DE47F9}"/>
                    </a:ext>
                  </a:extLst>
                </p:cNvPr>
                <p:cNvPicPr/>
                <p:nvPr/>
              </p:nvPicPr>
              <p:blipFill>
                <a:blip r:embed="rId134"/>
                <a:stretch>
                  <a:fillRect/>
                </a:stretch>
              </p:blipFill>
              <p:spPr>
                <a:xfrm>
                  <a:off x="6159738" y="2298259"/>
                  <a:ext cx="251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 name="Ink 81">
                  <a:extLst>
                    <a:ext uri="{FF2B5EF4-FFF2-40B4-BE49-F238E27FC236}">
                      <a16:creationId xmlns:a16="http://schemas.microsoft.com/office/drawing/2014/main" id="{C8DDEDED-5D30-FA40-8769-6714874690F2}"/>
                    </a:ext>
                  </a:extLst>
                </p14:cNvPr>
                <p14:cNvContentPartPr/>
                <p14:nvPr/>
              </p14:nvContentPartPr>
              <p14:xfrm>
                <a:off x="6412458" y="2351899"/>
                <a:ext cx="82080" cy="128520"/>
              </p14:xfrm>
            </p:contentPart>
          </mc:Choice>
          <mc:Fallback xmlns="">
            <p:pic>
              <p:nvPicPr>
                <p:cNvPr id="82" name="Ink 81">
                  <a:extLst>
                    <a:ext uri="{FF2B5EF4-FFF2-40B4-BE49-F238E27FC236}">
                      <a16:creationId xmlns:a16="http://schemas.microsoft.com/office/drawing/2014/main" id="{C8DDEDED-5D30-FA40-8769-6714874690F2}"/>
                    </a:ext>
                  </a:extLst>
                </p:cNvPr>
                <p:cNvPicPr/>
                <p:nvPr/>
              </p:nvPicPr>
              <p:blipFill>
                <a:blip r:embed="rId136"/>
                <a:stretch>
                  <a:fillRect/>
                </a:stretch>
              </p:blipFill>
              <p:spPr>
                <a:xfrm>
                  <a:off x="6376458" y="2316259"/>
                  <a:ext cx="1537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3" name="Ink 82">
                  <a:extLst>
                    <a:ext uri="{FF2B5EF4-FFF2-40B4-BE49-F238E27FC236}">
                      <a16:creationId xmlns:a16="http://schemas.microsoft.com/office/drawing/2014/main" id="{9986FF33-CA67-C959-7A46-5BAB0DA17F27}"/>
                    </a:ext>
                  </a:extLst>
                </p14:cNvPr>
                <p14:cNvContentPartPr/>
                <p14:nvPr/>
              </p14:nvContentPartPr>
              <p14:xfrm>
                <a:off x="6530178" y="2336779"/>
                <a:ext cx="183960" cy="126000"/>
              </p14:xfrm>
            </p:contentPart>
          </mc:Choice>
          <mc:Fallback xmlns="">
            <p:pic>
              <p:nvPicPr>
                <p:cNvPr id="83" name="Ink 82">
                  <a:extLst>
                    <a:ext uri="{FF2B5EF4-FFF2-40B4-BE49-F238E27FC236}">
                      <a16:creationId xmlns:a16="http://schemas.microsoft.com/office/drawing/2014/main" id="{9986FF33-CA67-C959-7A46-5BAB0DA17F27}"/>
                    </a:ext>
                  </a:extLst>
                </p:cNvPr>
                <p:cNvPicPr/>
                <p:nvPr/>
              </p:nvPicPr>
              <p:blipFill>
                <a:blip r:embed="rId138"/>
                <a:stretch>
                  <a:fillRect/>
                </a:stretch>
              </p:blipFill>
              <p:spPr>
                <a:xfrm>
                  <a:off x="6494538" y="2301139"/>
                  <a:ext cx="255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 name="Ink 83">
                  <a:extLst>
                    <a:ext uri="{FF2B5EF4-FFF2-40B4-BE49-F238E27FC236}">
                      <a16:creationId xmlns:a16="http://schemas.microsoft.com/office/drawing/2014/main" id="{1B82C0E8-6108-0771-654A-77956391A9B1}"/>
                    </a:ext>
                  </a:extLst>
                </p14:cNvPr>
                <p14:cNvContentPartPr/>
                <p14:nvPr/>
              </p14:nvContentPartPr>
              <p14:xfrm>
                <a:off x="6774978" y="2212219"/>
                <a:ext cx="13320" cy="232920"/>
              </p14:xfrm>
            </p:contentPart>
          </mc:Choice>
          <mc:Fallback xmlns="">
            <p:pic>
              <p:nvPicPr>
                <p:cNvPr id="84" name="Ink 83">
                  <a:extLst>
                    <a:ext uri="{FF2B5EF4-FFF2-40B4-BE49-F238E27FC236}">
                      <a16:creationId xmlns:a16="http://schemas.microsoft.com/office/drawing/2014/main" id="{1B82C0E8-6108-0771-654A-77956391A9B1}"/>
                    </a:ext>
                  </a:extLst>
                </p:cNvPr>
                <p:cNvPicPr/>
                <p:nvPr/>
              </p:nvPicPr>
              <p:blipFill>
                <a:blip r:embed="rId140"/>
                <a:stretch>
                  <a:fillRect/>
                </a:stretch>
              </p:blipFill>
              <p:spPr>
                <a:xfrm>
                  <a:off x="6739338" y="2176579"/>
                  <a:ext cx="84960" cy="304560"/>
                </a:xfrm>
                <a:prstGeom prst="rect">
                  <a:avLst/>
                </a:prstGeom>
              </p:spPr>
            </p:pic>
          </mc:Fallback>
        </mc:AlternateContent>
      </p:grpSp>
      <p:grpSp>
        <p:nvGrpSpPr>
          <p:cNvPr id="92" name="Group 91">
            <a:extLst>
              <a:ext uri="{FF2B5EF4-FFF2-40B4-BE49-F238E27FC236}">
                <a16:creationId xmlns:a16="http://schemas.microsoft.com/office/drawing/2014/main" id="{5C050E38-E2CD-F01F-B879-2900FE640C4A}"/>
              </a:ext>
            </a:extLst>
          </p:cNvPr>
          <p:cNvGrpSpPr/>
          <p:nvPr/>
        </p:nvGrpSpPr>
        <p:grpSpPr>
          <a:xfrm>
            <a:off x="9514744" y="3043705"/>
            <a:ext cx="1250400" cy="431040"/>
            <a:chOff x="7136058" y="2282779"/>
            <a:chExt cx="937800" cy="323280"/>
          </a:xfrm>
        </p:grpSpPr>
        <mc:AlternateContent xmlns:mc="http://schemas.openxmlformats.org/markup-compatibility/2006" xmlns:p14="http://schemas.microsoft.com/office/powerpoint/2010/main">
          <mc:Choice Requires="p14">
            <p:contentPart p14:bwMode="auto" r:id="rId141">
              <p14:nvContentPartPr>
                <p14:cNvPr id="85" name="Ink 84">
                  <a:extLst>
                    <a:ext uri="{FF2B5EF4-FFF2-40B4-BE49-F238E27FC236}">
                      <a16:creationId xmlns:a16="http://schemas.microsoft.com/office/drawing/2014/main" id="{6895F117-A68C-5D07-E2D8-F6B98ECA36B8}"/>
                    </a:ext>
                  </a:extLst>
                </p14:cNvPr>
                <p14:cNvContentPartPr/>
                <p14:nvPr/>
              </p14:nvContentPartPr>
              <p14:xfrm>
                <a:off x="7136058" y="2311939"/>
                <a:ext cx="95760" cy="158400"/>
              </p14:xfrm>
            </p:contentPart>
          </mc:Choice>
          <mc:Fallback xmlns="">
            <p:pic>
              <p:nvPicPr>
                <p:cNvPr id="85" name="Ink 84">
                  <a:extLst>
                    <a:ext uri="{FF2B5EF4-FFF2-40B4-BE49-F238E27FC236}">
                      <a16:creationId xmlns:a16="http://schemas.microsoft.com/office/drawing/2014/main" id="{6895F117-A68C-5D07-E2D8-F6B98ECA36B8}"/>
                    </a:ext>
                  </a:extLst>
                </p:cNvPr>
                <p:cNvPicPr/>
                <p:nvPr/>
              </p:nvPicPr>
              <p:blipFill>
                <a:blip r:embed="rId142"/>
                <a:stretch>
                  <a:fillRect/>
                </a:stretch>
              </p:blipFill>
              <p:spPr>
                <a:xfrm>
                  <a:off x="7100418" y="2275939"/>
                  <a:ext cx="1674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Ink 85">
                  <a:extLst>
                    <a:ext uri="{FF2B5EF4-FFF2-40B4-BE49-F238E27FC236}">
                      <a16:creationId xmlns:a16="http://schemas.microsoft.com/office/drawing/2014/main" id="{968D6092-AF0F-FA68-C00D-0E1909B96024}"/>
                    </a:ext>
                  </a:extLst>
                </p14:cNvPr>
                <p14:cNvContentPartPr/>
                <p14:nvPr/>
              </p14:nvContentPartPr>
              <p14:xfrm>
                <a:off x="7231818" y="2351899"/>
                <a:ext cx="93960" cy="102240"/>
              </p14:xfrm>
            </p:contentPart>
          </mc:Choice>
          <mc:Fallback xmlns="">
            <p:pic>
              <p:nvPicPr>
                <p:cNvPr id="86" name="Ink 85">
                  <a:extLst>
                    <a:ext uri="{FF2B5EF4-FFF2-40B4-BE49-F238E27FC236}">
                      <a16:creationId xmlns:a16="http://schemas.microsoft.com/office/drawing/2014/main" id="{968D6092-AF0F-FA68-C00D-0E1909B96024}"/>
                    </a:ext>
                  </a:extLst>
                </p:cNvPr>
                <p:cNvPicPr/>
                <p:nvPr/>
              </p:nvPicPr>
              <p:blipFill>
                <a:blip r:embed="rId144"/>
                <a:stretch>
                  <a:fillRect/>
                </a:stretch>
              </p:blipFill>
              <p:spPr>
                <a:xfrm>
                  <a:off x="7196178" y="2315899"/>
                  <a:ext cx="165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Ink 86">
                  <a:extLst>
                    <a:ext uri="{FF2B5EF4-FFF2-40B4-BE49-F238E27FC236}">
                      <a16:creationId xmlns:a16="http://schemas.microsoft.com/office/drawing/2014/main" id="{528ACDD0-F013-5906-49BA-17F08054C134}"/>
                    </a:ext>
                  </a:extLst>
                </p14:cNvPr>
                <p14:cNvContentPartPr/>
                <p14:nvPr/>
              </p14:nvContentPartPr>
              <p14:xfrm>
                <a:off x="7358538" y="2327779"/>
                <a:ext cx="195120" cy="129240"/>
              </p14:xfrm>
            </p:contentPart>
          </mc:Choice>
          <mc:Fallback xmlns="">
            <p:pic>
              <p:nvPicPr>
                <p:cNvPr id="87" name="Ink 86">
                  <a:extLst>
                    <a:ext uri="{FF2B5EF4-FFF2-40B4-BE49-F238E27FC236}">
                      <a16:creationId xmlns:a16="http://schemas.microsoft.com/office/drawing/2014/main" id="{528ACDD0-F013-5906-49BA-17F08054C134}"/>
                    </a:ext>
                  </a:extLst>
                </p:cNvPr>
                <p:cNvPicPr/>
                <p:nvPr/>
              </p:nvPicPr>
              <p:blipFill>
                <a:blip r:embed="rId146"/>
                <a:stretch>
                  <a:fillRect/>
                </a:stretch>
              </p:blipFill>
              <p:spPr>
                <a:xfrm>
                  <a:off x="7322898" y="2292139"/>
                  <a:ext cx="266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Ink 87">
                  <a:extLst>
                    <a:ext uri="{FF2B5EF4-FFF2-40B4-BE49-F238E27FC236}">
                      <a16:creationId xmlns:a16="http://schemas.microsoft.com/office/drawing/2014/main" id="{FDFBC0DC-9F3C-DFF7-3839-65702CBF8FF9}"/>
                    </a:ext>
                  </a:extLst>
                </p14:cNvPr>
                <p14:cNvContentPartPr/>
                <p14:nvPr/>
              </p14:nvContentPartPr>
              <p14:xfrm>
                <a:off x="7606578" y="2316259"/>
                <a:ext cx="59760" cy="289800"/>
              </p14:xfrm>
            </p:contentPart>
          </mc:Choice>
          <mc:Fallback xmlns="">
            <p:pic>
              <p:nvPicPr>
                <p:cNvPr id="88" name="Ink 87">
                  <a:extLst>
                    <a:ext uri="{FF2B5EF4-FFF2-40B4-BE49-F238E27FC236}">
                      <a16:creationId xmlns:a16="http://schemas.microsoft.com/office/drawing/2014/main" id="{FDFBC0DC-9F3C-DFF7-3839-65702CBF8FF9}"/>
                    </a:ext>
                  </a:extLst>
                </p:cNvPr>
                <p:cNvPicPr/>
                <p:nvPr/>
              </p:nvPicPr>
              <p:blipFill>
                <a:blip r:embed="rId148"/>
                <a:stretch>
                  <a:fillRect/>
                </a:stretch>
              </p:blipFill>
              <p:spPr>
                <a:xfrm>
                  <a:off x="7570938" y="2280619"/>
                  <a:ext cx="1314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Ink 88">
                  <a:extLst>
                    <a:ext uri="{FF2B5EF4-FFF2-40B4-BE49-F238E27FC236}">
                      <a16:creationId xmlns:a16="http://schemas.microsoft.com/office/drawing/2014/main" id="{2546A120-A706-D9F9-B692-86F53A346C19}"/>
                    </a:ext>
                  </a:extLst>
                </p14:cNvPr>
                <p14:cNvContentPartPr/>
                <p14:nvPr/>
              </p14:nvContentPartPr>
              <p14:xfrm>
                <a:off x="7712778" y="2362339"/>
                <a:ext cx="111240" cy="85680"/>
              </p14:xfrm>
            </p:contentPart>
          </mc:Choice>
          <mc:Fallback xmlns="">
            <p:pic>
              <p:nvPicPr>
                <p:cNvPr id="89" name="Ink 88">
                  <a:extLst>
                    <a:ext uri="{FF2B5EF4-FFF2-40B4-BE49-F238E27FC236}">
                      <a16:creationId xmlns:a16="http://schemas.microsoft.com/office/drawing/2014/main" id="{2546A120-A706-D9F9-B692-86F53A346C19}"/>
                    </a:ext>
                  </a:extLst>
                </p:cNvPr>
                <p:cNvPicPr/>
                <p:nvPr/>
              </p:nvPicPr>
              <p:blipFill>
                <a:blip r:embed="rId150"/>
                <a:stretch>
                  <a:fillRect/>
                </a:stretch>
              </p:blipFill>
              <p:spPr>
                <a:xfrm>
                  <a:off x="7676778" y="2326699"/>
                  <a:ext cx="182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Ink 89">
                  <a:extLst>
                    <a:ext uri="{FF2B5EF4-FFF2-40B4-BE49-F238E27FC236}">
                      <a16:creationId xmlns:a16="http://schemas.microsoft.com/office/drawing/2014/main" id="{BDE7FBA1-28A7-19D4-650E-0D968F12FA1B}"/>
                    </a:ext>
                  </a:extLst>
                </p14:cNvPr>
                <p14:cNvContentPartPr/>
                <p14:nvPr/>
              </p14:nvContentPartPr>
              <p14:xfrm>
                <a:off x="7892778" y="2284579"/>
                <a:ext cx="66960" cy="158760"/>
              </p14:xfrm>
            </p:contentPart>
          </mc:Choice>
          <mc:Fallback xmlns="">
            <p:pic>
              <p:nvPicPr>
                <p:cNvPr id="90" name="Ink 89">
                  <a:extLst>
                    <a:ext uri="{FF2B5EF4-FFF2-40B4-BE49-F238E27FC236}">
                      <a16:creationId xmlns:a16="http://schemas.microsoft.com/office/drawing/2014/main" id="{BDE7FBA1-28A7-19D4-650E-0D968F12FA1B}"/>
                    </a:ext>
                  </a:extLst>
                </p:cNvPr>
                <p:cNvPicPr/>
                <p:nvPr/>
              </p:nvPicPr>
              <p:blipFill>
                <a:blip r:embed="rId152"/>
                <a:stretch>
                  <a:fillRect/>
                </a:stretch>
              </p:blipFill>
              <p:spPr>
                <a:xfrm>
                  <a:off x="7856778" y="2248939"/>
                  <a:ext cx="138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Ink 90">
                  <a:extLst>
                    <a:ext uri="{FF2B5EF4-FFF2-40B4-BE49-F238E27FC236}">
                      <a16:creationId xmlns:a16="http://schemas.microsoft.com/office/drawing/2014/main" id="{8F55381F-E5E2-0BF5-54B5-3F517BD78AF6}"/>
                    </a:ext>
                  </a:extLst>
                </p14:cNvPr>
                <p14:cNvContentPartPr/>
                <p14:nvPr/>
              </p14:nvContentPartPr>
              <p14:xfrm>
                <a:off x="7978458" y="2282779"/>
                <a:ext cx="95400" cy="142920"/>
              </p14:xfrm>
            </p:contentPart>
          </mc:Choice>
          <mc:Fallback xmlns="">
            <p:pic>
              <p:nvPicPr>
                <p:cNvPr id="91" name="Ink 90">
                  <a:extLst>
                    <a:ext uri="{FF2B5EF4-FFF2-40B4-BE49-F238E27FC236}">
                      <a16:creationId xmlns:a16="http://schemas.microsoft.com/office/drawing/2014/main" id="{8F55381F-E5E2-0BF5-54B5-3F517BD78AF6}"/>
                    </a:ext>
                  </a:extLst>
                </p:cNvPr>
                <p:cNvPicPr/>
                <p:nvPr/>
              </p:nvPicPr>
              <p:blipFill>
                <a:blip r:embed="rId154"/>
                <a:stretch>
                  <a:fillRect/>
                </a:stretch>
              </p:blipFill>
              <p:spPr>
                <a:xfrm>
                  <a:off x="7942458" y="2246779"/>
                  <a:ext cx="167040" cy="214560"/>
                </a:xfrm>
                <a:prstGeom prst="rect">
                  <a:avLst/>
                </a:prstGeom>
              </p:spPr>
            </p:pic>
          </mc:Fallback>
        </mc:AlternateContent>
      </p:grpSp>
      <p:grpSp>
        <p:nvGrpSpPr>
          <p:cNvPr id="137" name="Group 136">
            <a:extLst>
              <a:ext uri="{FF2B5EF4-FFF2-40B4-BE49-F238E27FC236}">
                <a16:creationId xmlns:a16="http://schemas.microsoft.com/office/drawing/2014/main" id="{30568A81-13D4-479E-66FC-5CA7F11407B0}"/>
              </a:ext>
            </a:extLst>
          </p:cNvPr>
          <p:cNvGrpSpPr/>
          <p:nvPr/>
        </p:nvGrpSpPr>
        <p:grpSpPr>
          <a:xfrm>
            <a:off x="4196344" y="2413945"/>
            <a:ext cx="3399840" cy="1800960"/>
            <a:chOff x="3147258" y="1810459"/>
            <a:chExt cx="2549880" cy="1350720"/>
          </a:xfrm>
        </p:grpSpPr>
        <mc:AlternateContent xmlns:mc="http://schemas.openxmlformats.org/markup-compatibility/2006" xmlns:p14="http://schemas.microsoft.com/office/powerpoint/2010/main">
          <mc:Choice Requires="p14">
            <p:contentPart p14:bwMode="auto" r:id="rId155">
              <p14:nvContentPartPr>
                <p14:cNvPr id="109" name="Ink 108">
                  <a:extLst>
                    <a:ext uri="{FF2B5EF4-FFF2-40B4-BE49-F238E27FC236}">
                      <a16:creationId xmlns:a16="http://schemas.microsoft.com/office/drawing/2014/main" id="{0759AB01-BEE3-AAF6-BEB2-5B8E57DE438C}"/>
                    </a:ext>
                  </a:extLst>
                </p14:cNvPr>
                <p14:cNvContentPartPr/>
                <p14:nvPr/>
              </p14:nvContentPartPr>
              <p14:xfrm>
                <a:off x="4940778" y="2014219"/>
                <a:ext cx="133560" cy="117000"/>
              </p14:xfrm>
            </p:contentPart>
          </mc:Choice>
          <mc:Fallback xmlns="">
            <p:pic>
              <p:nvPicPr>
                <p:cNvPr id="109" name="Ink 108">
                  <a:extLst>
                    <a:ext uri="{FF2B5EF4-FFF2-40B4-BE49-F238E27FC236}">
                      <a16:creationId xmlns:a16="http://schemas.microsoft.com/office/drawing/2014/main" id="{0759AB01-BEE3-AAF6-BEB2-5B8E57DE438C}"/>
                    </a:ext>
                  </a:extLst>
                </p:cNvPr>
                <p:cNvPicPr/>
                <p:nvPr/>
              </p:nvPicPr>
              <p:blipFill>
                <a:blip r:embed="rId156"/>
                <a:stretch>
                  <a:fillRect/>
                </a:stretch>
              </p:blipFill>
              <p:spPr>
                <a:xfrm>
                  <a:off x="4904778" y="1978219"/>
                  <a:ext cx="205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0" name="Ink 109">
                  <a:extLst>
                    <a:ext uri="{FF2B5EF4-FFF2-40B4-BE49-F238E27FC236}">
                      <a16:creationId xmlns:a16="http://schemas.microsoft.com/office/drawing/2014/main" id="{E82E8064-42DE-6A13-860F-3EF407464D50}"/>
                    </a:ext>
                  </a:extLst>
                </p14:cNvPr>
                <p14:cNvContentPartPr/>
                <p14:nvPr/>
              </p14:nvContentPartPr>
              <p14:xfrm>
                <a:off x="5115738" y="2002699"/>
                <a:ext cx="13320" cy="110880"/>
              </p14:xfrm>
            </p:contentPart>
          </mc:Choice>
          <mc:Fallback xmlns="">
            <p:pic>
              <p:nvPicPr>
                <p:cNvPr id="110" name="Ink 109">
                  <a:extLst>
                    <a:ext uri="{FF2B5EF4-FFF2-40B4-BE49-F238E27FC236}">
                      <a16:creationId xmlns:a16="http://schemas.microsoft.com/office/drawing/2014/main" id="{E82E8064-42DE-6A13-860F-3EF407464D50}"/>
                    </a:ext>
                  </a:extLst>
                </p:cNvPr>
                <p:cNvPicPr/>
                <p:nvPr/>
              </p:nvPicPr>
              <p:blipFill>
                <a:blip r:embed="rId158"/>
                <a:stretch>
                  <a:fillRect/>
                </a:stretch>
              </p:blipFill>
              <p:spPr>
                <a:xfrm>
                  <a:off x="5079738" y="1966699"/>
                  <a:ext cx="849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1" name="Ink 110">
                  <a:extLst>
                    <a:ext uri="{FF2B5EF4-FFF2-40B4-BE49-F238E27FC236}">
                      <a16:creationId xmlns:a16="http://schemas.microsoft.com/office/drawing/2014/main" id="{31708D68-474D-72E2-3B2B-28F8533B9B21}"/>
                    </a:ext>
                  </a:extLst>
                </p14:cNvPr>
                <p14:cNvContentPartPr/>
                <p14:nvPr/>
              </p14:nvContentPartPr>
              <p14:xfrm>
                <a:off x="5136258" y="1927819"/>
                <a:ext cx="17280" cy="86760"/>
              </p14:xfrm>
            </p:contentPart>
          </mc:Choice>
          <mc:Fallback xmlns="">
            <p:pic>
              <p:nvPicPr>
                <p:cNvPr id="111" name="Ink 110">
                  <a:extLst>
                    <a:ext uri="{FF2B5EF4-FFF2-40B4-BE49-F238E27FC236}">
                      <a16:creationId xmlns:a16="http://schemas.microsoft.com/office/drawing/2014/main" id="{31708D68-474D-72E2-3B2B-28F8533B9B21}"/>
                    </a:ext>
                  </a:extLst>
                </p:cNvPr>
                <p:cNvPicPr/>
                <p:nvPr/>
              </p:nvPicPr>
              <p:blipFill>
                <a:blip r:embed="rId160"/>
                <a:stretch>
                  <a:fillRect/>
                </a:stretch>
              </p:blipFill>
              <p:spPr>
                <a:xfrm>
                  <a:off x="5100618" y="1892179"/>
                  <a:ext cx="88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2" name="Ink 111">
                  <a:extLst>
                    <a:ext uri="{FF2B5EF4-FFF2-40B4-BE49-F238E27FC236}">
                      <a16:creationId xmlns:a16="http://schemas.microsoft.com/office/drawing/2014/main" id="{BBC112F6-C761-1816-020F-6EA1BCBF8C65}"/>
                    </a:ext>
                  </a:extLst>
                </p14:cNvPr>
                <p14:cNvContentPartPr/>
                <p14:nvPr/>
              </p14:nvContentPartPr>
              <p14:xfrm>
                <a:off x="5194578" y="1819459"/>
                <a:ext cx="22680" cy="260640"/>
              </p14:xfrm>
            </p:contentPart>
          </mc:Choice>
          <mc:Fallback xmlns="">
            <p:pic>
              <p:nvPicPr>
                <p:cNvPr id="112" name="Ink 111">
                  <a:extLst>
                    <a:ext uri="{FF2B5EF4-FFF2-40B4-BE49-F238E27FC236}">
                      <a16:creationId xmlns:a16="http://schemas.microsoft.com/office/drawing/2014/main" id="{BBC112F6-C761-1816-020F-6EA1BCBF8C65}"/>
                    </a:ext>
                  </a:extLst>
                </p:cNvPr>
                <p:cNvPicPr/>
                <p:nvPr/>
              </p:nvPicPr>
              <p:blipFill>
                <a:blip r:embed="rId162"/>
                <a:stretch>
                  <a:fillRect/>
                </a:stretch>
              </p:blipFill>
              <p:spPr>
                <a:xfrm>
                  <a:off x="5158938" y="1783459"/>
                  <a:ext cx="943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3" name="Ink 112">
                  <a:extLst>
                    <a:ext uri="{FF2B5EF4-FFF2-40B4-BE49-F238E27FC236}">
                      <a16:creationId xmlns:a16="http://schemas.microsoft.com/office/drawing/2014/main" id="{1E941443-15E6-152E-51BB-A0CD67A389FF}"/>
                    </a:ext>
                  </a:extLst>
                </p14:cNvPr>
                <p14:cNvContentPartPr/>
                <p14:nvPr/>
              </p14:nvContentPartPr>
              <p14:xfrm>
                <a:off x="5250738" y="1810459"/>
                <a:ext cx="32040" cy="242280"/>
              </p14:xfrm>
            </p:contentPart>
          </mc:Choice>
          <mc:Fallback xmlns="">
            <p:pic>
              <p:nvPicPr>
                <p:cNvPr id="113" name="Ink 112">
                  <a:extLst>
                    <a:ext uri="{FF2B5EF4-FFF2-40B4-BE49-F238E27FC236}">
                      <a16:creationId xmlns:a16="http://schemas.microsoft.com/office/drawing/2014/main" id="{1E941443-15E6-152E-51BB-A0CD67A389FF}"/>
                    </a:ext>
                  </a:extLst>
                </p:cNvPr>
                <p:cNvPicPr/>
                <p:nvPr/>
              </p:nvPicPr>
              <p:blipFill>
                <a:blip r:embed="rId164"/>
                <a:stretch>
                  <a:fillRect/>
                </a:stretch>
              </p:blipFill>
              <p:spPr>
                <a:xfrm>
                  <a:off x="5214738" y="1774459"/>
                  <a:ext cx="1036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4" name="Ink 93">
                  <a:extLst>
                    <a:ext uri="{FF2B5EF4-FFF2-40B4-BE49-F238E27FC236}">
                      <a16:creationId xmlns:a16="http://schemas.microsoft.com/office/drawing/2014/main" id="{94D5DF3D-C360-BEB9-FF07-E7175980046F}"/>
                    </a:ext>
                  </a:extLst>
                </p14:cNvPr>
                <p14:cNvContentPartPr/>
                <p14:nvPr/>
              </p14:nvContentPartPr>
              <p14:xfrm>
                <a:off x="3455778" y="1960939"/>
                <a:ext cx="8640" cy="204480"/>
              </p14:xfrm>
            </p:contentPart>
          </mc:Choice>
          <mc:Fallback xmlns="">
            <p:pic>
              <p:nvPicPr>
                <p:cNvPr id="94" name="Ink 93">
                  <a:extLst>
                    <a:ext uri="{FF2B5EF4-FFF2-40B4-BE49-F238E27FC236}">
                      <a16:creationId xmlns:a16="http://schemas.microsoft.com/office/drawing/2014/main" id="{94D5DF3D-C360-BEB9-FF07-E7175980046F}"/>
                    </a:ext>
                  </a:extLst>
                </p:cNvPr>
                <p:cNvPicPr/>
                <p:nvPr/>
              </p:nvPicPr>
              <p:blipFill>
                <a:blip r:embed="rId166"/>
                <a:stretch>
                  <a:fillRect/>
                </a:stretch>
              </p:blipFill>
              <p:spPr>
                <a:xfrm>
                  <a:off x="3419778" y="1924939"/>
                  <a:ext cx="802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5" name="Ink 94">
                  <a:extLst>
                    <a:ext uri="{FF2B5EF4-FFF2-40B4-BE49-F238E27FC236}">
                      <a16:creationId xmlns:a16="http://schemas.microsoft.com/office/drawing/2014/main" id="{00114CF9-62AD-C2AA-5640-59A1D625F729}"/>
                    </a:ext>
                  </a:extLst>
                </p14:cNvPr>
                <p14:cNvContentPartPr/>
                <p14:nvPr/>
              </p14:nvContentPartPr>
              <p14:xfrm>
                <a:off x="3541458" y="1944019"/>
                <a:ext cx="17640" cy="179280"/>
              </p14:xfrm>
            </p:contentPart>
          </mc:Choice>
          <mc:Fallback xmlns="">
            <p:pic>
              <p:nvPicPr>
                <p:cNvPr id="95" name="Ink 94">
                  <a:extLst>
                    <a:ext uri="{FF2B5EF4-FFF2-40B4-BE49-F238E27FC236}">
                      <a16:creationId xmlns:a16="http://schemas.microsoft.com/office/drawing/2014/main" id="{00114CF9-62AD-C2AA-5640-59A1D625F729}"/>
                    </a:ext>
                  </a:extLst>
                </p:cNvPr>
                <p:cNvPicPr/>
                <p:nvPr/>
              </p:nvPicPr>
              <p:blipFill>
                <a:blip r:embed="rId168"/>
                <a:stretch>
                  <a:fillRect/>
                </a:stretch>
              </p:blipFill>
              <p:spPr>
                <a:xfrm>
                  <a:off x="3505458" y="1908019"/>
                  <a:ext cx="89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6" name="Ink 95">
                  <a:extLst>
                    <a:ext uri="{FF2B5EF4-FFF2-40B4-BE49-F238E27FC236}">
                      <a16:creationId xmlns:a16="http://schemas.microsoft.com/office/drawing/2014/main" id="{14A2FDA8-BFE5-1716-D334-8714DF46A683}"/>
                    </a:ext>
                  </a:extLst>
                </p14:cNvPr>
                <p14:cNvContentPartPr/>
                <p14:nvPr/>
              </p14:nvContentPartPr>
              <p14:xfrm>
                <a:off x="3209538" y="2059939"/>
                <a:ext cx="21600" cy="325080"/>
              </p14:xfrm>
            </p:contentPart>
          </mc:Choice>
          <mc:Fallback xmlns="">
            <p:pic>
              <p:nvPicPr>
                <p:cNvPr id="96" name="Ink 95">
                  <a:extLst>
                    <a:ext uri="{FF2B5EF4-FFF2-40B4-BE49-F238E27FC236}">
                      <a16:creationId xmlns:a16="http://schemas.microsoft.com/office/drawing/2014/main" id="{14A2FDA8-BFE5-1716-D334-8714DF46A683}"/>
                    </a:ext>
                  </a:extLst>
                </p:cNvPr>
                <p:cNvPicPr/>
                <p:nvPr/>
              </p:nvPicPr>
              <p:blipFill>
                <a:blip r:embed="rId170"/>
                <a:stretch>
                  <a:fillRect/>
                </a:stretch>
              </p:blipFill>
              <p:spPr>
                <a:xfrm>
                  <a:off x="3173898" y="2023939"/>
                  <a:ext cx="9324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7" name="Ink 96">
                  <a:extLst>
                    <a:ext uri="{FF2B5EF4-FFF2-40B4-BE49-F238E27FC236}">
                      <a16:creationId xmlns:a16="http://schemas.microsoft.com/office/drawing/2014/main" id="{A4C5186A-8953-75F4-6611-A94A8B17FD55}"/>
                    </a:ext>
                  </a:extLst>
                </p14:cNvPr>
                <p14:cNvContentPartPr/>
                <p14:nvPr/>
              </p14:nvContentPartPr>
              <p14:xfrm>
                <a:off x="3147258" y="2037259"/>
                <a:ext cx="167760" cy="37440"/>
              </p14:xfrm>
            </p:contentPart>
          </mc:Choice>
          <mc:Fallback xmlns="">
            <p:pic>
              <p:nvPicPr>
                <p:cNvPr id="97" name="Ink 96">
                  <a:extLst>
                    <a:ext uri="{FF2B5EF4-FFF2-40B4-BE49-F238E27FC236}">
                      <a16:creationId xmlns:a16="http://schemas.microsoft.com/office/drawing/2014/main" id="{A4C5186A-8953-75F4-6611-A94A8B17FD55}"/>
                    </a:ext>
                  </a:extLst>
                </p:cNvPr>
                <p:cNvPicPr/>
                <p:nvPr/>
              </p:nvPicPr>
              <p:blipFill>
                <a:blip r:embed="rId172"/>
                <a:stretch>
                  <a:fillRect/>
                </a:stretch>
              </p:blipFill>
              <p:spPr>
                <a:xfrm>
                  <a:off x="3111618" y="2001619"/>
                  <a:ext cx="239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8" name="Ink 97">
                  <a:extLst>
                    <a:ext uri="{FF2B5EF4-FFF2-40B4-BE49-F238E27FC236}">
                      <a16:creationId xmlns:a16="http://schemas.microsoft.com/office/drawing/2014/main" id="{2F289C6C-2095-257D-DD57-5AB2A838AA0F}"/>
                    </a:ext>
                  </a:extLst>
                </p14:cNvPr>
                <p14:cNvContentPartPr/>
                <p14:nvPr/>
              </p14:nvContentPartPr>
              <p14:xfrm>
                <a:off x="3192258" y="2185579"/>
                <a:ext cx="74880" cy="29880"/>
              </p14:xfrm>
            </p:contentPart>
          </mc:Choice>
          <mc:Fallback xmlns="">
            <p:pic>
              <p:nvPicPr>
                <p:cNvPr id="98" name="Ink 97">
                  <a:extLst>
                    <a:ext uri="{FF2B5EF4-FFF2-40B4-BE49-F238E27FC236}">
                      <a16:creationId xmlns:a16="http://schemas.microsoft.com/office/drawing/2014/main" id="{2F289C6C-2095-257D-DD57-5AB2A838AA0F}"/>
                    </a:ext>
                  </a:extLst>
                </p:cNvPr>
                <p:cNvPicPr/>
                <p:nvPr/>
              </p:nvPicPr>
              <p:blipFill>
                <a:blip r:embed="rId174"/>
                <a:stretch>
                  <a:fillRect/>
                </a:stretch>
              </p:blipFill>
              <p:spPr>
                <a:xfrm>
                  <a:off x="3156258" y="2149579"/>
                  <a:ext cx="1465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9" name="Ink 98">
                  <a:extLst>
                    <a:ext uri="{FF2B5EF4-FFF2-40B4-BE49-F238E27FC236}">
                      <a16:creationId xmlns:a16="http://schemas.microsoft.com/office/drawing/2014/main" id="{565DCE50-8678-148C-4B4C-EEAC5CB43AFB}"/>
                    </a:ext>
                  </a:extLst>
                </p14:cNvPr>
                <p14:cNvContentPartPr/>
                <p14:nvPr/>
              </p14:nvContentPartPr>
              <p14:xfrm>
                <a:off x="3210618" y="2360179"/>
                <a:ext cx="78480" cy="18360"/>
              </p14:xfrm>
            </p:contentPart>
          </mc:Choice>
          <mc:Fallback xmlns="">
            <p:pic>
              <p:nvPicPr>
                <p:cNvPr id="99" name="Ink 98">
                  <a:extLst>
                    <a:ext uri="{FF2B5EF4-FFF2-40B4-BE49-F238E27FC236}">
                      <a16:creationId xmlns:a16="http://schemas.microsoft.com/office/drawing/2014/main" id="{565DCE50-8678-148C-4B4C-EEAC5CB43AFB}"/>
                    </a:ext>
                  </a:extLst>
                </p:cNvPr>
                <p:cNvPicPr/>
                <p:nvPr/>
              </p:nvPicPr>
              <p:blipFill>
                <a:blip r:embed="rId176"/>
                <a:stretch>
                  <a:fillRect/>
                </a:stretch>
              </p:blipFill>
              <p:spPr>
                <a:xfrm>
                  <a:off x="3174978" y="2324179"/>
                  <a:ext cx="1501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0" name="Ink 99">
                  <a:extLst>
                    <a:ext uri="{FF2B5EF4-FFF2-40B4-BE49-F238E27FC236}">
                      <a16:creationId xmlns:a16="http://schemas.microsoft.com/office/drawing/2014/main" id="{6C695F95-8195-33DF-AB05-A1796BE6C10C}"/>
                    </a:ext>
                  </a:extLst>
                </p14:cNvPr>
                <p14:cNvContentPartPr/>
                <p14:nvPr/>
              </p14:nvContentPartPr>
              <p14:xfrm>
                <a:off x="3294858" y="2294299"/>
                <a:ext cx="117000" cy="242640"/>
              </p14:xfrm>
            </p:contentPart>
          </mc:Choice>
          <mc:Fallback xmlns="">
            <p:pic>
              <p:nvPicPr>
                <p:cNvPr id="100" name="Ink 99">
                  <a:extLst>
                    <a:ext uri="{FF2B5EF4-FFF2-40B4-BE49-F238E27FC236}">
                      <a16:creationId xmlns:a16="http://schemas.microsoft.com/office/drawing/2014/main" id="{6C695F95-8195-33DF-AB05-A1796BE6C10C}"/>
                    </a:ext>
                  </a:extLst>
                </p:cNvPr>
                <p:cNvPicPr/>
                <p:nvPr/>
              </p:nvPicPr>
              <p:blipFill>
                <a:blip r:embed="rId178"/>
                <a:stretch>
                  <a:fillRect/>
                </a:stretch>
              </p:blipFill>
              <p:spPr>
                <a:xfrm>
                  <a:off x="3258858" y="2258659"/>
                  <a:ext cx="1886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2" name="Ink 101">
                  <a:extLst>
                    <a:ext uri="{FF2B5EF4-FFF2-40B4-BE49-F238E27FC236}">
                      <a16:creationId xmlns:a16="http://schemas.microsoft.com/office/drawing/2014/main" id="{85727031-F494-340C-0D74-EFCF6372C75C}"/>
                    </a:ext>
                  </a:extLst>
                </p14:cNvPr>
                <p14:cNvContentPartPr/>
                <p14:nvPr/>
              </p14:nvContentPartPr>
              <p14:xfrm>
                <a:off x="3720378" y="2066419"/>
                <a:ext cx="28440" cy="212760"/>
              </p14:xfrm>
            </p:contentPart>
          </mc:Choice>
          <mc:Fallback xmlns="">
            <p:pic>
              <p:nvPicPr>
                <p:cNvPr id="102" name="Ink 101">
                  <a:extLst>
                    <a:ext uri="{FF2B5EF4-FFF2-40B4-BE49-F238E27FC236}">
                      <a16:creationId xmlns:a16="http://schemas.microsoft.com/office/drawing/2014/main" id="{85727031-F494-340C-0D74-EFCF6372C75C}"/>
                    </a:ext>
                  </a:extLst>
                </p:cNvPr>
                <p:cNvPicPr/>
                <p:nvPr/>
              </p:nvPicPr>
              <p:blipFill>
                <a:blip r:embed="rId180"/>
                <a:stretch>
                  <a:fillRect/>
                </a:stretch>
              </p:blipFill>
              <p:spPr>
                <a:xfrm>
                  <a:off x="3684738" y="2030779"/>
                  <a:ext cx="1000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3" name="Ink 102">
                  <a:extLst>
                    <a:ext uri="{FF2B5EF4-FFF2-40B4-BE49-F238E27FC236}">
                      <a16:creationId xmlns:a16="http://schemas.microsoft.com/office/drawing/2014/main" id="{03DF533B-D0D0-EA71-0EA0-768EE97DEC4F}"/>
                    </a:ext>
                  </a:extLst>
                </p14:cNvPr>
                <p14:cNvContentPartPr/>
                <p14:nvPr/>
              </p14:nvContentPartPr>
              <p14:xfrm>
                <a:off x="3665298" y="2131579"/>
                <a:ext cx="150840" cy="26280"/>
              </p14:xfrm>
            </p:contentPart>
          </mc:Choice>
          <mc:Fallback xmlns="">
            <p:pic>
              <p:nvPicPr>
                <p:cNvPr id="103" name="Ink 102">
                  <a:extLst>
                    <a:ext uri="{FF2B5EF4-FFF2-40B4-BE49-F238E27FC236}">
                      <a16:creationId xmlns:a16="http://schemas.microsoft.com/office/drawing/2014/main" id="{03DF533B-D0D0-EA71-0EA0-768EE97DEC4F}"/>
                    </a:ext>
                  </a:extLst>
                </p:cNvPr>
                <p:cNvPicPr/>
                <p:nvPr/>
              </p:nvPicPr>
              <p:blipFill>
                <a:blip r:embed="rId182"/>
                <a:stretch>
                  <a:fillRect/>
                </a:stretch>
              </p:blipFill>
              <p:spPr>
                <a:xfrm>
                  <a:off x="3629298" y="2095939"/>
                  <a:ext cx="2224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4" name="Ink 103">
                  <a:extLst>
                    <a:ext uri="{FF2B5EF4-FFF2-40B4-BE49-F238E27FC236}">
                      <a16:creationId xmlns:a16="http://schemas.microsoft.com/office/drawing/2014/main" id="{772BFF35-B8A0-BD4F-5492-4D718CE9C2D4}"/>
                    </a:ext>
                  </a:extLst>
                </p14:cNvPr>
                <p14:cNvContentPartPr/>
                <p14:nvPr/>
              </p14:nvContentPartPr>
              <p14:xfrm>
                <a:off x="3824058" y="1981459"/>
                <a:ext cx="123480" cy="254160"/>
              </p14:xfrm>
            </p:contentPart>
          </mc:Choice>
          <mc:Fallback xmlns="">
            <p:pic>
              <p:nvPicPr>
                <p:cNvPr id="104" name="Ink 103">
                  <a:extLst>
                    <a:ext uri="{FF2B5EF4-FFF2-40B4-BE49-F238E27FC236}">
                      <a16:creationId xmlns:a16="http://schemas.microsoft.com/office/drawing/2014/main" id="{772BFF35-B8A0-BD4F-5492-4D718CE9C2D4}"/>
                    </a:ext>
                  </a:extLst>
                </p:cNvPr>
                <p:cNvPicPr/>
                <p:nvPr/>
              </p:nvPicPr>
              <p:blipFill>
                <a:blip r:embed="rId184"/>
                <a:stretch>
                  <a:fillRect/>
                </a:stretch>
              </p:blipFill>
              <p:spPr>
                <a:xfrm>
                  <a:off x="3788418" y="1945459"/>
                  <a:ext cx="1951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5" name="Ink 104">
                  <a:extLst>
                    <a:ext uri="{FF2B5EF4-FFF2-40B4-BE49-F238E27FC236}">
                      <a16:creationId xmlns:a16="http://schemas.microsoft.com/office/drawing/2014/main" id="{FD3118A7-8FF9-76EB-C277-0999E22E2B8F}"/>
                    </a:ext>
                  </a:extLst>
                </p14:cNvPr>
                <p14:cNvContentPartPr/>
                <p14:nvPr/>
              </p14:nvContentPartPr>
              <p14:xfrm>
                <a:off x="4339578" y="2028979"/>
                <a:ext cx="44280" cy="242640"/>
              </p14:xfrm>
            </p:contentPart>
          </mc:Choice>
          <mc:Fallback xmlns="">
            <p:pic>
              <p:nvPicPr>
                <p:cNvPr id="105" name="Ink 104">
                  <a:extLst>
                    <a:ext uri="{FF2B5EF4-FFF2-40B4-BE49-F238E27FC236}">
                      <a16:creationId xmlns:a16="http://schemas.microsoft.com/office/drawing/2014/main" id="{FD3118A7-8FF9-76EB-C277-0999E22E2B8F}"/>
                    </a:ext>
                  </a:extLst>
                </p:cNvPr>
                <p:cNvPicPr/>
                <p:nvPr/>
              </p:nvPicPr>
              <p:blipFill>
                <a:blip r:embed="rId186"/>
                <a:stretch>
                  <a:fillRect/>
                </a:stretch>
              </p:blipFill>
              <p:spPr>
                <a:xfrm>
                  <a:off x="4303578" y="1993339"/>
                  <a:ext cx="1159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6" name="Ink 105">
                  <a:extLst>
                    <a:ext uri="{FF2B5EF4-FFF2-40B4-BE49-F238E27FC236}">
                      <a16:creationId xmlns:a16="http://schemas.microsoft.com/office/drawing/2014/main" id="{26870B10-C4A1-2B2E-4423-D769DCD5148E}"/>
                    </a:ext>
                  </a:extLst>
                </p14:cNvPr>
                <p14:cNvContentPartPr/>
                <p14:nvPr/>
              </p14:nvContentPartPr>
              <p14:xfrm>
                <a:off x="4400778" y="2095939"/>
                <a:ext cx="88200" cy="79560"/>
              </p14:xfrm>
            </p:contentPart>
          </mc:Choice>
          <mc:Fallback xmlns="">
            <p:pic>
              <p:nvPicPr>
                <p:cNvPr id="106" name="Ink 105">
                  <a:extLst>
                    <a:ext uri="{FF2B5EF4-FFF2-40B4-BE49-F238E27FC236}">
                      <a16:creationId xmlns:a16="http://schemas.microsoft.com/office/drawing/2014/main" id="{26870B10-C4A1-2B2E-4423-D769DCD5148E}"/>
                    </a:ext>
                  </a:extLst>
                </p:cNvPr>
                <p:cNvPicPr/>
                <p:nvPr/>
              </p:nvPicPr>
              <p:blipFill>
                <a:blip r:embed="rId188"/>
                <a:stretch>
                  <a:fillRect/>
                </a:stretch>
              </p:blipFill>
              <p:spPr>
                <a:xfrm>
                  <a:off x="4364778" y="2059939"/>
                  <a:ext cx="159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07" name="Ink 106">
                  <a:extLst>
                    <a:ext uri="{FF2B5EF4-FFF2-40B4-BE49-F238E27FC236}">
                      <a16:creationId xmlns:a16="http://schemas.microsoft.com/office/drawing/2014/main" id="{BE83D2B2-2365-64E0-5340-92870D31DCB8}"/>
                    </a:ext>
                  </a:extLst>
                </p14:cNvPr>
                <p14:cNvContentPartPr/>
                <p14:nvPr/>
              </p14:nvContentPartPr>
              <p14:xfrm>
                <a:off x="4512738" y="2053459"/>
                <a:ext cx="135000" cy="106920"/>
              </p14:xfrm>
            </p:contentPart>
          </mc:Choice>
          <mc:Fallback xmlns="">
            <p:pic>
              <p:nvPicPr>
                <p:cNvPr id="107" name="Ink 106">
                  <a:extLst>
                    <a:ext uri="{FF2B5EF4-FFF2-40B4-BE49-F238E27FC236}">
                      <a16:creationId xmlns:a16="http://schemas.microsoft.com/office/drawing/2014/main" id="{BE83D2B2-2365-64E0-5340-92870D31DCB8}"/>
                    </a:ext>
                  </a:extLst>
                </p:cNvPr>
                <p:cNvPicPr/>
                <p:nvPr/>
              </p:nvPicPr>
              <p:blipFill>
                <a:blip r:embed="rId190"/>
                <a:stretch>
                  <a:fillRect/>
                </a:stretch>
              </p:blipFill>
              <p:spPr>
                <a:xfrm>
                  <a:off x="4476738" y="2017819"/>
                  <a:ext cx="206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8" name="Ink 107">
                  <a:extLst>
                    <a:ext uri="{FF2B5EF4-FFF2-40B4-BE49-F238E27FC236}">
                      <a16:creationId xmlns:a16="http://schemas.microsoft.com/office/drawing/2014/main" id="{DF662862-1AA7-E7C9-0425-A4C9F553F688}"/>
                    </a:ext>
                  </a:extLst>
                </p14:cNvPr>
                <p14:cNvContentPartPr/>
                <p14:nvPr/>
              </p14:nvContentPartPr>
              <p14:xfrm>
                <a:off x="4626138" y="2036899"/>
                <a:ext cx="80280" cy="111600"/>
              </p14:xfrm>
            </p:contentPart>
          </mc:Choice>
          <mc:Fallback xmlns="">
            <p:pic>
              <p:nvPicPr>
                <p:cNvPr id="108" name="Ink 107">
                  <a:extLst>
                    <a:ext uri="{FF2B5EF4-FFF2-40B4-BE49-F238E27FC236}">
                      <a16:creationId xmlns:a16="http://schemas.microsoft.com/office/drawing/2014/main" id="{DF662862-1AA7-E7C9-0425-A4C9F553F688}"/>
                    </a:ext>
                  </a:extLst>
                </p:cNvPr>
                <p:cNvPicPr/>
                <p:nvPr/>
              </p:nvPicPr>
              <p:blipFill>
                <a:blip r:embed="rId192"/>
                <a:stretch>
                  <a:fillRect/>
                </a:stretch>
              </p:blipFill>
              <p:spPr>
                <a:xfrm>
                  <a:off x="4590498" y="2000899"/>
                  <a:ext cx="1519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4" name="Ink 113">
                  <a:extLst>
                    <a:ext uri="{FF2B5EF4-FFF2-40B4-BE49-F238E27FC236}">
                      <a16:creationId xmlns:a16="http://schemas.microsoft.com/office/drawing/2014/main" id="{EF410709-C614-7F06-4FFC-4C993B80B413}"/>
                    </a:ext>
                  </a:extLst>
                </p14:cNvPr>
                <p14:cNvContentPartPr/>
                <p14:nvPr/>
              </p14:nvContentPartPr>
              <p14:xfrm>
                <a:off x="3888498" y="2563579"/>
                <a:ext cx="99720" cy="199080"/>
              </p14:xfrm>
            </p:contentPart>
          </mc:Choice>
          <mc:Fallback xmlns="">
            <p:pic>
              <p:nvPicPr>
                <p:cNvPr id="114" name="Ink 113">
                  <a:extLst>
                    <a:ext uri="{FF2B5EF4-FFF2-40B4-BE49-F238E27FC236}">
                      <a16:creationId xmlns:a16="http://schemas.microsoft.com/office/drawing/2014/main" id="{EF410709-C614-7F06-4FFC-4C993B80B413}"/>
                    </a:ext>
                  </a:extLst>
                </p:cNvPr>
                <p:cNvPicPr/>
                <p:nvPr/>
              </p:nvPicPr>
              <p:blipFill>
                <a:blip r:embed="rId194"/>
                <a:stretch>
                  <a:fillRect/>
                </a:stretch>
              </p:blipFill>
              <p:spPr>
                <a:xfrm>
                  <a:off x="3852858" y="2527579"/>
                  <a:ext cx="1713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5" name="Ink 114">
                  <a:extLst>
                    <a:ext uri="{FF2B5EF4-FFF2-40B4-BE49-F238E27FC236}">
                      <a16:creationId xmlns:a16="http://schemas.microsoft.com/office/drawing/2014/main" id="{F2D69280-F6A9-B00E-83A9-6C11919FAB38}"/>
                    </a:ext>
                  </a:extLst>
                </p14:cNvPr>
                <p14:cNvContentPartPr/>
                <p14:nvPr/>
              </p14:nvContentPartPr>
              <p14:xfrm>
                <a:off x="4046538" y="2447299"/>
                <a:ext cx="46800" cy="273960"/>
              </p14:xfrm>
            </p:contentPart>
          </mc:Choice>
          <mc:Fallback xmlns="">
            <p:pic>
              <p:nvPicPr>
                <p:cNvPr id="115" name="Ink 114">
                  <a:extLst>
                    <a:ext uri="{FF2B5EF4-FFF2-40B4-BE49-F238E27FC236}">
                      <a16:creationId xmlns:a16="http://schemas.microsoft.com/office/drawing/2014/main" id="{F2D69280-F6A9-B00E-83A9-6C11919FAB38}"/>
                    </a:ext>
                  </a:extLst>
                </p:cNvPr>
                <p:cNvPicPr/>
                <p:nvPr/>
              </p:nvPicPr>
              <p:blipFill>
                <a:blip r:embed="rId196"/>
                <a:stretch>
                  <a:fillRect/>
                </a:stretch>
              </p:blipFill>
              <p:spPr>
                <a:xfrm>
                  <a:off x="4010538" y="2411299"/>
                  <a:ext cx="1184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6" name="Ink 115">
                  <a:extLst>
                    <a:ext uri="{FF2B5EF4-FFF2-40B4-BE49-F238E27FC236}">
                      <a16:creationId xmlns:a16="http://schemas.microsoft.com/office/drawing/2014/main" id="{06CF2349-35B0-5E24-6469-D34CA6151708}"/>
                    </a:ext>
                  </a:extLst>
                </p14:cNvPr>
                <p14:cNvContentPartPr/>
                <p14:nvPr/>
              </p14:nvContentPartPr>
              <p14:xfrm>
                <a:off x="4126818" y="2582659"/>
                <a:ext cx="71640" cy="138600"/>
              </p14:xfrm>
            </p:contentPart>
          </mc:Choice>
          <mc:Fallback xmlns="">
            <p:pic>
              <p:nvPicPr>
                <p:cNvPr id="116" name="Ink 115">
                  <a:extLst>
                    <a:ext uri="{FF2B5EF4-FFF2-40B4-BE49-F238E27FC236}">
                      <a16:creationId xmlns:a16="http://schemas.microsoft.com/office/drawing/2014/main" id="{06CF2349-35B0-5E24-6469-D34CA6151708}"/>
                    </a:ext>
                  </a:extLst>
                </p:cNvPr>
                <p:cNvPicPr/>
                <p:nvPr/>
              </p:nvPicPr>
              <p:blipFill>
                <a:blip r:embed="rId198"/>
                <a:stretch>
                  <a:fillRect/>
                </a:stretch>
              </p:blipFill>
              <p:spPr>
                <a:xfrm>
                  <a:off x="4090818" y="2547019"/>
                  <a:ext cx="143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7" name="Ink 116">
                  <a:extLst>
                    <a:ext uri="{FF2B5EF4-FFF2-40B4-BE49-F238E27FC236}">
                      <a16:creationId xmlns:a16="http://schemas.microsoft.com/office/drawing/2014/main" id="{965796DA-9846-F93F-B71B-0493BB63276E}"/>
                    </a:ext>
                  </a:extLst>
                </p14:cNvPr>
                <p14:cNvContentPartPr/>
                <p14:nvPr/>
              </p14:nvContentPartPr>
              <p14:xfrm>
                <a:off x="4245258" y="2545939"/>
                <a:ext cx="96120" cy="203760"/>
              </p14:xfrm>
            </p:contentPart>
          </mc:Choice>
          <mc:Fallback xmlns="">
            <p:pic>
              <p:nvPicPr>
                <p:cNvPr id="117" name="Ink 116">
                  <a:extLst>
                    <a:ext uri="{FF2B5EF4-FFF2-40B4-BE49-F238E27FC236}">
                      <a16:creationId xmlns:a16="http://schemas.microsoft.com/office/drawing/2014/main" id="{965796DA-9846-F93F-B71B-0493BB63276E}"/>
                    </a:ext>
                  </a:extLst>
                </p:cNvPr>
                <p:cNvPicPr/>
                <p:nvPr/>
              </p:nvPicPr>
              <p:blipFill>
                <a:blip r:embed="rId200"/>
                <a:stretch>
                  <a:fillRect/>
                </a:stretch>
              </p:blipFill>
              <p:spPr>
                <a:xfrm>
                  <a:off x="4209258" y="2510299"/>
                  <a:ext cx="1677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8" name="Ink 117">
                  <a:extLst>
                    <a:ext uri="{FF2B5EF4-FFF2-40B4-BE49-F238E27FC236}">
                      <a16:creationId xmlns:a16="http://schemas.microsoft.com/office/drawing/2014/main" id="{326231D6-B3F6-1104-05C9-11A58465E7D9}"/>
                    </a:ext>
                  </a:extLst>
                </p14:cNvPr>
                <p14:cNvContentPartPr/>
                <p14:nvPr/>
              </p14:nvContentPartPr>
              <p14:xfrm>
                <a:off x="4388538" y="2545939"/>
                <a:ext cx="119880" cy="138240"/>
              </p14:xfrm>
            </p:contentPart>
          </mc:Choice>
          <mc:Fallback xmlns="">
            <p:pic>
              <p:nvPicPr>
                <p:cNvPr id="118" name="Ink 117">
                  <a:extLst>
                    <a:ext uri="{FF2B5EF4-FFF2-40B4-BE49-F238E27FC236}">
                      <a16:creationId xmlns:a16="http://schemas.microsoft.com/office/drawing/2014/main" id="{326231D6-B3F6-1104-05C9-11A58465E7D9}"/>
                    </a:ext>
                  </a:extLst>
                </p:cNvPr>
                <p:cNvPicPr/>
                <p:nvPr/>
              </p:nvPicPr>
              <p:blipFill>
                <a:blip r:embed="rId202"/>
                <a:stretch>
                  <a:fillRect/>
                </a:stretch>
              </p:blipFill>
              <p:spPr>
                <a:xfrm>
                  <a:off x="4352898" y="2509939"/>
                  <a:ext cx="1915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19" name="Ink 118">
                  <a:extLst>
                    <a:ext uri="{FF2B5EF4-FFF2-40B4-BE49-F238E27FC236}">
                      <a16:creationId xmlns:a16="http://schemas.microsoft.com/office/drawing/2014/main" id="{F6046983-A427-E5D2-7EDB-1279CACAA12E}"/>
                    </a:ext>
                  </a:extLst>
                </p14:cNvPr>
                <p14:cNvContentPartPr/>
                <p14:nvPr/>
              </p14:nvContentPartPr>
              <p14:xfrm>
                <a:off x="3873738" y="2759059"/>
                <a:ext cx="670680" cy="160920"/>
              </p14:xfrm>
            </p:contentPart>
          </mc:Choice>
          <mc:Fallback xmlns="">
            <p:pic>
              <p:nvPicPr>
                <p:cNvPr id="119" name="Ink 118">
                  <a:extLst>
                    <a:ext uri="{FF2B5EF4-FFF2-40B4-BE49-F238E27FC236}">
                      <a16:creationId xmlns:a16="http://schemas.microsoft.com/office/drawing/2014/main" id="{F6046983-A427-E5D2-7EDB-1279CACAA12E}"/>
                    </a:ext>
                  </a:extLst>
                </p:cNvPr>
                <p:cNvPicPr/>
                <p:nvPr/>
              </p:nvPicPr>
              <p:blipFill>
                <a:blip r:embed="rId204"/>
                <a:stretch>
                  <a:fillRect/>
                </a:stretch>
              </p:blipFill>
              <p:spPr>
                <a:xfrm>
                  <a:off x="3837738" y="2723059"/>
                  <a:ext cx="7423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4" name="Ink 123">
                  <a:extLst>
                    <a:ext uri="{FF2B5EF4-FFF2-40B4-BE49-F238E27FC236}">
                      <a16:creationId xmlns:a16="http://schemas.microsoft.com/office/drawing/2014/main" id="{072763E0-14F6-BC20-B545-90C1BABDEE3F}"/>
                    </a:ext>
                  </a:extLst>
                </p14:cNvPr>
                <p14:cNvContentPartPr/>
                <p14:nvPr/>
              </p14:nvContentPartPr>
              <p14:xfrm>
                <a:off x="4659618" y="2684899"/>
                <a:ext cx="26640" cy="92880"/>
              </p14:xfrm>
            </p:contentPart>
          </mc:Choice>
          <mc:Fallback xmlns="">
            <p:pic>
              <p:nvPicPr>
                <p:cNvPr id="124" name="Ink 123">
                  <a:extLst>
                    <a:ext uri="{FF2B5EF4-FFF2-40B4-BE49-F238E27FC236}">
                      <a16:creationId xmlns:a16="http://schemas.microsoft.com/office/drawing/2014/main" id="{072763E0-14F6-BC20-B545-90C1BABDEE3F}"/>
                    </a:ext>
                  </a:extLst>
                </p:cNvPr>
                <p:cNvPicPr/>
                <p:nvPr/>
              </p:nvPicPr>
              <p:blipFill>
                <a:blip r:embed="rId206"/>
                <a:stretch>
                  <a:fillRect/>
                </a:stretch>
              </p:blipFill>
              <p:spPr>
                <a:xfrm>
                  <a:off x="4623978" y="2648899"/>
                  <a:ext cx="982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5" name="Ink 124">
                  <a:extLst>
                    <a:ext uri="{FF2B5EF4-FFF2-40B4-BE49-F238E27FC236}">
                      <a16:creationId xmlns:a16="http://schemas.microsoft.com/office/drawing/2014/main" id="{EDDAFB8F-E6F2-C998-B691-5B17A4744D20}"/>
                    </a:ext>
                  </a:extLst>
                </p14:cNvPr>
                <p14:cNvContentPartPr/>
                <p14:nvPr/>
              </p14:nvContentPartPr>
              <p14:xfrm>
                <a:off x="4785978" y="2501299"/>
                <a:ext cx="247320" cy="145440"/>
              </p14:xfrm>
            </p:contentPart>
          </mc:Choice>
          <mc:Fallback xmlns="">
            <p:pic>
              <p:nvPicPr>
                <p:cNvPr id="125" name="Ink 124">
                  <a:extLst>
                    <a:ext uri="{FF2B5EF4-FFF2-40B4-BE49-F238E27FC236}">
                      <a16:creationId xmlns:a16="http://schemas.microsoft.com/office/drawing/2014/main" id="{EDDAFB8F-E6F2-C998-B691-5B17A4744D20}"/>
                    </a:ext>
                  </a:extLst>
                </p:cNvPr>
                <p:cNvPicPr/>
                <p:nvPr/>
              </p:nvPicPr>
              <p:blipFill>
                <a:blip r:embed="rId208"/>
                <a:stretch>
                  <a:fillRect/>
                </a:stretch>
              </p:blipFill>
              <p:spPr>
                <a:xfrm>
                  <a:off x="4749978" y="2465659"/>
                  <a:ext cx="318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6" name="Ink 125">
                  <a:extLst>
                    <a:ext uri="{FF2B5EF4-FFF2-40B4-BE49-F238E27FC236}">
                      <a16:creationId xmlns:a16="http://schemas.microsoft.com/office/drawing/2014/main" id="{B5A88586-899E-5F74-AA2A-6744F40DFB34}"/>
                    </a:ext>
                  </a:extLst>
                </p14:cNvPr>
                <p14:cNvContentPartPr/>
                <p14:nvPr/>
              </p14:nvContentPartPr>
              <p14:xfrm>
                <a:off x="5192058" y="2414899"/>
                <a:ext cx="152640" cy="124560"/>
              </p14:xfrm>
            </p:contentPart>
          </mc:Choice>
          <mc:Fallback xmlns="">
            <p:pic>
              <p:nvPicPr>
                <p:cNvPr id="126" name="Ink 125">
                  <a:extLst>
                    <a:ext uri="{FF2B5EF4-FFF2-40B4-BE49-F238E27FC236}">
                      <a16:creationId xmlns:a16="http://schemas.microsoft.com/office/drawing/2014/main" id="{B5A88586-899E-5F74-AA2A-6744F40DFB34}"/>
                    </a:ext>
                  </a:extLst>
                </p:cNvPr>
                <p:cNvPicPr/>
                <p:nvPr/>
              </p:nvPicPr>
              <p:blipFill>
                <a:blip r:embed="rId210"/>
                <a:stretch>
                  <a:fillRect/>
                </a:stretch>
              </p:blipFill>
              <p:spPr>
                <a:xfrm>
                  <a:off x="5156418" y="2379259"/>
                  <a:ext cx="2242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7" name="Ink 126">
                  <a:extLst>
                    <a:ext uri="{FF2B5EF4-FFF2-40B4-BE49-F238E27FC236}">
                      <a16:creationId xmlns:a16="http://schemas.microsoft.com/office/drawing/2014/main" id="{DF370BF4-6037-B8BC-A0C7-0785EE2D23C2}"/>
                    </a:ext>
                  </a:extLst>
                </p14:cNvPr>
                <p14:cNvContentPartPr/>
                <p14:nvPr/>
              </p14:nvContentPartPr>
              <p14:xfrm>
                <a:off x="5386098" y="2416699"/>
                <a:ext cx="102960" cy="79920"/>
              </p14:xfrm>
            </p:contentPart>
          </mc:Choice>
          <mc:Fallback xmlns="">
            <p:pic>
              <p:nvPicPr>
                <p:cNvPr id="127" name="Ink 126">
                  <a:extLst>
                    <a:ext uri="{FF2B5EF4-FFF2-40B4-BE49-F238E27FC236}">
                      <a16:creationId xmlns:a16="http://schemas.microsoft.com/office/drawing/2014/main" id="{DF370BF4-6037-B8BC-A0C7-0785EE2D23C2}"/>
                    </a:ext>
                  </a:extLst>
                </p:cNvPr>
                <p:cNvPicPr/>
                <p:nvPr/>
              </p:nvPicPr>
              <p:blipFill>
                <a:blip r:embed="rId212"/>
                <a:stretch>
                  <a:fillRect/>
                </a:stretch>
              </p:blipFill>
              <p:spPr>
                <a:xfrm>
                  <a:off x="5350458" y="2381059"/>
                  <a:ext cx="174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8" name="Ink 127">
                  <a:extLst>
                    <a:ext uri="{FF2B5EF4-FFF2-40B4-BE49-F238E27FC236}">
                      <a16:creationId xmlns:a16="http://schemas.microsoft.com/office/drawing/2014/main" id="{CCADF023-6508-83CD-E7F1-10AE7318985C}"/>
                    </a:ext>
                  </a:extLst>
                </p14:cNvPr>
                <p14:cNvContentPartPr/>
                <p14:nvPr/>
              </p14:nvContentPartPr>
              <p14:xfrm>
                <a:off x="5515338" y="2370979"/>
                <a:ext cx="72360" cy="105840"/>
              </p14:xfrm>
            </p:contentPart>
          </mc:Choice>
          <mc:Fallback xmlns="">
            <p:pic>
              <p:nvPicPr>
                <p:cNvPr id="128" name="Ink 127">
                  <a:extLst>
                    <a:ext uri="{FF2B5EF4-FFF2-40B4-BE49-F238E27FC236}">
                      <a16:creationId xmlns:a16="http://schemas.microsoft.com/office/drawing/2014/main" id="{CCADF023-6508-83CD-E7F1-10AE7318985C}"/>
                    </a:ext>
                  </a:extLst>
                </p:cNvPr>
                <p:cNvPicPr/>
                <p:nvPr/>
              </p:nvPicPr>
              <p:blipFill>
                <a:blip r:embed="rId214"/>
                <a:stretch>
                  <a:fillRect/>
                </a:stretch>
              </p:blipFill>
              <p:spPr>
                <a:xfrm>
                  <a:off x="5479338" y="2335339"/>
                  <a:ext cx="1440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9" name="Ink 128">
                  <a:extLst>
                    <a:ext uri="{FF2B5EF4-FFF2-40B4-BE49-F238E27FC236}">
                      <a16:creationId xmlns:a16="http://schemas.microsoft.com/office/drawing/2014/main" id="{E4B61486-6A44-7A03-B583-CC8DDEDF2A0B}"/>
                    </a:ext>
                  </a:extLst>
                </p14:cNvPr>
                <p14:cNvContentPartPr/>
                <p14:nvPr/>
              </p14:nvContentPartPr>
              <p14:xfrm>
                <a:off x="5628738" y="2152459"/>
                <a:ext cx="36000" cy="241560"/>
              </p14:xfrm>
            </p:contentPart>
          </mc:Choice>
          <mc:Fallback xmlns="">
            <p:pic>
              <p:nvPicPr>
                <p:cNvPr id="129" name="Ink 128">
                  <a:extLst>
                    <a:ext uri="{FF2B5EF4-FFF2-40B4-BE49-F238E27FC236}">
                      <a16:creationId xmlns:a16="http://schemas.microsoft.com/office/drawing/2014/main" id="{E4B61486-6A44-7A03-B583-CC8DDEDF2A0B}"/>
                    </a:ext>
                  </a:extLst>
                </p:cNvPr>
                <p:cNvPicPr/>
                <p:nvPr/>
              </p:nvPicPr>
              <p:blipFill>
                <a:blip r:embed="rId216"/>
                <a:stretch>
                  <a:fillRect/>
                </a:stretch>
              </p:blipFill>
              <p:spPr>
                <a:xfrm>
                  <a:off x="5593098" y="2116459"/>
                  <a:ext cx="1076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0" name="Ink 129">
                  <a:extLst>
                    <a:ext uri="{FF2B5EF4-FFF2-40B4-BE49-F238E27FC236}">
                      <a16:creationId xmlns:a16="http://schemas.microsoft.com/office/drawing/2014/main" id="{C246E877-B634-08E0-6288-CB1110544FCF}"/>
                    </a:ext>
                  </a:extLst>
                </p14:cNvPr>
                <p14:cNvContentPartPr/>
                <p14:nvPr/>
              </p14:nvContentPartPr>
              <p14:xfrm>
                <a:off x="5615058" y="2296819"/>
                <a:ext cx="82080" cy="24120"/>
              </p14:xfrm>
            </p:contentPart>
          </mc:Choice>
          <mc:Fallback xmlns="">
            <p:pic>
              <p:nvPicPr>
                <p:cNvPr id="130" name="Ink 129">
                  <a:extLst>
                    <a:ext uri="{FF2B5EF4-FFF2-40B4-BE49-F238E27FC236}">
                      <a16:creationId xmlns:a16="http://schemas.microsoft.com/office/drawing/2014/main" id="{C246E877-B634-08E0-6288-CB1110544FCF}"/>
                    </a:ext>
                  </a:extLst>
                </p:cNvPr>
                <p:cNvPicPr/>
                <p:nvPr/>
              </p:nvPicPr>
              <p:blipFill>
                <a:blip r:embed="rId218"/>
                <a:stretch>
                  <a:fillRect/>
                </a:stretch>
              </p:blipFill>
              <p:spPr>
                <a:xfrm>
                  <a:off x="5579058" y="2261179"/>
                  <a:ext cx="153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2" name="Ink 131">
                  <a:extLst>
                    <a:ext uri="{FF2B5EF4-FFF2-40B4-BE49-F238E27FC236}">
                      <a16:creationId xmlns:a16="http://schemas.microsoft.com/office/drawing/2014/main" id="{B855408D-0DBE-BD1C-5CBC-A08D14B465F7}"/>
                    </a:ext>
                  </a:extLst>
                </p14:cNvPr>
                <p14:cNvContentPartPr/>
                <p14:nvPr/>
              </p14:nvContentPartPr>
              <p14:xfrm>
                <a:off x="4903698" y="2931499"/>
                <a:ext cx="72000" cy="130320"/>
              </p14:xfrm>
            </p:contentPart>
          </mc:Choice>
          <mc:Fallback xmlns="">
            <p:pic>
              <p:nvPicPr>
                <p:cNvPr id="132" name="Ink 131">
                  <a:extLst>
                    <a:ext uri="{FF2B5EF4-FFF2-40B4-BE49-F238E27FC236}">
                      <a16:creationId xmlns:a16="http://schemas.microsoft.com/office/drawing/2014/main" id="{B855408D-0DBE-BD1C-5CBC-A08D14B465F7}"/>
                    </a:ext>
                  </a:extLst>
                </p:cNvPr>
                <p:cNvPicPr/>
                <p:nvPr/>
              </p:nvPicPr>
              <p:blipFill>
                <a:blip r:embed="rId220"/>
                <a:stretch>
                  <a:fillRect/>
                </a:stretch>
              </p:blipFill>
              <p:spPr>
                <a:xfrm>
                  <a:off x="4867698" y="2895499"/>
                  <a:ext cx="143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3" name="Ink 132">
                  <a:extLst>
                    <a:ext uri="{FF2B5EF4-FFF2-40B4-BE49-F238E27FC236}">
                      <a16:creationId xmlns:a16="http://schemas.microsoft.com/office/drawing/2014/main" id="{F6065588-E94B-D908-E494-66DB6DCE851D}"/>
                    </a:ext>
                  </a:extLst>
                </p14:cNvPr>
                <p14:cNvContentPartPr/>
                <p14:nvPr/>
              </p14:nvContentPartPr>
              <p14:xfrm>
                <a:off x="4935018" y="2916379"/>
                <a:ext cx="60480" cy="244800"/>
              </p14:xfrm>
            </p:contentPart>
          </mc:Choice>
          <mc:Fallback xmlns="">
            <p:pic>
              <p:nvPicPr>
                <p:cNvPr id="133" name="Ink 132">
                  <a:extLst>
                    <a:ext uri="{FF2B5EF4-FFF2-40B4-BE49-F238E27FC236}">
                      <a16:creationId xmlns:a16="http://schemas.microsoft.com/office/drawing/2014/main" id="{F6065588-E94B-D908-E494-66DB6DCE851D}"/>
                    </a:ext>
                  </a:extLst>
                </p:cNvPr>
                <p:cNvPicPr/>
                <p:nvPr/>
              </p:nvPicPr>
              <p:blipFill>
                <a:blip r:embed="rId222"/>
                <a:stretch>
                  <a:fillRect/>
                </a:stretch>
              </p:blipFill>
              <p:spPr>
                <a:xfrm>
                  <a:off x="4899378" y="2880379"/>
                  <a:ext cx="1321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4" name="Ink 133">
                  <a:extLst>
                    <a:ext uri="{FF2B5EF4-FFF2-40B4-BE49-F238E27FC236}">
                      <a16:creationId xmlns:a16="http://schemas.microsoft.com/office/drawing/2014/main" id="{59AB43A1-4AE4-288C-317F-A4B68EA27A87}"/>
                    </a:ext>
                  </a:extLst>
                </p14:cNvPr>
                <p14:cNvContentPartPr/>
                <p14:nvPr/>
              </p14:nvContentPartPr>
              <p14:xfrm>
                <a:off x="5023578" y="2890819"/>
                <a:ext cx="81000" cy="111960"/>
              </p14:xfrm>
            </p:contentPart>
          </mc:Choice>
          <mc:Fallback xmlns="">
            <p:pic>
              <p:nvPicPr>
                <p:cNvPr id="134" name="Ink 133">
                  <a:extLst>
                    <a:ext uri="{FF2B5EF4-FFF2-40B4-BE49-F238E27FC236}">
                      <a16:creationId xmlns:a16="http://schemas.microsoft.com/office/drawing/2014/main" id="{59AB43A1-4AE4-288C-317F-A4B68EA27A87}"/>
                    </a:ext>
                  </a:extLst>
                </p:cNvPr>
                <p:cNvPicPr/>
                <p:nvPr/>
              </p:nvPicPr>
              <p:blipFill>
                <a:blip r:embed="rId224"/>
                <a:stretch>
                  <a:fillRect/>
                </a:stretch>
              </p:blipFill>
              <p:spPr>
                <a:xfrm>
                  <a:off x="4987938" y="2855179"/>
                  <a:ext cx="152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5" name="Ink 134">
                  <a:extLst>
                    <a:ext uri="{FF2B5EF4-FFF2-40B4-BE49-F238E27FC236}">
                      <a16:creationId xmlns:a16="http://schemas.microsoft.com/office/drawing/2014/main" id="{9A56582E-B9A8-B80B-5F24-C4CC01C69987}"/>
                    </a:ext>
                  </a:extLst>
                </p14:cNvPr>
                <p14:cNvContentPartPr/>
                <p14:nvPr/>
              </p14:nvContentPartPr>
              <p14:xfrm>
                <a:off x="5154258" y="2719099"/>
                <a:ext cx="35640" cy="126000"/>
              </p14:xfrm>
            </p:contentPart>
          </mc:Choice>
          <mc:Fallback xmlns="">
            <p:pic>
              <p:nvPicPr>
                <p:cNvPr id="135" name="Ink 134">
                  <a:extLst>
                    <a:ext uri="{FF2B5EF4-FFF2-40B4-BE49-F238E27FC236}">
                      <a16:creationId xmlns:a16="http://schemas.microsoft.com/office/drawing/2014/main" id="{9A56582E-B9A8-B80B-5F24-C4CC01C69987}"/>
                    </a:ext>
                  </a:extLst>
                </p:cNvPr>
                <p:cNvPicPr/>
                <p:nvPr/>
              </p:nvPicPr>
              <p:blipFill>
                <a:blip r:embed="rId226"/>
                <a:stretch>
                  <a:fillRect/>
                </a:stretch>
              </p:blipFill>
              <p:spPr>
                <a:xfrm>
                  <a:off x="5118258" y="2683099"/>
                  <a:ext cx="1072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6" name="Ink 135">
                  <a:extLst>
                    <a:ext uri="{FF2B5EF4-FFF2-40B4-BE49-F238E27FC236}">
                      <a16:creationId xmlns:a16="http://schemas.microsoft.com/office/drawing/2014/main" id="{0101D165-F84E-BE44-C9CD-8910BD8F8F56}"/>
                    </a:ext>
                  </a:extLst>
                </p14:cNvPr>
                <p14:cNvContentPartPr/>
                <p14:nvPr/>
              </p14:nvContentPartPr>
              <p14:xfrm>
                <a:off x="5217258" y="2713339"/>
                <a:ext cx="68040" cy="96480"/>
              </p14:xfrm>
            </p:contentPart>
          </mc:Choice>
          <mc:Fallback xmlns="">
            <p:pic>
              <p:nvPicPr>
                <p:cNvPr id="136" name="Ink 135">
                  <a:extLst>
                    <a:ext uri="{FF2B5EF4-FFF2-40B4-BE49-F238E27FC236}">
                      <a16:creationId xmlns:a16="http://schemas.microsoft.com/office/drawing/2014/main" id="{0101D165-F84E-BE44-C9CD-8910BD8F8F56}"/>
                    </a:ext>
                  </a:extLst>
                </p:cNvPr>
                <p:cNvPicPr/>
                <p:nvPr/>
              </p:nvPicPr>
              <p:blipFill>
                <a:blip r:embed="rId228"/>
                <a:stretch>
                  <a:fillRect/>
                </a:stretch>
              </p:blipFill>
              <p:spPr>
                <a:xfrm>
                  <a:off x="5181258" y="2677339"/>
                  <a:ext cx="139680" cy="168120"/>
                </a:xfrm>
                <a:prstGeom prst="rect">
                  <a:avLst/>
                </a:prstGeom>
              </p:spPr>
            </p:pic>
          </mc:Fallback>
        </mc:AlternateContent>
      </p:grpSp>
    </p:spTree>
    <p:extLst>
      <p:ext uri="{BB962C8B-B14F-4D97-AF65-F5344CB8AC3E}">
        <p14:creationId xmlns:p14="http://schemas.microsoft.com/office/powerpoint/2010/main" val="16913050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5926-FFDA-31F9-9594-60B2B4CDCB84}"/>
              </a:ext>
            </a:extLst>
          </p:cNvPr>
          <p:cNvSpPr>
            <a:spLocks noGrp="1"/>
          </p:cNvSpPr>
          <p:nvPr>
            <p:ph type="ctrTitle"/>
          </p:nvPr>
        </p:nvSpPr>
        <p:spPr/>
        <p:txBody>
          <a:bodyPr/>
          <a:lstStyle/>
          <a:p>
            <a:endParaRPr lang="en-CA"/>
          </a:p>
        </p:txBody>
      </p:sp>
      <p:pic>
        <p:nvPicPr>
          <p:cNvPr id="4" name="Picture 3" descr="A person wearing a face mask&#10;&#10;AI-generated content may be incorrect.">
            <a:extLst>
              <a:ext uri="{FF2B5EF4-FFF2-40B4-BE49-F238E27FC236}">
                <a16:creationId xmlns:a16="http://schemas.microsoft.com/office/drawing/2014/main" id="{947E466D-BBAD-7D84-BB43-B0958E7F7B98}"/>
              </a:ext>
            </a:extLst>
          </p:cNvPr>
          <p:cNvPicPr>
            <a:picLocks noChangeAspect="1"/>
          </p:cNvPicPr>
          <p:nvPr/>
        </p:nvPicPr>
        <p:blipFill>
          <a:blip r:embed="rId2"/>
          <a:stretch>
            <a:fillRect/>
          </a:stretch>
        </p:blipFill>
        <p:spPr>
          <a:xfrm>
            <a:off x="0" y="4682"/>
            <a:ext cx="12192000" cy="6848636"/>
          </a:xfrm>
          <a:prstGeom prst="rect">
            <a:avLst/>
          </a:prstGeom>
        </p:spPr>
      </p:pic>
      <p:pic>
        <p:nvPicPr>
          <p:cNvPr id="5" name="Google Shape;894;p66">
            <a:extLst>
              <a:ext uri="{FF2B5EF4-FFF2-40B4-BE49-F238E27FC236}">
                <a16:creationId xmlns:a16="http://schemas.microsoft.com/office/drawing/2014/main" id="{CD9D7113-BEA6-9866-6BF6-15ACCEF665D7}"/>
              </a:ext>
            </a:extLst>
          </p:cNvPr>
          <p:cNvPicPr preferRelativeResize="0"/>
          <p:nvPr/>
        </p:nvPicPr>
        <p:blipFill rotWithShape="1">
          <a:blip r:embed="rId3">
            <a:alphaModFix/>
          </a:blip>
          <a:srcRect l="14925" t="3281" r="25251"/>
          <a:stretch/>
        </p:blipFill>
        <p:spPr>
          <a:xfrm>
            <a:off x="8757734" y="1927793"/>
            <a:ext cx="2787343" cy="4433611"/>
          </a:xfrm>
          <a:prstGeom prst="roundRect">
            <a:avLst/>
          </a:prstGeom>
          <a:noFill/>
          <a:ln>
            <a:noFill/>
          </a:ln>
        </p:spPr>
      </p:pic>
      <p:pic>
        <p:nvPicPr>
          <p:cNvPr id="6" name="Picture 5">
            <a:extLst>
              <a:ext uri="{FF2B5EF4-FFF2-40B4-BE49-F238E27FC236}">
                <a16:creationId xmlns:a16="http://schemas.microsoft.com/office/drawing/2014/main" id="{F8AD49AC-9862-266B-79D1-81C94ACF0362}"/>
              </a:ext>
            </a:extLst>
          </p:cNvPr>
          <p:cNvPicPr>
            <a:picLocks noChangeAspect="1"/>
          </p:cNvPicPr>
          <p:nvPr/>
        </p:nvPicPr>
        <p:blipFill>
          <a:blip r:embed="rId4"/>
          <a:stretch>
            <a:fillRect/>
          </a:stretch>
        </p:blipFill>
        <p:spPr>
          <a:xfrm>
            <a:off x="6170307" y="1497116"/>
            <a:ext cx="532581" cy="508373"/>
          </a:xfrm>
          <a:prstGeom prst="rect">
            <a:avLst/>
          </a:prstGeom>
        </p:spPr>
      </p:pic>
      <p:pic>
        <p:nvPicPr>
          <p:cNvPr id="7" name="Picture 6">
            <a:extLst>
              <a:ext uri="{FF2B5EF4-FFF2-40B4-BE49-F238E27FC236}">
                <a16:creationId xmlns:a16="http://schemas.microsoft.com/office/drawing/2014/main" id="{F6E1CC41-F7AF-C05B-4B08-56FC31C4ED7C}"/>
              </a:ext>
            </a:extLst>
          </p:cNvPr>
          <p:cNvPicPr>
            <a:picLocks noChangeAspect="1"/>
          </p:cNvPicPr>
          <p:nvPr/>
        </p:nvPicPr>
        <p:blipFill>
          <a:blip r:embed="rId4"/>
          <a:stretch>
            <a:fillRect/>
          </a:stretch>
        </p:blipFill>
        <p:spPr>
          <a:xfrm>
            <a:off x="3460387" y="1554660"/>
            <a:ext cx="532581" cy="508373"/>
          </a:xfrm>
          <a:prstGeom prst="rect">
            <a:avLst/>
          </a:prstGeom>
        </p:spPr>
      </p:pic>
      <p:pic>
        <p:nvPicPr>
          <p:cNvPr id="8" name="Picture 7">
            <a:extLst>
              <a:ext uri="{FF2B5EF4-FFF2-40B4-BE49-F238E27FC236}">
                <a16:creationId xmlns:a16="http://schemas.microsoft.com/office/drawing/2014/main" id="{97A525FE-9DBA-AEAD-F726-BE276F24ABD0}"/>
              </a:ext>
            </a:extLst>
          </p:cNvPr>
          <p:cNvPicPr>
            <a:picLocks noChangeAspect="1"/>
          </p:cNvPicPr>
          <p:nvPr/>
        </p:nvPicPr>
        <p:blipFill>
          <a:blip r:embed="rId4"/>
          <a:stretch>
            <a:fillRect/>
          </a:stretch>
        </p:blipFill>
        <p:spPr>
          <a:xfrm>
            <a:off x="509504" y="1581634"/>
            <a:ext cx="532581" cy="508373"/>
          </a:xfrm>
          <a:prstGeom prst="rect">
            <a:avLst/>
          </a:prstGeom>
        </p:spPr>
      </p:pic>
      <p:grpSp>
        <p:nvGrpSpPr>
          <p:cNvPr id="44" name="Group 43">
            <a:extLst>
              <a:ext uri="{FF2B5EF4-FFF2-40B4-BE49-F238E27FC236}">
                <a16:creationId xmlns:a16="http://schemas.microsoft.com/office/drawing/2014/main" id="{9C62CD8C-3ABC-9033-D7E6-4B230DCAB5DC}"/>
              </a:ext>
            </a:extLst>
          </p:cNvPr>
          <p:cNvGrpSpPr/>
          <p:nvPr/>
        </p:nvGrpSpPr>
        <p:grpSpPr>
          <a:xfrm>
            <a:off x="6200552" y="2993076"/>
            <a:ext cx="2010720" cy="239040"/>
            <a:chOff x="4650414" y="2244807"/>
            <a:chExt cx="1508040" cy="179280"/>
          </a:xfrm>
        </p:grpSpPr>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B7D8626D-B3CC-D6DF-9160-C5C69B7164B3}"/>
                    </a:ext>
                  </a:extLst>
                </p14:cNvPr>
                <p14:cNvContentPartPr/>
                <p14:nvPr/>
              </p14:nvContentPartPr>
              <p14:xfrm>
                <a:off x="5434854" y="2244807"/>
                <a:ext cx="723600" cy="36720"/>
              </p14:xfrm>
            </p:contentPart>
          </mc:Choice>
          <mc:Fallback xmlns="">
            <p:pic>
              <p:nvPicPr>
                <p:cNvPr id="42" name="Ink 41">
                  <a:extLst>
                    <a:ext uri="{FF2B5EF4-FFF2-40B4-BE49-F238E27FC236}">
                      <a16:creationId xmlns:a16="http://schemas.microsoft.com/office/drawing/2014/main" id="{B7D8626D-B3CC-D6DF-9160-C5C69B7164B3}"/>
                    </a:ext>
                  </a:extLst>
                </p:cNvPr>
                <p:cNvPicPr/>
                <p:nvPr/>
              </p:nvPicPr>
              <p:blipFill>
                <a:blip r:embed="rId6"/>
                <a:stretch>
                  <a:fillRect/>
                </a:stretch>
              </p:blipFill>
              <p:spPr>
                <a:xfrm>
                  <a:off x="5398854" y="2208807"/>
                  <a:ext cx="7952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5EF10AFB-2692-C067-FA45-3D7D5161D059}"/>
                    </a:ext>
                  </a:extLst>
                </p14:cNvPr>
                <p14:cNvContentPartPr/>
                <p14:nvPr/>
              </p14:nvContentPartPr>
              <p14:xfrm>
                <a:off x="4650414" y="2360367"/>
                <a:ext cx="831240" cy="63720"/>
              </p14:xfrm>
            </p:contentPart>
          </mc:Choice>
          <mc:Fallback xmlns="">
            <p:pic>
              <p:nvPicPr>
                <p:cNvPr id="43" name="Ink 42">
                  <a:extLst>
                    <a:ext uri="{FF2B5EF4-FFF2-40B4-BE49-F238E27FC236}">
                      <a16:creationId xmlns:a16="http://schemas.microsoft.com/office/drawing/2014/main" id="{5EF10AFB-2692-C067-FA45-3D7D5161D059}"/>
                    </a:ext>
                  </a:extLst>
                </p:cNvPr>
                <p:cNvPicPr/>
                <p:nvPr/>
              </p:nvPicPr>
              <p:blipFill>
                <a:blip r:embed="rId8"/>
                <a:stretch>
                  <a:fillRect/>
                </a:stretch>
              </p:blipFill>
              <p:spPr>
                <a:xfrm>
                  <a:off x="4614414" y="2324727"/>
                  <a:ext cx="902880" cy="135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45" name="Ink 44">
                <a:extLst>
                  <a:ext uri="{FF2B5EF4-FFF2-40B4-BE49-F238E27FC236}">
                    <a16:creationId xmlns:a16="http://schemas.microsoft.com/office/drawing/2014/main" id="{4FD4403D-F379-ACCA-B523-F4F8EEA0A3B6}"/>
                  </a:ext>
                </a:extLst>
              </p14:cNvPr>
              <p14:cNvContentPartPr/>
              <p14:nvPr/>
            </p14:nvContentPartPr>
            <p14:xfrm>
              <a:off x="267752" y="3317076"/>
              <a:ext cx="351840" cy="2184960"/>
            </p14:xfrm>
          </p:contentPart>
        </mc:Choice>
        <mc:Fallback>
          <p:pic>
            <p:nvPicPr>
              <p:cNvPr id="45" name="Ink 44">
                <a:extLst>
                  <a:ext uri="{FF2B5EF4-FFF2-40B4-BE49-F238E27FC236}">
                    <a16:creationId xmlns:a16="http://schemas.microsoft.com/office/drawing/2014/main" id="{4FD4403D-F379-ACCA-B523-F4F8EEA0A3B6}"/>
                  </a:ext>
                </a:extLst>
              </p:cNvPr>
              <p:cNvPicPr/>
              <p:nvPr/>
            </p:nvPicPr>
            <p:blipFill>
              <a:blip r:embed="rId10"/>
              <a:stretch>
                <a:fillRect/>
              </a:stretch>
            </p:blipFill>
            <p:spPr>
              <a:xfrm>
                <a:off x="231740" y="3281068"/>
                <a:ext cx="423504" cy="2256616"/>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6" name="Ink 45">
                <a:extLst>
                  <a:ext uri="{FF2B5EF4-FFF2-40B4-BE49-F238E27FC236}">
                    <a16:creationId xmlns:a16="http://schemas.microsoft.com/office/drawing/2014/main" id="{6EF28DB8-FF67-36CE-9773-3001B02B8861}"/>
                  </a:ext>
                </a:extLst>
              </p14:cNvPr>
              <p14:cNvContentPartPr/>
              <p14:nvPr/>
            </p14:nvContentPartPr>
            <p14:xfrm>
              <a:off x="420872" y="5245716"/>
              <a:ext cx="31680" cy="252480"/>
            </p14:xfrm>
          </p:contentPart>
        </mc:Choice>
        <mc:Fallback>
          <p:pic>
            <p:nvPicPr>
              <p:cNvPr id="46" name="Ink 45">
                <a:extLst>
                  <a:ext uri="{FF2B5EF4-FFF2-40B4-BE49-F238E27FC236}">
                    <a16:creationId xmlns:a16="http://schemas.microsoft.com/office/drawing/2014/main" id="{6EF28DB8-FF67-36CE-9773-3001B02B8861}"/>
                  </a:ext>
                </a:extLst>
              </p:cNvPr>
              <p:cNvPicPr/>
              <p:nvPr/>
            </p:nvPicPr>
            <p:blipFill>
              <a:blip r:embed="rId12"/>
              <a:stretch>
                <a:fillRect/>
              </a:stretch>
            </p:blipFill>
            <p:spPr>
              <a:xfrm>
                <a:off x="385276" y="5209699"/>
                <a:ext cx="102515" cy="324154"/>
              </a:xfrm>
              <a:prstGeom prst="rect">
                <a:avLst/>
              </a:prstGeom>
            </p:spPr>
          </p:pic>
        </mc:Fallback>
      </mc:AlternateContent>
      <p:grpSp>
        <p:nvGrpSpPr>
          <p:cNvPr id="76" name="Group 75">
            <a:extLst>
              <a:ext uri="{FF2B5EF4-FFF2-40B4-BE49-F238E27FC236}">
                <a16:creationId xmlns:a16="http://schemas.microsoft.com/office/drawing/2014/main" id="{91BD9B69-7BE8-31D4-0DA1-186756E483FB}"/>
              </a:ext>
            </a:extLst>
          </p:cNvPr>
          <p:cNvGrpSpPr/>
          <p:nvPr/>
        </p:nvGrpSpPr>
        <p:grpSpPr>
          <a:xfrm>
            <a:off x="805352" y="4896276"/>
            <a:ext cx="1097760" cy="451200"/>
            <a:chOff x="604014" y="3672207"/>
            <a:chExt cx="823320" cy="33840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215BDAA2-6D74-3B15-FADC-0E171FC4188B}"/>
                    </a:ext>
                  </a:extLst>
                </p14:cNvPr>
                <p14:cNvContentPartPr/>
                <p14:nvPr/>
              </p14:nvContentPartPr>
              <p14:xfrm>
                <a:off x="604014" y="3855807"/>
                <a:ext cx="72000" cy="149760"/>
              </p14:xfrm>
            </p:contentPart>
          </mc:Choice>
          <mc:Fallback xmlns="">
            <p:pic>
              <p:nvPicPr>
                <p:cNvPr id="47" name="Ink 46">
                  <a:extLst>
                    <a:ext uri="{FF2B5EF4-FFF2-40B4-BE49-F238E27FC236}">
                      <a16:creationId xmlns:a16="http://schemas.microsoft.com/office/drawing/2014/main" id="{215BDAA2-6D74-3B15-FADC-0E171FC4188B}"/>
                    </a:ext>
                  </a:extLst>
                </p:cNvPr>
                <p:cNvPicPr/>
                <p:nvPr/>
              </p:nvPicPr>
              <p:blipFill>
                <a:blip r:embed="rId14"/>
                <a:stretch>
                  <a:fillRect/>
                </a:stretch>
              </p:blipFill>
              <p:spPr>
                <a:xfrm>
                  <a:off x="568374" y="3820167"/>
                  <a:ext cx="143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8" name="Ink 47">
                  <a:extLst>
                    <a:ext uri="{FF2B5EF4-FFF2-40B4-BE49-F238E27FC236}">
                      <a16:creationId xmlns:a16="http://schemas.microsoft.com/office/drawing/2014/main" id="{23F1C391-1AD3-3412-8DB5-EAFC2F2F95B7}"/>
                    </a:ext>
                  </a:extLst>
                </p14:cNvPr>
                <p14:cNvContentPartPr/>
                <p14:nvPr/>
              </p14:nvContentPartPr>
              <p14:xfrm>
                <a:off x="705174" y="3672207"/>
                <a:ext cx="86040" cy="333720"/>
              </p14:xfrm>
            </p:contentPart>
          </mc:Choice>
          <mc:Fallback xmlns="">
            <p:pic>
              <p:nvPicPr>
                <p:cNvPr id="48" name="Ink 47">
                  <a:extLst>
                    <a:ext uri="{FF2B5EF4-FFF2-40B4-BE49-F238E27FC236}">
                      <a16:creationId xmlns:a16="http://schemas.microsoft.com/office/drawing/2014/main" id="{23F1C391-1AD3-3412-8DB5-EAFC2F2F95B7}"/>
                    </a:ext>
                  </a:extLst>
                </p:cNvPr>
                <p:cNvPicPr/>
                <p:nvPr/>
              </p:nvPicPr>
              <p:blipFill>
                <a:blip r:embed="rId16"/>
                <a:stretch>
                  <a:fillRect/>
                </a:stretch>
              </p:blipFill>
              <p:spPr>
                <a:xfrm>
                  <a:off x="669174" y="3636207"/>
                  <a:ext cx="15768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8E745DE2-26CF-3333-AE28-E2E8E9325AD9}"/>
                    </a:ext>
                  </a:extLst>
                </p14:cNvPr>
                <p14:cNvContentPartPr/>
                <p14:nvPr/>
              </p14:nvContentPartPr>
              <p14:xfrm>
                <a:off x="824694" y="3833847"/>
                <a:ext cx="66960" cy="168120"/>
              </p14:xfrm>
            </p:contentPart>
          </mc:Choice>
          <mc:Fallback xmlns="">
            <p:pic>
              <p:nvPicPr>
                <p:cNvPr id="49" name="Ink 48">
                  <a:extLst>
                    <a:ext uri="{FF2B5EF4-FFF2-40B4-BE49-F238E27FC236}">
                      <a16:creationId xmlns:a16="http://schemas.microsoft.com/office/drawing/2014/main" id="{8E745DE2-26CF-3333-AE28-E2E8E9325AD9}"/>
                    </a:ext>
                  </a:extLst>
                </p:cNvPr>
                <p:cNvPicPr/>
                <p:nvPr/>
              </p:nvPicPr>
              <p:blipFill>
                <a:blip r:embed="rId18"/>
                <a:stretch>
                  <a:fillRect/>
                </a:stretch>
              </p:blipFill>
              <p:spPr>
                <a:xfrm>
                  <a:off x="788694" y="3798207"/>
                  <a:ext cx="1386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0" name="Ink 49">
                  <a:extLst>
                    <a:ext uri="{FF2B5EF4-FFF2-40B4-BE49-F238E27FC236}">
                      <a16:creationId xmlns:a16="http://schemas.microsoft.com/office/drawing/2014/main" id="{613653B7-8FD3-39C7-32A5-3AEAF965BD29}"/>
                    </a:ext>
                  </a:extLst>
                </p14:cNvPr>
                <p14:cNvContentPartPr/>
                <p14:nvPr/>
              </p14:nvContentPartPr>
              <p14:xfrm>
                <a:off x="923334" y="3865527"/>
                <a:ext cx="50760" cy="116640"/>
              </p14:xfrm>
            </p:contentPart>
          </mc:Choice>
          <mc:Fallback xmlns="">
            <p:pic>
              <p:nvPicPr>
                <p:cNvPr id="50" name="Ink 49">
                  <a:extLst>
                    <a:ext uri="{FF2B5EF4-FFF2-40B4-BE49-F238E27FC236}">
                      <a16:creationId xmlns:a16="http://schemas.microsoft.com/office/drawing/2014/main" id="{613653B7-8FD3-39C7-32A5-3AEAF965BD29}"/>
                    </a:ext>
                  </a:extLst>
                </p:cNvPr>
                <p:cNvPicPr/>
                <p:nvPr/>
              </p:nvPicPr>
              <p:blipFill>
                <a:blip r:embed="rId20"/>
                <a:stretch>
                  <a:fillRect/>
                </a:stretch>
              </p:blipFill>
              <p:spPr>
                <a:xfrm>
                  <a:off x="887694" y="3829887"/>
                  <a:ext cx="122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1" name="Ink 50">
                  <a:extLst>
                    <a:ext uri="{FF2B5EF4-FFF2-40B4-BE49-F238E27FC236}">
                      <a16:creationId xmlns:a16="http://schemas.microsoft.com/office/drawing/2014/main" id="{A1B736DD-BCA1-C0F1-3E4A-7FD0634D6A3B}"/>
                    </a:ext>
                  </a:extLst>
                </p14:cNvPr>
                <p14:cNvContentPartPr/>
                <p14:nvPr/>
              </p14:nvContentPartPr>
              <p14:xfrm>
                <a:off x="991014" y="3815847"/>
                <a:ext cx="70560" cy="194760"/>
              </p14:xfrm>
            </p:contentPart>
          </mc:Choice>
          <mc:Fallback xmlns="">
            <p:pic>
              <p:nvPicPr>
                <p:cNvPr id="51" name="Ink 50">
                  <a:extLst>
                    <a:ext uri="{FF2B5EF4-FFF2-40B4-BE49-F238E27FC236}">
                      <a16:creationId xmlns:a16="http://schemas.microsoft.com/office/drawing/2014/main" id="{A1B736DD-BCA1-C0F1-3E4A-7FD0634D6A3B}"/>
                    </a:ext>
                  </a:extLst>
                </p:cNvPr>
                <p:cNvPicPr/>
                <p:nvPr/>
              </p:nvPicPr>
              <p:blipFill>
                <a:blip r:embed="rId22"/>
                <a:stretch>
                  <a:fillRect/>
                </a:stretch>
              </p:blipFill>
              <p:spPr>
                <a:xfrm>
                  <a:off x="955014" y="3779847"/>
                  <a:ext cx="1422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2" name="Ink 51">
                  <a:extLst>
                    <a:ext uri="{FF2B5EF4-FFF2-40B4-BE49-F238E27FC236}">
                      <a16:creationId xmlns:a16="http://schemas.microsoft.com/office/drawing/2014/main" id="{4CD6118D-90BD-AE4B-49C8-B7F907918EE2}"/>
                    </a:ext>
                  </a:extLst>
                </p14:cNvPr>
                <p14:cNvContentPartPr/>
                <p14:nvPr/>
              </p14:nvContentPartPr>
              <p14:xfrm>
                <a:off x="1071294" y="3783807"/>
                <a:ext cx="62280" cy="216720"/>
              </p14:xfrm>
            </p:contentPart>
          </mc:Choice>
          <mc:Fallback xmlns="">
            <p:pic>
              <p:nvPicPr>
                <p:cNvPr id="52" name="Ink 51">
                  <a:extLst>
                    <a:ext uri="{FF2B5EF4-FFF2-40B4-BE49-F238E27FC236}">
                      <a16:creationId xmlns:a16="http://schemas.microsoft.com/office/drawing/2014/main" id="{4CD6118D-90BD-AE4B-49C8-B7F907918EE2}"/>
                    </a:ext>
                  </a:extLst>
                </p:cNvPr>
                <p:cNvPicPr/>
                <p:nvPr/>
              </p:nvPicPr>
              <p:blipFill>
                <a:blip r:embed="rId24"/>
                <a:stretch>
                  <a:fillRect/>
                </a:stretch>
              </p:blipFill>
              <p:spPr>
                <a:xfrm>
                  <a:off x="1035294" y="3747807"/>
                  <a:ext cx="1339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65BDF1B5-1B53-DD77-B2B6-BCDDD63F5F6C}"/>
                    </a:ext>
                  </a:extLst>
                </p14:cNvPr>
                <p14:cNvContentPartPr/>
                <p14:nvPr/>
              </p14:nvContentPartPr>
              <p14:xfrm>
                <a:off x="1184334" y="3887127"/>
                <a:ext cx="9720" cy="86760"/>
              </p14:xfrm>
            </p:contentPart>
          </mc:Choice>
          <mc:Fallback xmlns="">
            <p:pic>
              <p:nvPicPr>
                <p:cNvPr id="53" name="Ink 52">
                  <a:extLst>
                    <a:ext uri="{FF2B5EF4-FFF2-40B4-BE49-F238E27FC236}">
                      <a16:creationId xmlns:a16="http://schemas.microsoft.com/office/drawing/2014/main" id="{65BDF1B5-1B53-DD77-B2B6-BCDDD63F5F6C}"/>
                    </a:ext>
                  </a:extLst>
                </p:cNvPr>
                <p:cNvPicPr/>
                <p:nvPr/>
              </p:nvPicPr>
              <p:blipFill>
                <a:blip r:embed="rId26"/>
                <a:stretch>
                  <a:fillRect/>
                </a:stretch>
              </p:blipFill>
              <p:spPr>
                <a:xfrm>
                  <a:off x="1148334" y="3851127"/>
                  <a:ext cx="81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AA30449B-368E-1F39-2C1A-2EAE23AFB9F3}"/>
                    </a:ext>
                  </a:extLst>
                </p14:cNvPr>
                <p14:cNvContentPartPr/>
                <p14:nvPr/>
              </p14:nvContentPartPr>
              <p14:xfrm>
                <a:off x="1180734" y="3779487"/>
                <a:ext cx="23400" cy="84960"/>
              </p14:xfrm>
            </p:contentPart>
          </mc:Choice>
          <mc:Fallback xmlns="">
            <p:pic>
              <p:nvPicPr>
                <p:cNvPr id="54" name="Ink 53">
                  <a:extLst>
                    <a:ext uri="{FF2B5EF4-FFF2-40B4-BE49-F238E27FC236}">
                      <a16:creationId xmlns:a16="http://schemas.microsoft.com/office/drawing/2014/main" id="{AA30449B-368E-1F39-2C1A-2EAE23AFB9F3}"/>
                    </a:ext>
                  </a:extLst>
                </p:cNvPr>
                <p:cNvPicPr/>
                <p:nvPr/>
              </p:nvPicPr>
              <p:blipFill>
                <a:blip r:embed="rId28"/>
                <a:stretch>
                  <a:fillRect/>
                </a:stretch>
              </p:blipFill>
              <p:spPr>
                <a:xfrm>
                  <a:off x="1144734" y="3743847"/>
                  <a:ext cx="95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4C3984FB-B876-15ED-68EA-8B1BA7DA9699}"/>
                    </a:ext>
                  </a:extLst>
                </p14:cNvPr>
                <p14:cNvContentPartPr/>
                <p14:nvPr/>
              </p14:nvContentPartPr>
              <p14:xfrm>
                <a:off x="1222494" y="3829527"/>
                <a:ext cx="63000" cy="117360"/>
              </p14:xfrm>
            </p:contentPart>
          </mc:Choice>
          <mc:Fallback xmlns="">
            <p:pic>
              <p:nvPicPr>
                <p:cNvPr id="55" name="Ink 54">
                  <a:extLst>
                    <a:ext uri="{FF2B5EF4-FFF2-40B4-BE49-F238E27FC236}">
                      <a16:creationId xmlns:a16="http://schemas.microsoft.com/office/drawing/2014/main" id="{4C3984FB-B876-15ED-68EA-8B1BA7DA9699}"/>
                    </a:ext>
                  </a:extLst>
                </p:cNvPr>
                <p:cNvPicPr/>
                <p:nvPr/>
              </p:nvPicPr>
              <p:blipFill>
                <a:blip r:embed="rId30"/>
                <a:stretch>
                  <a:fillRect/>
                </a:stretch>
              </p:blipFill>
              <p:spPr>
                <a:xfrm>
                  <a:off x="1186854" y="3793887"/>
                  <a:ext cx="134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6" name="Ink 55">
                  <a:extLst>
                    <a:ext uri="{FF2B5EF4-FFF2-40B4-BE49-F238E27FC236}">
                      <a16:creationId xmlns:a16="http://schemas.microsoft.com/office/drawing/2014/main" id="{F98C1BD9-7880-3205-1040-D5F02DC66D59}"/>
                    </a:ext>
                  </a:extLst>
                </p14:cNvPr>
                <p14:cNvContentPartPr/>
                <p14:nvPr/>
              </p14:nvContentPartPr>
              <p14:xfrm>
                <a:off x="1329054" y="3816207"/>
                <a:ext cx="98280" cy="100800"/>
              </p14:xfrm>
            </p:contentPart>
          </mc:Choice>
          <mc:Fallback xmlns="">
            <p:pic>
              <p:nvPicPr>
                <p:cNvPr id="56" name="Ink 55">
                  <a:extLst>
                    <a:ext uri="{FF2B5EF4-FFF2-40B4-BE49-F238E27FC236}">
                      <a16:creationId xmlns:a16="http://schemas.microsoft.com/office/drawing/2014/main" id="{F98C1BD9-7880-3205-1040-D5F02DC66D59}"/>
                    </a:ext>
                  </a:extLst>
                </p:cNvPr>
                <p:cNvPicPr/>
                <p:nvPr/>
              </p:nvPicPr>
              <p:blipFill>
                <a:blip r:embed="rId32"/>
                <a:stretch>
                  <a:fillRect/>
                </a:stretch>
              </p:blipFill>
              <p:spPr>
                <a:xfrm>
                  <a:off x="1293054" y="3780567"/>
                  <a:ext cx="169920" cy="172440"/>
                </a:xfrm>
                <a:prstGeom prst="rect">
                  <a:avLst/>
                </a:prstGeom>
              </p:spPr>
            </p:pic>
          </mc:Fallback>
        </mc:AlternateContent>
      </p:grpSp>
      <p:grpSp>
        <p:nvGrpSpPr>
          <p:cNvPr id="75" name="Group 74">
            <a:extLst>
              <a:ext uri="{FF2B5EF4-FFF2-40B4-BE49-F238E27FC236}">
                <a16:creationId xmlns:a16="http://schemas.microsoft.com/office/drawing/2014/main" id="{D1349620-F113-BE16-03FF-489DD9755521}"/>
              </a:ext>
            </a:extLst>
          </p:cNvPr>
          <p:cNvGrpSpPr/>
          <p:nvPr/>
        </p:nvGrpSpPr>
        <p:grpSpPr>
          <a:xfrm>
            <a:off x="2217512" y="4852596"/>
            <a:ext cx="537120" cy="359520"/>
            <a:chOff x="1663134" y="3639447"/>
            <a:chExt cx="402840" cy="269640"/>
          </a:xfrm>
        </p:grpSpPr>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55E977BC-8D05-0188-E8A8-E7DF3ED07F87}"/>
                    </a:ext>
                  </a:extLst>
                </p14:cNvPr>
                <p14:cNvContentPartPr/>
                <p14:nvPr/>
              </p14:nvContentPartPr>
              <p14:xfrm>
                <a:off x="1663134" y="3804687"/>
                <a:ext cx="128160" cy="104400"/>
              </p14:xfrm>
            </p:contentPart>
          </mc:Choice>
          <mc:Fallback xmlns="">
            <p:pic>
              <p:nvPicPr>
                <p:cNvPr id="57" name="Ink 56">
                  <a:extLst>
                    <a:ext uri="{FF2B5EF4-FFF2-40B4-BE49-F238E27FC236}">
                      <a16:creationId xmlns:a16="http://schemas.microsoft.com/office/drawing/2014/main" id="{55E977BC-8D05-0188-E8A8-E7DF3ED07F87}"/>
                    </a:ext>
                  </a:extLst>
                </p:cNvPr>
                <p:cNvPicPr/>
                <p:nvPr/>
              </p:nvPicPr>
              <p:blipFill>
                <a:blip r:embed="rId34"/>
                <a:stretch>
                  <a:fillRect/>
                </a:stretch>
              </p:blipFill>
              <p:spPr>
                <a:xfrm>
                  <a:off x="1627494" y="3768687"/>
                  <a:ext cx="1998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59E728DD-589A-95E2-46E7-7253083D3EB9}"/>
                    </a:ext>
                  </a:extLst>
                </p14:cNvPr>
                <p14:cNvContentPartPr/>
                <p14:nvPr/>
              </p14:nvContentPartPr>
              <p14:xfrm>
                <a:off x="1822974" y="3822327"/>
                <a:ext cx="12240" cy="77760"/>
              </p14:xfrm>
            </p:contentPart>
          </mc:Choice>
          <mc:Fallback xmlns="">
            <p:pic>
              <p:nvPicPr>
                <p:cNvPr id="58" name="Ink 57">
                  <a:extLst>
                    <a:ext uri="{FF2B5EF4-FFF2-40B4-BE49-F238E27FC236}">
                      <a16:creationId xmlns:a16="http://schemas.microsoft.com/office/drawing/2014/main" id="{59E728DD-589A-95E2-46E7-7253083D3EB9}"/>
                    </a:ext>
                  </a:extLst>
                </p:cNvPr>
                <p:cNvPicPr/>
                <p:nvPr/>
              </p:nvPicPr>
              <p:blipFill>
                <a:blip r:embed="rId36"/>
                <a:stretch>
                  <a:fillRect/>
                </a:stretch>
              </p:blipFill>
              <p:spPr>
                <a:xfrm>
                  <a:off x="1787334" y="3786687"/>
                  <a:ext cx="83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8B186BCC-E7FB-6784-8D2C-DD6924A8D5E8}"/>
                    </a:ext>
                  </a:extLst>
                </p14:cNvPr>
                <p14:cNvContentPartPr/>
                <p14:nvPr/>
              </p14:nvContentPartPr>
              <p14:xfrm>
                <a:off x="1834134" y="3712527"/>
                <a:ext cx="6480" cy="62280"/>
              </p14:xfrm>
            </p:contentPart>
          </mc:Choice>
          <mc:Fallback xmlns="">
            <p:pic>
              <p:nvPicPr>
                <p:cNvPr id="59" name="Ink 58">
                  <a:extLst>
                    <a:ext uri="{FF2B5EF4-FFF2-40B4-BE49-F238E27FC236}">
                      <a16:creationId xmlns:a16="http://schemas.microsoft.com/office/drawing/2014/main" id="{8B186BCC-E7FB-6784-8D2C-DD6924A8D5E8}"/>
                    </a:ext>
                  </a:extLst>
                </p:cNvPr>
                <p:cNvPicPr/>
                <p:nvPr/>
              </p:nvPicPr>
              <p:blipFill>
                <a:blip r:embed="rId38"/>
                <a:stretch>
                  <a:fillRect/>
                </a:stretch>
              </p:blipFill>
              <p:spPr>
                <a:xfrm>
                  <a:off x="1798134" y="3676527"/>
                  <a:ext cx="78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28095AAE-B213-B83D-5E87-71F5E3CD1C00}"/>
                    </a:ext>
                  </a:extLst>
                </p14:cNvPr>
                <p14:cNvContentPartPr/>
                <p14:nvPr/>
              </p14:nvContentPartPr>
              <p14:xfrm>
                <a:off x="1891734" y="3642687"/>
                <a:ext cx="19440" cy="266400"/>
              </p14:xfrm>
            </p:contentPart>
          </mc:Choice>
          <mc:Fallback xmlns="">
            <p:pic>
              <p:nvPicPr>
                <p:cNvPr id="60" name="Ink 59">
                  <a:extLst>
                    <a:ext uri="{FF2B5EF4-FFF2-40B4-BE49-F238E27FC236}">
                      <a16:creationId xmlns:a16="http://schemas.microsoft.com/office/drawing/2014/main" id="{28095AAE-B213-B83D-5E87-71F5E3CD1C00}"/>
                    </a:ext>
                  </a:extLst>
                </p:cNvPr>
                <p:cNvPicPr/>
                <p:nvPr/>
              </p:nvPicPr>
              <p:blipFill>
                <a:blip r:embed="rId40"/>
                <a:stretch>
                  <a:fillRect/>
                </a:stretch>
              </p:blipFill>
              <p:spPr>
                <a:xfrm>
                  <a:off x="1855734" y="3607047"/>
                  <a:ext cx="910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1" name="Ink 60">
                  <a:extLst>
                    <a:ext uri="{FF2B5EF4-FFF2-40B4-BE49-F238E27FC236}">
                      <a16:creationId xmlns:a16="http://schemas.microsoft.com/office/drawing/2014/main" id="{AED49261-9FF5-F541-97FF-4C23D6200146}"/>
                    </a:ext>
                  </a:extLst>
                </p14:cNvPr>
                <p14:cNvContentPartPr/>
                <p14:nvPr/>
              </p14:nvContentPartPr>
              <p14:xfrm>
                <a:off x="1863294" y="3774447"/>
                <a:ext cx="100080" cy="46800"/>
              </p14:xfrm>
            </p:contentPart>
          </mc:Choice>
          <mc:Fallback xmlns="">
            <p:pic>
              <p:nvPicPr>
                <p:cNvPr id="61" name="Ink 60">
                  <a:extLst>
                    <a:ext uri="{FF2B5EF4-FFF2-40B4-BE49-F238E27FC236}">
                      <a16:creationId xmlns:a16="http://schemas.microsoft.com/office/drawing/2014/main" id="{AED49261-9FF5-F541-97FF-4C23D6200146}"/>
                    </a:ext>
                  </a:extLst>
                </p:cNvPr>
                <p:cNvPicPr/>
                <p:nvPr/>
              </p:nvPicPr>
              <p:blipFill>
                <a:blip r:embed="rId42"/>
                <a:stretch>
                  <a:fillRect/>
                </a:stretch>
              </p:blipFill>
              <p:spPr>
                <a:xfrm>
                  <a:off x="1827294" y="3738447"/>
                  <a:ext cx="1717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2" name="Ink 61">
                  <a:extLst>
                    <a:ext uri="{FF2B5EF4-FFF2-40B4-BE49-F238E27FC236}">
                      <a16:creationId xmlns:a16="http://schemas.microsoft.com/office/drawing/2014/main" id="{E0EDDCDD-7B3E-23EA-C0D1-7C14EA3EC900}"/>
                    </a:ext>
                  </a:extLst>
                </p14:cNvPr>
                <p14:cNvContentPartPr/>
                <p14:nvPr/>
              </p14:nvContentPartPr>
              <p14:xfrm>
                <a:off x="1979934" y="3639447"/>
                <a:ext cx="86040" cy="260280"/>
              </p14:xfrm>
            </p:contentPart>
          </mc:Choice>
          <mc:Fallback xmlns="">
            <p:pic>
              <p:nvPicPr>
                <p:cNvPr id="62" name="Ink 61">
                  <a:extLst>
                    <a:ext uri="{FF2B5EF4-FFF2-40B4-BE49-F238E27FC236}">
                      <a16:creationId xmlns:a16="http://schemas.microsoft.com/office/drawing/2014/main" id="{E0EDDCDD-7B3E-23EA-C0D1-7C14EA3EC900}"/>
                    </a:ext>
                  </a:extLst>
                </p:cNvPr>
                <p:cNvPicPr/>
                <p:nvPr/>
              </p:nvPicPr>
              <p:blipFill>
                <a:blip r:embed="rId44"/>
                <a:stretch>
                  <a:fillRect/>
                </a:stretch>
              </p:blipFill>
              <p:spPr>
                <a:xfrm>
                  <a:off x="1944294" y="3603447"/>
                  <a:ext cx="157680" cy="331920"/>
                </a:xfrm>
                <a:prstGeom prst="rect">
                  <a:avLst/>
                </a:prstGeom>
              </p:spPr>
            </p:pic>
          </mc:Fallback>
        </mc:AlternateContent>
      </p:grpSp>
      <p:grpSp>
        <p:nvGrpSpPr>
          <p:cNvPr id="74" name="Group 73">
            <a:extLst>
              <a:ext uri="{FF2B5EF4-FFF2-40B4-BE49-F238E27FC236}">
                <a16:creationId xmlns:a16="http://schemas.microsoft.com/office/drawing/2014/main" id="{72D9A277-11A2-A7D8-6906-AAA1500E1DE0}"/>
              </a:ext>
            </a:extLst>
          </p:cNvPr>
          <p:cNvGrpSpPr/>
          <p:nvPr/>
        </p:nvGrpSpPr>
        <p:grpSpPr>
          <a:xfrm>
            <a:off x="657032" y="5554836"/>
            <a:ext cx="402240" cy="425760"/>
            <a:chOff x="492774" y="4166127"/>
            <a:chExt cx="301680" cy="319320"/>
          </a:xfrm>
        </p:grpSpPr>
        <mc:AlternateContent xmlns:mc="http://schemas.openxmlformats.org/markup-compatibility/2006" xmlns:p14="http://schemas.microsoft.com/office/powerpoint/2010/main">
          <mc:Choice Requires="p14">
            <p:contentPart p14:bwMode="auto" r:id="rId45">
              <p14:nvContentPartPr>
                <p14:cNvPr id="63" name="Ink 62">
                  <a:extLst>
                    <a:ext uri="{FF2B5EF4-FFF2-40B4-BE49-F238E27FC236}">
                      <a16:creationId xmlns:a16="http://schemas.microsoft.com/office/drawing/2014/main" id="{46638787-4A0D-8F9A-7390-85EA5EF6F625}"/>
                    </a:ext>
                  </a:extLst>
                </p14:cNvPr>
                <p14:cNvContentPartPr/>
                <p14:nvPr/>
              </p14:nvContentPartPr>
              <p14:xfrm>
                <a:off x="556494" y="4225167"/>
                <a:ext cx="21240" cy="260280"/>
              </p14:xfrm>
            </p:contentPart>
          </mc:Choice>
          <mc:Fallback xmlns="">
            <p:pic>
              <p:nvPicPr>
                <p:cNvPr id="63" name="Ink 62">
                  <a:extLst>
                    <a:ext uri="{FF2B5EF4-FFF2-40B4-BE49-F238E27FC236}">
                      <a16:creationId xmlns:a16="http://schemas.microsoft.com/office/drawing/2014/main" id="{46638787-4A0D-8F9A-7390-85EA5EF6F625}"/>
                    </a:ext>
                  </a:extLst>
                </p:cNvPr>
                <p:cNvPicPr/>
                <p:nvPr/>
              </p:nvPicPr>
              <p:blipFill>
                <a:blip r:embed="rId46"/>
                <a:stretch>
                  <a:fillRect/>
                </a:stretch>
              </p:blipFill>
              <p:spPr>
                <a:xfrm>
                  <a:off x="520854" y="4189527"/>
                  <a:ext cx="9288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Ink 63">
                  <a:extLst>
                    <a:ext uri="{FF2B5EF4-FFF2-40B4-BE49-F238E27FC236}">
                      <a16:creationId xmlns:a16="http://schemas.microsoft.com/office/drawing/2014/main" id="{38F0CFC6-9FB0-5D0D-0B97-FD9DD5E4B61B}"/>
                    </a:ext>
                  </a:extLst>
                </p14:cNvPr>
                <p14:cNvContentPartPr/>
                <p14:nvPr/>
              </p14:nvContentPartPr>
              <p14:xfrm>
                <a:off x="492774" y="4337487"/>
                <a:ext cx="120600" cy="20160"/>
              </p14:xfrm>
            </p:contentPart>
          </mc:Choice>
          <mc:Fallback xmlns="">
            <p:pic>
              <p:nvPicPr>
                <p:cNvPr id="64" name="Ink 63">
                  <a:extLst>
                    <a:ext uri="{FF2B5EF4-FFF2-40B4-BE49-F238E27FC236}">
                      <a16:creationId xmlns:a16="http://schemas.microsoft.com/office/drawing/2014/main" id="{38F0CFC6-9FB0-5D0D-0B97-FD9DD5E4B61B}"/>
                    </a:ext>
                  </a:extLst>
                </p:cNvPr>
                <p:cNvPicPr/>
                <p:nvPr/>
              </p:nvPicPr>
              <p:blipFill>
                <a:blip r:embed="rId48"/>
                <a:stretch>
                  <a:fillRect/>
                </a:stretch>
              </p:blipFill>
              <p:spPr>
                <a:xfrm>
                  <a:off x="456774" y="4301487"/>
                  <a:ext cx="1922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Ink 64">
                  <a:extLst>
                    <a:ext uri="{FF2B5EF4-FFF2-40B4-BE49-F238E27FC236}">
                      <a16:creationId xmlns:a16="http://schemas.microsoft.com/office/drawing/2014/main" id="{3FB92891-BCCC-F153-60EE-882EF97B4FD9}"/>
                    </a:ext>
                  </a:extLst>
                </p14:cNvPr>
                <p14:cNvContentPartPr/>
                <p14:nvPr/>
              </p14:nvContentPartPr>
              <p14:xfrm>
                <a:off x="656214" y="4166127"/>
                <a:ext cx="138240" cy="281520"/>
              </p14:xfrm>
            </p:contentPart>
          </mc:Choice>
          <mc:Fallback xmlns="">
            <p:pic>
              <p:nvPicPr>
                <p:cNvPr id="65" name="Ink 64">
                  <a:extLst>
                    <a:ext uri="{FF2B5EF4-FFF2-40B4-BE49-F238E27FC236}">
                      <a16:creationId xmlns:a16="http://schemas.microsoft.com/office/drawing/2014/main" id="{3FB92891-BCCC-F153-60EE-882EF97B4FD9}"/>
                    </a:ext>
                  </a:extLst>
                </p:cNvPr>
                <p:cNvPicPr/>
                <p:nvPr/>
              </p:nvPicPr>
              <p:blipFill>
                <a:blip r:embed="rId50"/>
                <a:stretch>
                  <a:fillRect/>
                </a:stretch>
              </p:blipFill>
              <p:spPr>
                <a:xfrm>
                  <a:off x="620574" y="4130127"/>
                  <a:ext cx="209880" cy="353160"/>
                </a:xfrm>
                <a:prstGeom prst="rect">
                  <a:avLst/>
                </a:prstGeom>
              </p:spPr>
            </p:pic>
          </mc:Fallback>
        </mc:AlternateContent>
      </p:grpSp>
      <p:grpSp>
        <p:nvGrpSpPr>
          <p:cNvPr id="85" name="Group 84">
            <a:extLst>
              <a:ext uri="{FF2B5EF4-FFF2-40B4-BE49-F238E27FC236}">
                <a16:creationId xmlns:a16="http://schemas.microsoft.com/office/drawing/2014/main" id="{46517DA3-3E09-3B2E-CA48-4C2370F2C356}"/>
              </a:ext>
            </a:extLst>
          </p:cNvPr>
          <p:cNvGrpSpPr/>
          <p:nvPr/>
        </p:nvGrpSpPr>
        <p:grpSpPr>
          <a:xfrm>
            <a:off x="1360712" y="5523156"/>
            <a:ext cx="1150560" cy="438240"/>
            <a:chOff x="1020534" y="4142367"/>
            <a:chExt cx="862920" cy="328680"/>
          </a:xfrm>
        </p:grpSpPr>
        <mc:AlternateContent xmlns:mc="http://schemas.openxmlformats.org/markup-compatibility/2006" xmlns:p14="http://schemas.microsoft.com/office/powerpoint/2010/main">
          <mc:Choice Requires="p14">
            <p:contentPart p14:bwMode="auto" r:id="rId51">
              <p14:nvContentPartPr>
                <p14:cNvPr id="66" name="Ink 65">
                  <a:extLst>
                    <a:ext uri="{FF2B5EF4-FFF2-40B4-BE49-F238E27FC236}">
                      <a16:creationId xmlns:a16="http://schemas.microsoft.com/office/drawing/2014/main" id="{336026EC-64B0-B279-E2DE-0865831BEA45}"/>
                    </a:ext>
                  </a:extLst>
                </p14:cNvPr>
                <p14:cNvContentPartPr/>
                <p14:nvPr/>
              </p14:nvContentPartPr>
              <p14:xfrm>
                <a:off x="1023774" y="4173687"/>
                <a:ext cx="20520" cy="260280"/>
              </p14:xfrm>
            </p:contentPart>
          </mc:Choice>
          <mc:Fallback xmlns="">
            <p:pic>
              <p:nvPicPr>
                <p:cNvPr id="66" name="Ink 65">
                  <a:extLst>
                    <a:ext uri="{FF2B5EF4-FFF2-40B4-BE49-F238E27FC236}">
                      <a16:creationId xmlns:a16="http://schemas.microsoft.com/office/drawing/2014/main" id="{336026EC-64B0-B279-E2DE-0865831BEA45}"/>
                    </a:ext>
                  </a:extLst>
                </p:cNvPr>
                <p:cNvPicPr/>
                <p:nvPr/>
              </p:nvPicPr>
              <p:blipFill>
                <a:blip r:embed="rId52"/>
                <a:stretch>
                  <a:fillRect/>
                </a:stretch>
              </p:blipFill>
              <p:spPr>
                <a:xfrm>
                  <a:off x="988134" y="4138047"/>
                  <a:ext cx="921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7" name="Ink 66">
                  <a:extLst>
                    <a:ext uri="{FF2B5EF4-FFF2-40B4-BE49-F238E27FC236}">
                      <a16:creationId xmlns:a16="http://schemas.microsoft.com/office/drawing/2014/main" id="{41CB80DC-21B4-CF0F-097C-D00EB0D4F1CF}"/>
                    </a:ext>
                  </a:extLst>
                </p14:cNvPr>
                <p14:cNvContentPartPr/>
                <p14:nvPr/>
              </p14:nvContentPartPr>
              <p14:xfrm>
                <a:off x="1020534" y="4292847"/>
                <a:ext cx="69840" cy="30600"/>
              </p14:xfrm>
            </p:contentPart>
          </mc:Choice>
          <mc:Fallback xmlns="">
            <p:pic>
              <p:nvPicPr>
                <p:cNvPr id="67" name="Ink 66">
                  <a:extLst>
                    <a:ext uri="{FF2B5EF4-FFF2-40B4-BE49-F238E27FC236}">
                      <a16:creationId xmlns:a16="http://schemas.microsoft.com/office/drawing/2014/main" id="{41CB80DC-21B4-CF0F-097C-D00EB0D4F1CF}"/>
                    </a:ext>
                  </a:extLst>
                </p:cNvPr>
                <p:cNvPicPr/>
                <p:nvPr/>
              </p:nvPicPr>
              <p:blipFill>
                <a:blip r:embed="rId54"/>
                <a:stretch>
                  <a:fillRect/>
                </a:stretch>
              </p:blipFill>
              <p:spPr>
                <a:xfrm>
                  <a:off x="984894" y="4256847"/>
                  <a:ext cx="1414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id="{0FBB16B8-AF41-DE28-A0A4-72DFFE22AA95}"/>
                    </a:ext>
                  </a:extLst>
                </p14:cNvPr>
                <p14:cNvContentPartPr/>
                <p14:nvPr/>
              </p14:nvContentPartPr>
              <p14:xfrm>
                <a:off x="1095054" y="4199247"/>
                <a:ext cx="15840" cy="246600"/>
              </p14:xfrm>
            </p:contentPart>
          </mc:Choice>
          <mc:Fallback xmlns="">
            <p:pic>
              <p:nvPicPr>
                <p:cNvPr id="68" name="Ink 67">
                  <a:extLst>
                    <a:ext uri="{FF2B5EF4-FFF2-40B4-BE49-F238E27FC236}">
                      <a16:creationId xmlns:a16="http://schemas.microsoft.com/office/drawing/2014/main" id="{0FBB16B8-AF41-DE28-A0A4-72DFFE22AA95}"/>
                    </a:ext>
                  </a:extLst>
                </p:cNvPr>
                <p:cNvPicPr/>
                <p:nvPr/>
              </p:nvPicPr>
              <p:blipFill>
                <a:blip r:embed="rId56"/>
                <a:stretch>
                  <a:fillRect/>
                </a:stretch>
              </p:blipFill>
              <p:spPr>
                <a:xfrm>
                  <a:off x="1059054" y="4163247"/>
                  <a:ext cx="874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B3E93868-3A76-F821-E08E-49F1765696D6}"/>
                    </a:ext>
                  </a:extLst>
                </p14:cNvPr>
                <p14:cNvContentPartPr/>
                <p14:nvPr/>
              </p14:nvContentPartPr>
              <p14:xfrm>
                <a:off x="1160214" y="4316247"/>
                <a:ext cx="8280" cy="92880"/>
              </p14:xfrm>
            </p:contentPart>
          </mc:Choice>
          <mc:Fallback xmlns="">
            <p:pic>
              <p:nvPicPr>
                <p:cNvPr id="69" name="Ink 68">
                  <a:extLst>
                    <a:ext uri="{FF2B5EF4-FFF2-40B4-BE49-F238E27FC236}">
                      <a16:creationId xmlns:a16="http://schemas.microsoft.com/office/drawing/2014/main" id="{B3E93868-3A76-F821-E08E-49F1765696D6}"/>
                    </a:ext>
                  </a:extLst>
                </p:cNvPr>
                <p:cNvPicPr/>
                <p:nvPr/>
              </p:nvPicPr>
              <p:blipFill>
                <a:blip r:embed="rId58"/>
                <a:stretch>
                  <a:fillRect/>
                </a:stretch>
              </p:blipFill>
              <p:spPr>
                <a:xfrm>
                  <a:off x="1124214" y="4280607"/>
                  <a:ext cx="79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id="{078B2F9A-6752-2777-80BB-96538B4D28E2}"/>
                    </a:ext>
                  </a:extLst>
                </p14:cNvPr>
                <p14:cNvContentPartPr/>
                <p14:nvPr/>
              </p14:nvContentPartPr>
              <p14:xfrm>
                <a:off x="1156614" y="4268727"/>
                <a:ext cx="10080" cy="7560"/>
              </p14:xfrm>
            </p:contentPart>
          </mc:Choice>
          <mc:Fallback xmlns="">
            <p:pic>
              <p:nvPicPr>
                <p:cNvPr id="70" name="Ink 69">
                  <a:extLst>
                    <a:ext uri="{FF2B5EF4-FFF2-40B4-BE49-F238E27FC236}">
                      <a16:creationId xmlns:a16="http://schemas.microsoft.com/office/drawing/2014/main" id="{078B2F9A-6752-2777-80BB-96538B4D28E2}"/>
                    </a:ext>
                  </a:extLst>
                </p:cNvPr>
                <p:cNvPicPr/>
                <p:nvPr/>
              </p:nvPicPr>
              <p:blipFill>
                <a:blip r:embed="rId60"/>
                <a:stretch>
                  <a:fillRect/>
                </a:stretch>
              </p:blipFill>
              <p:spPr>
                <a:xfrm>
                  <a:off x="1120974" y="4233087"/>
                  <a:ext cx="817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0375682B-8D4C-67C5-3651-BBE4B53741F0}"/>
                    </a:ext>
                  </a:extLst>
                </p14:cNvPr>
                <p14:cNvContentPartPr/>
                <p14:nvPr/>
              </p14:nvContentPartPr>
              <p14:xfrm>
                <a:off x="1192974" y="4312647"/>
                <a:ext cx="63720" cy="158400"/>
              </p14:xfrm>
            </p:contentPart>
          </mc:Choice>
          <mc:Fallback xmlns="">
            <p:pic>
              <p:nvPicPr>
                <p:cNvPr id="71" name="Ink 70">
                  <a:extLst>
                    <a:ext uri="{FF2B5EF4-FFF2-40B4-BE49-F238E27FC236}">
                      <a16:creationId xmlns:a16="http://schemas.microsoft.com/office/drawing/2014/main" id="{0375682B-8D4C-67C5-3651-BBE4B53741F0}"/>
                    </a:ext>
                  </a:extLst>
                </p:cNvPr>
                <p:cNvPicPr/>
                <p:nvPr/>
              </p:nvPicPr>
              <p:blipFill>
                <a:blip r:embed="rId62"/>
                <a:stretch>
                  <a:fillRect/>
                </a:stretch>
              </p:blipFill>
              <p:spPr>
                <a:xfrm>
                  <a:off x="1157334" y="4276647"/>
                  <a:ext cx="1353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id="{21B672E8-EC7F-33E5-7B66-63B8E4CFA12E}"/>
                    </a:ext>
                  </a:extLst>
                </p14:cNvPr>
                <p14:cNvContentPartPr/>
                <p14:nvPr/>
              </p14:nvContentPartPr>
              <p14:xfrm>
                <a:off x="1291254" y="4212567"/>
                <a:ext cx="81720" cy="198720"/>
              </p14:xfrm>
            </p:contentPart>
          </mc:Choice>
          <mc:Fallback xmlns="">
            <p:pic>
              <p:nvPicPr>
                <p:cNvPr id="72" name="Ink 71">
                  <a:extLst>
                    <a:ext uri="{FF2B5EF4-FFF2-40B4-BE49-F238E27FC236}">
                      <a16:creationId xmlns:a16="http://schemas.microsoft.com/office/drawing/2014/main" id="{21B672E8-EC7F-33E5-7B66-63B8E4CFA12E}"/>
                    </a:ext>
                  </a:extLst>
                </p:cNvPr>
                <p:cNvPicPr/>
                <p:nvPr/>
              </p:nvPicPr>
              <p:blipFill>
                <a:blip r:embed="rId64"/>
                <a:stretch>
                  <a:fillRect/>
                </a:stretch>
              </p:blipFill>
              <p:spPr>
                <a:xfrm>
                  <a:off x="1255614" y="4176567"/>
                  <a:ext cx="1533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56F957FE-1305-82A0-55A7-A0BC15C0B6B8}"/>
                    </a:ext>
                  </a:extLst>
                </p14:cNvPr>
                <p14:cNvContentPartPr/>
                <p14:nvPr/>
              </p14:nvContentPartPr>
              <p14:xfrm>
                <a:off x="1446054" y="4295367"/>
                <a:ext cx="63720" cy="28440"/>
              </p14:xfrm>
            </p:contentPart>
          </mc:Choice>
          <mc:Fallback xmlns="">
            <p:pic>
              <p:nvPicPr>
                <p:cNvPr id="77" name="Ink 76">
                  <a:extLst>
                    <a:ext uri="{FF2B5EF4-FFF2-40B4-BE49-F238E27FC236}">
                      <a16:creationId xmlns:a16="http://schemas.microsoft.com/office/drawing/2014/main" id="{56F957FE-1305-82A0-55A7-A0BC15C0B6B8}"/>
                    </a:ext>
                  </a:extLst>
                </p:cNvPr>
                <p:cNvPicPr/>
                <p:nvPr/>
              </p:nvPicPr>
              <p:blipFill>
                <a:blip r:embed="rId66"/>
                <a:stretch>
                  <a:fillRect/>
                </a:stretch>
              </p:blipFill>
              <p:spPr>
                <a:xfrm>
                  <a:off x="1410414" y="4259727"/>
                  <a:ext cx="135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1505F9EC-4D2B-1A18-D9FE-36491CDFE734}"/>
                    </a:ext>
                  </a:extLst>
                </p14:cNvPr>
                <p14:cNvContentPartPr/>
                <p14:nvPr/>
              </p14:nvContentPartPr>
              <p14:xfrm>
                <a:off x="1556214" y="4176927"/>
                <a:ext cx="91440" cy="240840"/>
              </p14:xfrm>
            </p:contentPart>
          </mc:Choice>
          <mc:Fallback xmlns="">
            <p:pic>
              <p:nvPicPr>
                <p:cNvPr id="78" name="Ink 77">
                  <a:extLst>
                    <a:ext uri="{FF2B5EF4-FFF2-40B4-BE49-F238E27FC236}">
                      <a16:creationId xmlns:a16="http://schemas.microsoft.com/office/drawing/2014/main" id="{1505F9EC-4D2B-1A18-D9FE-36491CDFE734}"/>
                    </a:ext>
                  </a:extLst>
                </p:cNvPr>
                <p:cNvPicPr/>
                <p:nvPr/>
              </p:nvPicPr>
              <p:blipFill>
                <a:blip r:embed="rId68"/>
                <a:stretch>
                  <a:fillRect/>
                </a:stretch>
              </p:blipFill>
              <p:spPr>
                <a:xfrm>
                  <a:off x="1520214" y="4141287"/>
                  <a:ext cx="1630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102BBA5E-C0A3-8B87-B43D-80823AEFD4D0}"/>
                    </a:ext>
                  </a:extLst>
                </p14:cNvPr>
                <p14:cNvContentPartPr/>
                <p14:nvPr/>
              </p14:nvContentPartPr>
              <p14:xfrm>
                <a:off x="1682934" y="4305447"/>
                <a:ext cx="4680" cy="105120"/>
              </p14:xfrm>
            </p:contentPart>
          </mc:Choice>
          <mc:Fallback xmlns="">
            <p:pic>
              <p:nvPicPr>
                <p:cNvPr id="79" name="Ink 78">
                  <a:extLst>
                    <a:ext uri="{FF2B5EF4-FFF2-40B4-BE49-F238E27FC236}">
                      <a16:creationId xmlns:a16="http://schemas.microsoft.com/office/drawing/2014/main" id="{102BBA5E-C0A3-8B87-B43D-80823AEFD4D0}"/>
                    </a:ext>
                  </a:extLst>
                </p:cNvPr>
                <p:cNvPicPr/>
                <p:nvPr/>
              </p:nvPicPr>
              <p:blipFill>
                <a:blip r:embed="rId70"/>
                <a:stretch>
                  <a:fillRect/>
                </a:stretch>
              </p:blipFill>
              <p:spPr>
                <a:xfrm>
                  <a:off x="1646934" y="4269447"/>
                  <a:ext cx="76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7FC10D51-19D8-D6D0-D59C-FF44DDB2E13A}"/>
                    </a:ext>
                  </a:extLst>
                </p14:cNvPr>
                <p14:cNvContentPartPr/>
                <p14:nvPr/>
              </p14:nvContentPartPr>
              <p14:xfrm>
                <a:off x="1680054" y="4241007"/>
                <a:ext cx="17640" cy="39600"/>
              </p14:xfrm>
            </p:contentPart>
          </mc:Choice>
          <mc:Fallback xmlns="">
            <p:pic>
              <p:nvPicPr>
                <p:cNvPr id="80" name="Ink 79">
                  <a:extLst>
                    <a:ext uri="{FF2B5EF4-FFF2-40B4-BE49-F238E27FC236}">
                      <a16:creationId xmlns:a16="http://schemas.microsoft.com/office/drawing/2014/main" id="{7FC10D51-19D8-D6D0-D59C-FF44DDB2E13A}"/>
                    </a:ext>
                  </a:extLst>
                </p:cNvPr>
                <p:cNvPicPr/>
                <p:nvPr/>
              </p:nvPicPr>
              <p:blipFill>
                <a:blip r:embed="rId72"/>
                <a:stretch>
                  <a:fillRect/>
                </a:stretch>
              </p:blipFill>
              <p:spPr>
                <a:xfrm>
                  <a:off x="1644054" y="4205367"/>
                  <a:ext cx="89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a16="http://schemas.microsoft.com/office/drawing/2014/main" id="{4C55D8B6-BB1F-1E12-4E70-A645E0ED681A}"/>
                    </a:ext>
                  </a:extLst>
                </p14:cNvPr>
                <p14:cNvContentPartPr/>
                <p14:nvPr/>
              </p14:nvContentPartPr>
              <p14:xfrm>
                <a:off x="1708494" y="4280607"/>
                <a:ext cx="51120" cy="109080"/>
              </p14:xfrm>
            </p:contentPart>
          </mc:Choice>
          <mc:Fallback xmlns="">
            <p:pic>
              <p:nvPicPr>
                <p:cNvPr id="81" name="Ink 80">
                  <a:extLst>
                    <a:ext uri="{FF2B5EF4-FFF2-40B4-BE49-F238E27FC236}">
                      <a16:creationId xmlns:a16="http://schemas.microsoft.com/office/drawing/2014/main" id="{4C55D8B6-BB1F-1E12-4E70-A645E0ED681A}"/>
                    </a:ext>
                  </a:extLst>
                </p:cNvPr>
                <p:cNvPicPr/>
                <p:nvPr/>
              </p:nvPicPr>
              <p:blipFill>
                <a:blip r:embed="rId74"/>
                <a:stretch>
                  <a:fillRect/>
                </a:stretch>
              </p:blipFill>
              <p:spPr>
                <a:xfrm>
                  <a:off x="1672494" y="4244607"/>
                  <a:ext cx="122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a16="http://schemas.microsoft.com/office/drawing/2014/main" id="{66ACEC0E-751E-07A9-0EC2-8D8A42873069}"/>
                    </a:ext>
                  </a:extLst>
                </p14:cNvPr>
                <p14:cNvContentPartPr/>
                <p14:nvPr/>
              </p14:nvContentPartPr>
              <p14:xfrm>
                <a:off x="1788054" y="4142367"/>
                <a:ext cx="27360" cy="234000"/>
              </p14:xfrm>
            </p:contentPart>
          </mc:Choice>
          <mc:Fallback xmlns="">
            <p:pic>
              <p:nvPicPr>
                <p:cNvPr id="82" name="Ink 81">
                  <a:extLst>
                    <a:ext uri="{FF2B5EF4-FFF2-40B4-BE49-F238E27FC236}">
                      <a16:creationId xmlns:a16="http://schemas.microsoft.com/office/drawing/2014/main" id="{66ACEC0E-751E-07A9-0EC2-8D8A42873069}"/>
                    </a:ext>
                  </a:extLst>
                </p:cNvPr>
                <p:cNvPicPr/>
                <p:nvPr/>
              </p:nvPicPr>
              <p:blipFill>
                <a:blip r:embed="rId76"/>
                <a:stretch>
                  <a:fillRect/>
                </a:stretch>
              </p:blipFill>
              <p:spPr>
                <a:xfrm>
                  <a:off x="1752414" y="4106367"/>
                  <a:ext cx="990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32E9DBEE-B92A-9BFA-9A43-59C51F808649}"/>
                    </a:ext>
                  </a:extLst>
                </p14:cNvPr>
                <p14:cNvContentPartPr/>
                <p14:nvPr/>
              </p14:nvContentPartPr>
              <p14:xfrm>
                <a:off x="1816494" y="4208607"/>
                <a:ext cx="44280" cy="106920"/>
              </p14:xfrm>
            </p:contentPart>
          </mc:Choice>
          <mc:Fallback xmlns="">
            <p:pic>
              <p:nvPicPr>
                <p:cNvPr id="83" name="Ink 82">
                  <a:extLst>
                    <a:ext uri="{FF2B5EF4-FFF2-40B4-BE49-F238E27FC236}">
                      <a16:creationId xmlns:a16="http://schemas.microsoft.com/office/drawing/2014/main" id="{32E9DBEE-B92A-9BFA-9A43-59C51F808649}"/>
                    </a:ext>
                  </a:extLst>
                </p:cNvPr>
                <p:cNvPicPr/>
                <p:nvPr/>
              </p:nvPicPr>
              <p:blipFill>
                <a:blip r:embed="rId78"/>
                <a:stretch>
                  <a:fillRect/>
                </a:stretch>
              </p:blipFill>
              <p:spPr>
                <a:xfrm>
                  <a:off x="1780494" y="4172967"/>
                  <a:ext cx="1159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4" name="Ink 83">
                  <a:extLst>
                    <a:ext uri="{FF2B5EF4-FFF2-40B4-BE49-F238E27FC236}">
                      <a16:creationId xmlns:a16="http://schemas.microsoft.com/office/drawing/2014/main" id="{148CA853-972D-91EB-269B-202804ED5CB7}"/>
                    </a:ext>
                  </a:extLst>
                </p14:cNvPr>
                <p14:cNvContentPartPr/>
                <p14:nvPr/>
              </p14:nvContentPartPr>
              <p14:xfrm>
                <a:off x="1829094" y="4261167"/>
                <a:ext cx="54360" cy="96480"/>
              </p14:xfrm>
            </p:contentPart>
          </mc:Choice>
          <mc:Fallback xmlns="">
            <p:pic>
              <p:nvPicPr>
                <p:cNvPr id="84" name="Ink 83">
                  <a:extLst>
                    <a:ext uri="{FF2B5EF4-FFF2-40B4-BE49-F238E27FC236}">
                      <a16:creationId xmlns:a16="http://schemas.microsoft.com/office/drawing/2014/main" id="{148CA853-972D-91EB-269B-202804ED5CB7}"/>
                    </a:ext>
                  </a:extLst>
                </p:cNvPr>
                <p:cNvPicPr/>
                <p:nvPr/>
              </p:nvPicPr>
              <p:blipFill>
                <a:blip r:embed="rId80"/>
                <a:stretch>
                  <a:fillRect/>
                </a:stretch>
              </p:blipFill>
              <p:spPr>
                <a:xfrm>
                  <a:off x="1793454" y="4225167"/>
                  <a:ext cx="126000" cy="168120"/>
                </a:xfrm>
                <a:prstGeom prst="rect">
                  <a:avLst/>
                </a:prstGeom>
              </p:spPr>
            </p:pic>
          </mc:Fallback>
        </mc:AlternateContent>
      </p:grpSp>
      <p:grpSp>
        <p:nvGrpSpPr>
          <p:cNvPr id="106" name="Group 105">
            <a:extLst>
              <a:ext uri="{FF2B5EF4-FFF2-40B4-BE49-F238E27FC236}">
                <a16:creationId xmlns:a16="http://schemas.microsoft.com/office/drawing/2014/main" id="{BB3216AB-CF8B-9A09-AA2D-54453F396E57}"/>
              </a:ext>
            </a:extLst>
          </p:cNvPr>
          <p:cNvGrpSpPr/>
          <p:nvPr/>
        </p:nvGrpSpPr>
        <p:grpSpPr>
          <a:xfrm>
            <a:off x="739112" y="6153396"/>
            <a:ext cx="1668480" cy="437280"/>
            <a:chOff x="554334" y="4615047"/>
            <a:chExt cx="1251360" cy="327960"/>
          </a:xfrm>
        </p:grpSpPr>
        <mc:AlternateContent xmlns:mc="http://schemas.openxmlformats.org/markup-compatibility/2006" xmlns:p14="http://schemas.microsoft.com/office/powerpoint/2010/main">
          <mc:Choice Requires="p14">
            <p:contentPart p14:bwMode="auto" r:id="rId81">
              <p14:nvContentPartPr>
                <p14:cNvPr id="86" name="Ink 85">
                  <a:extLst>
                    <a:ext uri="{FF2B5EF4-FFF2-40B4-BE49-F238E27FC236}">
                      <a16:creationId xmlns:a16="http://schemas.microsoft.com/office/drawing/2014/main" id="{65E89436-BD84-25DA-BD7D-3CB62CD8D972}"/>
                    </a:ext>
                  </a:extLst>
                </p14:cNvPr>
                <p14:cNvContentPartPr/>
                <p14:nvPr/>
              </p14:nvContentPartPr>
              <p14:xfrm>
                <a:off x="555774" y="4671207"/>
                <a:ext cx="37080" cy="240480"/>
              </p14:xfrm>
            </p:contentPart>
          </mc:Choice>
          <mc:Fallback xmlns="">
            <p:pic>
              <p:nvPicPr>
                <p:cNvPr id="86" name="Ink 85">
                  <a:extLst>
                    <a:ext uri="{FF2B5EF4-FFF2-40B4-BE49-F238E27FC236}">
                      <a16:creationId xmlns:a16="http://schemas.microsoft.com/office/drawing/2014/main" id="{65E89436-BD84-25DA-BD7D-3CB62CD8D972}"/>
                    </a:ext>
                  </a:extLst>
                </p:cNvPr>
                <p:cNvPicPr/>
                <p:nvPr/>
              </p:nvPicPr>
              <p:blipFill>
                <a:blip r:embed="rId82"/>
                <a:stretch>
                  <a:fillRect/>
                </a:stretch>
              </p:blipFill>
              <p:spPr>
                <a:xfrm>
                  <a:off x="519774" y="4635207"/>
                  <a:ext cx="1087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7" name="Ink 86">
                  <a:extLst>
                    <a:ext uri="{FF2B5EF4-FFF2-40B4-BE49-F238E27FC236}">
                      <a16:creationId xmlns:a16="http://schemas.microsoft.com/office/drawing/2014/main" id="{C757379D-AA51-0829-B77F-F96325F3A1D4}"/>
                    </a:ext>
                  </a:extLst>
                </p14:cNvPr>
                <p14:cNvContentPartPr/>
                <p14:nvPr/>
              </p14:nvContentPartPr>
              <p14:xfrm>
                <a:off x="554334" y="4787127"/>
                <a:ext cx="74880" cy="16920"/>
              </p14:xfrm>
            </p:contentPart>
          </mc:Choice>
          <mc:Fallback xmlns="">
            <p:pic>
              <p:nvPicPr>
                <p:cNvPr id="87" name="Ink 86">
                  <a:extLst>
                    <a:ext uri="{FF2B5EF4-FFF2-40B4-BE49-F238E27FC236}">
                      <a16:creationId xmlns:a16="http://schemas.microsoft.com/office/drawing/2014/main" id="{C757379D-AA51-0829-B77F-F96325F3A1D4}"/>
                    </a:ext>
                  </a:extLst>
                </p:cNvPr>
                <p:cNvPicPr/>
                <p:nvPr/>
              </p:nvPicPr>
              <p:blipFill>
                <a:blip r:embed="rId84"/>
                <a:stretch>
                  <a:fillRect/>
                </a:stretch>
              </p:blipFill>
              <p:spPr>
                <a:xfrm>
                  <a:off x="518694" y="4751487"/>
                  <a:ext cx="146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8" name="Ink 87">
                  <a:extLst>
                    <a:ext uri="{FF2B5EF4-FFF2-40B4-BE49-F238E27FC236}">
                      <a16:creationId xmlns:a16="http://schemas.microsoft.com/office/drawing/2014/main" id="{C5A14A50-4033-59E6-F6AF-82207659E42B}"/>
                    </a:ext>
                  </a:extLst>
                </p14:cNvPr>
                <p14:cNvContentPartPr/>
                <p14:nvPr/>
              </p14:nvContentPartPr>
              <p14:xfrm>
                <a:off x="636414" y="4629807"/>
                <a:ext cx="25920" cy="305280"/>
              </p14:xfrm>
            </p:contentPart>
          </mc:Choice>
          <mc:Fallback xmlns="">
            <p:pic>
              <p:nvPicPr>
                <p:cNvPr id="88" name="Ink 87">
                  <a:extLst>
                    <a:ext uri="{FF2B5EF4-FFF2-40B4-BE49-F238E27FC236}">
                      <a16:creationId xmlns:a16="http://schemas.microsoft.com/office/drawing/2014/main" id="{C5A14A50-4033-59E6-F6AF-82207659E42B}"/>
                    </a:ext>
                  </a:extLst>
                </p:cNvPr>
                <p:cNvPicPr/>
                <p:nvPr/>
              </p:nvPicPr>
              <p:blipFill>
                <a:blip r:embed="rId86"/>
                <a:stretch>
                  <a:fillRect/>
                </a:stretch>
              </p:blipFill>
              <p:spPr>
                <a:xfrm>
                  <a:off x="600414" y="4593807"/>
                  <a:ext cx="9756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9" name="Ink 88">
                  <a:extLst>
                    <a:ext uri="{FF2B5EF4-FFF2-40B4-BE49-F238E27FC236}">
                      <a16:creationId xmlns:a16="http://schemas.microsoft.com/office/drawing/2014/main" id="{244AED44-FA56-0846-9992-243C5451D67D}"/>
                    </a:ext>
                  </a:extLst>
                </p14:cNvPr>
                <p14:cNvContentPartPr/>
                <p14:nvPr/>
              </p14:nvContentPartPr>
              <p14:xfrm>
                <a:off x="721014" y="4783887"/>
                <a:ext cx="6840" cy="83520"/>
              </p14:xfrm>
            </p:contentPart>
          </mc:Choice>
          <mc:Fallback xmlns="">
            <p:pic>
              <p:nvPicPr>
                <p:cNvPr id="89" name="Ink 88">
                  <a:extLst>
                    <a:ext uri="{FF2B5EF4-FFF2-40B4-BE49-F238E27FC236}">
                      <a16:creationId xmlns:a16="http://schemas.microsoft.com/office/drawing/2014/main" id="{244AED44-FA56-0846-9992-243C5451D67D}"/>
                    </a:ext>
                  </a:extLst>
                </p:cNvPr>
                <p:cNvPicPr/>
                <p:nvPr/>
              </p:nvPicPr>
              <p:blipFill>
                <a:blip r:embed="rId88"/>
                <a:stretch>
                  <a:fillRect/>
                </a:stretch>
              </p:blipFill>
              <p:spPr>
                <a:xfrm>
                  <a:off x="685374" y="4747887"/>
                  <a:ext cx="78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0" name="Ink 89">
                  <a:extLst>
                    <a:ext uri="{FF2B5EF4-FFF2-40B4-BE49-F238E27FC236}">
                      <a16:creationId xmlns:a16="http://schemas.microsoft.com/office/drawing/2014/main" id="{CB13614B-27E1-1DE4-3EA8-F39F736ABE5B}"/>
                    </a:ext>
                  </a:extLst>
                </p14:cNvPr>
                <p14:cNvContentPartPr/>
                <p14:nvPr/>
              </p14:nvContentPartPr>
              <p14:xfrm>
                <a:off x="721374" y="4692087"/>
                <a:ext cx="16920" cy="36000"/>
              </p14:xfrm>
            </p:contentPart>
          </mc:Choice>
          <mc:Fallback xmlns="">
            <p:pic>
              <p:nvPicPr>
                <p:cNvPr id="90" name="Ink 89">
                  <a:extLst>
                    <a:ext uri="{FF2B5EF4-FFF2-40B4-BE49-F238E27FC236}">
                      <a16:creationId xmlns:a16="http://schemas.microsoft.com/office/drawing/2014/main" id="{CB13614B-27E1-1DE4-3EA8-F39F736ABE5B}"/>
                    </a:ext>
                  </a:extLst>
                </p:cNvPr>
                <p:cNvPicPr/>
                <p:nvPr/>
              </p:nvPicPr>
              <p:blipFill>
                <a:blip r:embed="rId90"/>
                <a:stretch>
                  <a:fillRect/>
                </a:stretch>
              </p:blipFill>
              <p:spPr>
                <a:xfrm>
                  <a:off x="685374" y="4656087"/>
                  <a:ext cx="885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1" name="Ink 90">
                  <a:extLst>
                    <a:ext uri="{FF2B5EF4-FFF2-40B4-BE49-F238E27FC236}">
                      <a16:creationId xmlns:a16="http://schemas.microsoft.com/office/drawing/2014/main" id="{37A40529-CCC2-ED47-D301-CACFA492401D}"/>
                    </a:ext>
                  </a:extLst>
                </p14:cNvPr>
                <p14:cNvContentPartPr/>
                <p14:nvPr/>
              </p14:nvContentPartPr>
              <p14:xfrm>
                <a:off x="740814" y="4758327"/>
                <a:ext cx="79200" cy="184680"/>
              </p14:xfrm>
            </p:contentPart>
          </mc:Choice>
          <mc:Fallback xmlns="">
            <p:pic>
              <p:nvPicPr>
                <p:cNvPr id="91" name="Ink 90">
                  <a:extLst>
                    <a:ext uri="{FF2B5EF4-FFF2-40B4-BE49-F238E27FC236}">
                      <a16:creationId xmlns:a16="http://schemas.microsoft.com/office/drawing/2014/main" id="{37A40529-CCC2-ED47-D301-CACFA492401D}"/>
                    </a:ext>
                  </a:extLst>
                </p:cNvPr>
                <p:cNvPicPr/>
                <p:nvPr/>
              </p:nvPicPr>
              <p:blipFill>
                <a:blip r:embed="rId92"/>
                <a:stretch>
                  <a:fillRect/>
                </a:stretch>
              </p:blipFill>
              <p:spPr>
                <a:xfrm>
                  <a:off x="705174" y="4722687"/>
                  <a:ext cx="1508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2" name="Ink 91">
                  <a:extLst>
                    <a:ext uri="{FF2B5EF4-FFF2-40B4-BE49-F238E27FC236}">
                      <a16:creationId xmlns:a16="http://schemas.microsoft.com/office/drawing/2014/main" id="{F173F1C1-C3D0-3DCD-2D63-743115037272}"/>
                    </a:ext>
                  </a:extLst>
                </p14:cNvPr>
                <p14:cNvContentPartPr/>
                <p14:nvPr/>
              </p14:nvContentPartPr>
              <p14:xfrm>
                <a:off x="863574" y="4645287"/>
                <a:ext cx="95400" cy="216720"/>
              </p14:xfrm>
            </p:contentPart>
          </mc:Choice>
          <mc:Fallback xmlns="">
            <p:pic>
              <p:nvPicPr>
                <p:cNvPr id="92" name="Ink 91">
                  <a:extLst>
                    <a:ext uri="{FF2B5EF4-FFF2-40B4-BE49-F238E27FC236}">
                      <a16:creationId xmlns:a16="http://schemas.microsoft.com/office/drawing/2014/main" id="{F173F1C1-C3D0-3DCD-2D63-743115037272}"/>
                    </a:ext>
                  </a:extLst>
                </p:cNvPr>
                <p:cNvPicPr/>
                <p:nvPr/>
              </p:nvPicPr>
              <p:blipFill>
                <a:blip r:embed="rId94"/>
                <a:stretch>
                  <a:fillRect/>
                </a:stretch>
              </p:blipFill>
              <p:spPr>
                <a:xfrm>
                  <a:off x="827934" y="4609287"/>
                  <a:ext cx="1670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3" name="Ink 92">
                  <a:extLst>
                    <a:ext uri="{FF2B5EF4-FFF2-40B4-BE49-F238E27FC236}">
                      <a16:creationId xmlns:a16="http://schemas.microsoft.com/office/drawing/2014/main" id="{6AE9CC87-C53E-C95D-9CB4-4DD89A32724A}"/>
                    </a:ext>
                  </a:extLst>
                </p14:cNvPr>
                <p14:cNvContentPartPr/>
                <p14:nvPr/>
              </p14:nvContentPartPr>
              <p14:xfrm>
                <a:off x="1201974" y="4734567"/>
                <a:ext cx="191880" cy="147600"/>
              </p14:xfrm>
            </p:contentPart>
          </mc:Choice>
          <mc:Fallback xmlns="">
            <p:pic>
              <p:nvPicPr>
                <p:cNvPr id="93" name="Ink 92">
                  <a:extLst>
                    <a:ext uri="{FF2B5EF4-FFF2-40B4-BE49-F238E27FC236}">
                      <a16:creationId xmlns:a16="http://schemas.microsoft.com/office/drawing/2014/main" id="{6AE9CC87-C53E-C95D-9CB4-4DD89A32724A}"/>
                    </a:ext>
                  </a:extLst>
                </p:cNvPr>
                <p:cNvPicPr/>
                <p:nvPr/>
              </p:nvPicPr>
              <p:blipFill>
                <a:blip r:embed="rId96"/>
                <a:stretch>
                  <a:fillRect/>
                </a:stretch>
              </p:blipFill>
              <p:spPr>
                <a:xfrm>
                  <a:off x="1166334" y="4698927"/>
                  <a:ext cx="2635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4" name="Ink 93">
                  <a:extLst>
                    <a:ext uri="{FF2B5EF4-FFF2-40B4-BE49-F238E27FC236}">
                      <a16:creationId xmlns:a16="http://schemas.microsoft.com/office/drawing/2014/main" id="{4A301ABE-0578-4265-0EF9-54F7FF88C8AC}"/>
                    </a:ext>
                  </a:extLst>
                </p14:cNvPr>
                <p14:cNvContentPartPr/>
                <p14:nvPr/>
              </p14:nvContentPartPr>
              <p14:xfrm>
                <a:off x="1066614" y="4755807"/>
                <a:ext cx="95400" cy="21240"/>
              </p14:xfrm>
            </p:contentPart>
          </mc:Choice>
          <mc:Fallback xmlns="">
            <p:pic>
              <p:nvPicPr>
                <p:cNvPr id="94" name="Ink 93">
                  <a:extLst>
                    <a:ext uri="{FF2B5EF4-FFF2-40B4-BE49-F238E27FC236}">
                      <a16:creationId xmlns:a16="http://schemas.microsoft.com/office/drawing/2014/main" id="{4A301ABE-0578-4265-0EF9-54F7FF88C8AC}"/>
                    </a:ext>
                  </a:extLst>
                </p:cNvPr>
                <p:cNvPicPr/>
                <p:nvPr/>
              </p:nvPicPr>
              <p:blipFill>
                <a:blip r:embed="rId98"/>
                <a:stretch>
                  <a:fillRect/>
                </a:stretch>
              </p:blipFill>
              <p:spPr>
                <a:xfrm>
                  <a:off x="1030614" y="4719807"/>
                  <a:ext cx="167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5" name="Ink 94">
                  <a:extLst>
                    <a:ext uri="{FF2B5EF4-FFF2-40B4-BE49-F238E27FC236}">
                      <a16:creationId xmlns:a16="http://schemas.microsoft.com/office/drawing/2014/main" id="{E57307ED-7894-910A-4C5E-526989DFAEE0}"/>
                    </a:ext>
                  </a:extLst>
                </p14:cNvPr>
                <p14:cNvContentPartPr/>
                <p14:nvPr/>
              </p14:nvContentPartPr>
              <p14:xfrm>
                <a:off x="1401414" y="4735647"/>
                <a:ext cx="149040" cy="116280"/>
              </p14:xfrm>
            </p:contentPart>
          </mc:Choice>
          <mc:Fallback xmlns="">
            <p:pic>
              <p:nvPicPr>
                <p:cNvPr id="95" name="Ink 94">
                  <a:extLst>
                    <a:ext uri="{FF2B5EF4-FFF2-40B4-BE49-F238E27FC236}">
                      <a16:creationId xmlns:a16="http://schemas.microsoft.com/office/drawing/2014/main" id="{E57307ED-7894-910A-4C5E-526989DFAEE0}"/>
                    </a:ext>
                  </a:extLst>
                </p:cNvPr>
                <p:cNvPicPr/>
                <p:nvPr/>
              </p:nvPicPr>
              <p:blipFill>
                <a:blip r:embed="rId100"/>
                <a:stretch>
                  <a:fillRect/>
                </a:stretch>
              </p:blipFill>
              <p:spPr>
                <a:xfrm>
                  <a:off x="1365774" y="4700007"/>
                  <a:ext cx="22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6" name="Ink 95">
                  <a:extLst>
                    <a:ext uri="{FF2B5EF4-FFF2-40B4-BE49-F238E27FC236}">
                      <a16:creationId xmlns:a16="http://schemas.microsoft.com/office/drawing/2014/main" id="{25669279-9C90-D508-2DE0-A15413E21A52}"/>
                    </a:ext>
                  </a:extLst>
                </p14:cNvPr>
                <p14:cNvContentPartPr/>
                <p14:nvPr/>
              </p14:nvContentPartPr>
              <p14:xfrm>
                <a:off x="1550454" y="4765887"/>
                <a:ext cx="74520" cy="68400"/>
              </p14:xfrm>
            </p:contentPart>
          </mc:Choice>
          <mc:Fallback xmlns="">
            <p:pic>
              <p:nvPicPr>
                <p:cNvPr id="96" name="Ink 95">
                  <a:extLst>
                    <a:ext uri="{FF2B5EF4-FFF2-40B4-BE49-F238E27FC236}">
                      <a16:creationId xmlns:a16="http://schemas.microsoft.com/office/drawing/2014/main" id="{25669279-9C90-D508-2DE0-A15413E21A52}"/>
                    </a:ext>
                  </a:extLst>
                </p:cNvPr>
                <p:cNvPicPr/>
                <p:nvPr/>
              </p:nvPicPr>
              <p:blipFill>
                <a:blip r:embed="rId102"/>
                <a:stretch>
                  <a:fillRect/>
                </a:stretch>
              </p:blipFill>
              <p:spPr>
                <a:xfrm>
                  <a:off x="1514454" y="4730247"/>
                  <a:ext cx="146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7" name="Ink 96">
                  <a:extLst>
                    <a:ext uri="{FF2B5EF4-FFF2-40B4-BE49-F238E27FC236}">
                      <a16:creationId xmlns:a16="http://schemas.microsoft.com/office/drawing/2014/main" id="{8E4EF139-0B76-02CB-C70C-DDE154724C00}"/>
                    </a:ext>
                  </a:extLst>
                </p14:cNvPr>
                <p14:cNvContentPartPr/>
                <p14:nvPr/>
              </p14:nvContentPartPr>
              <p14:xfrm>
                <a:off x="1642974" y="4615047"/>
                <a:ext cx="162720" cy="221760"/>
              </p14:xfrm>
            </p:contentPart>
          </mc:Choice>
          <mc:Fallback xmlns="">
            <p:pic>
              <p:nvPicPr>
                <p:cNvPr id="97" name="Ink 96">
                  <a:extLst>
                    <a:ext uri="{FF2B5EF4-FFF2-40B4-BE49-F238E27FC236}">
                      <a16:creationId xmlns:a16="http://schemas.microsoft.com/office/drawing/2014/main" id="{8E4EF139-0B76-02CB-C70C-DDE154724C00}"/>
                    </a:ext>
                  </a:extLst>
                </p:cNvPr>
                <p:cNvPicPr/>
                <p:nvPr/>
              </p:nvPicPr>
              <p:blipFill>
                <a:blip r:embed="rId104"/>
                <a:stretch>
                  <a:fillRect/>
                </a:stretch>
              </p:blipFill>
              <p:spPr>
                <a:xfrm>
                  <a:off x="1606974" y="4579407"/>
                  <a:ext cx="234360" cy="293400"/>
                </a:xfrm>
                <a:prstGeom prst="rect">
                  <a:avLst/>
                </a:prstGeom>
              </p:spPr>
            </p:pic>
          </mc:Fallback>
        </mc:AlternateContent>
      </p:grpSp>
      <p:grpSp>
        <p:nvGrpSpPr>
          <p:cNvPr id="105" name="Group 104">
            <a:extLst>
              <a:ext uri="{FF2B5EF4-FFF2-40B4-BE49-F238E27FC236}">
                <a16:creationId xmlns:a16="http://schemas.microsoft.com/office/drawing/2014/main" id="{453AE45A-93B1-52CC-2AFA-A1E888A74162}"/>
              </a:ext>
            </a:extLst>
          </p:cNvPr>
          <p:cNvGrpSpPr/>
          <p:nvPr/>
        </p:nvGrpSpPr>
        <p:grpSpPr>
          <a:xfrm>
            <a:off x="2776712" y="6041076"/>
            <a:ext cx="926880" cy="426720"/>
            <a:chOff x="2082534" y="4530807"/>
            <a:chExt cx="695160" cy="320040"/>
          </a:xfrm>
        </p:grpSpPr>
        <mc:AlternateContent xmlns:mc="http://schemas.openxmlformats.org/markup-compatibility/2006" xmlns:p14="http://schemas.microsoft.com/office/powerpoint/2010/main">
          <mc:Choice Requires="p14">
            <p:contentPart p14:bwMode="auto" r:id="rId105">
              <p14:nvContentPartPr>
                <p14:cNvPr id="98" name="Ink 97">
                  <a:extLst>
                    <a:ext uri="{FF2B5EF4-FFF2-40B4-BE49-F238E27FC236}">
                      <a16:creationId xmlns:a16="http://schemas.microsoft.com/office/drawing/2014/main" id="{BD432DD2-4179-8224-F90B-1B0B75D790F3}"/>
                    </a:ext>
                  </a:extLst>
                </p14:cNvPr>
                <p14:cNvContentPartPr/>
                <p14:nvPr/>
              </p14:nvContentPartPr>
              <p14:xfrm>
                <a:off x="2082534" y="4738887"/>
                <a:ext cx="110520" cy="111960"/>
              </p14:xfrm>
            </p:contentPart>
          </mc:Choice>
          <mc:Fallback xmlns="">
            <p:pic>
              <p:nvPicPr>
                <p:cNvPr id="98" name="Ink 97">
                  <a:extLst>
                    <a:ext uri="{FF2B5EF4-FFF2-40B4-BE49-F238E27FC236}">
                      <a16:creationId xmlns:a16="http://schemas.microsoft.com/office/drawing/2014/main" id="{BD432DD2-4179-8224-F90B-1B0B75D790F3}"/>
                    </a:ext>
                  </a:extLst>
                </p:cNvPr>
                <p:cNvPicPr/>
                <p:nvPr/>
              </p:nvPicPr>
              <p:blipFill>
                <a:blip r:embed="rId106"/>
                <a:stretch>
                  <a:fillRect/>
                </a:stretch>
              </p:blipFill>
              <p:spPr>
                <a:xfrm>
                  <a:off x="2046894" y="4702887"/>
                  <a:ext cx="1821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Ink 98">
                  <a:extLst>
                    <a:ext uri="{FF2B5EF4-FFF2-40B4-BE49-F238E27FC236}">
                      <a16:creationId xmlns:a16="http://schemas.microsoft.com/office/drawing/2014/main" id="{EF6EF970-0504-E29E-71A5-0D0AEFB4D76F}"/>
                    </a:ext>
                  </a:extLst>
                </p14:cNvPr>
                <p14:cNvContentPartPr/>
                <p14:nvPr/>
              </p14:nvContentPartPr>
              <p14:xfrm>
                <a:off x="2210694" y="4585527"/>
                <a:ext cx="27720" cy="221040"/>
              </p14:xfrm>
            </p:contentPart>
          </mc:Choice>
          <mc:Fallback xmlns="">
            <p:pic>
              <p:nvPicPr>
                <p:cNvPr id="99" name="Ink 98">
                  <a:extLst>
                    <a:ext uri="{FF2B5EF4-FFF2-40B4-BE49-F238E27FC236}">
                      <a16:creationId xmlns:a16="http://schemas.microsoft.com/office/drawing/2014/main" id="{EF6EF970-0504-E29E-71A5-0D0AEFB4D76F}"/>
                    </a:ext>
                  </a:extLst>
                </p:cNvPr>
                <p:cNvPicPr/>
                <p:nvPr/>
              </p:nvPicPr>
              <p:blipFill>
                <a:blip r:embed="rId108"/>
                <a:stretch>
                  <a:fillRect/>
                </a:stretch>
              </p:blipFill>
              <p:spPr>
                <a:xfrm>
                  <a:off x="2174694" y="4549527"/>
                  <a:ext cx="993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Ink 99">
                  <a:extLst>
                    <a:ext uri="{FF2B5EF4-FFF2-40B4-BE49-F238E27FC236}">
                      <a16:creationId xmlns:a16="http://schemas.microsoft.com/office/drawing/2014/main" id="{1B1DB0F5-EDB2-E5F9-BCB1-9836BBA45ED2}"/>
                    </a:ext>
                  </a:extLst>
                </p14:cNvPr>
                <p14:cNvContentPartPr/>
                <p14:nvPr/>
              </p14:nvContentPartPr>
              <p14:xfrm>
                <a:off x="2190174" y="4651767"/>
                <a:ext cx="110880" cy="25560"/>
              </p14:xfrm>
            </p:contentPart>
          </mc:Choice>
          <mc:Fallback xmlns="">
            <p:pic>
              <p:nvPicPr>
                <p:cNvPr id="100" name="Ink 99">
                  <a:extLst>
                    <a:ext uri="{FF2B5EF4-FFF2-40B4-BE49-F238E27FC236}">
                      <a16:creationId xmlns:a16="http://schemas.microsoft.com/office/drawing/2014/main" id="{1B1DB0F5-EDB2-E5F9-BCB1-9836BBA45ED2}"/>
                    </a:ext>
                  </a:extLst>
                </p:cNvPr>
                <p:cNvPicPr/>
                <p:nvPr/>
              </p:nvPicPr>
              <p:blipFill>
                <a:blip r:embed="rId110"/>
                <a:stretch>
                  <a:fillRect/>
                </a:stretch>
              </p:blipFill>
              <p:spPr>
                <a:xfrm>
                  <a:off x="2154174" y="4616127"/>
                  <a:ext cx="1825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Ink 100">
                  <a:extLst>
                    <a:ext uri="{FF2B5EF4-FFF2-40B4-BE49-F238E27FC236}">
                      <a16:creationId xmlns:a16="http://schemas.microsoft.com/office/drawing/2014/main" id="{6B22C721-7D36-69BA-2FC7-3EB77F43A810}"/>
                    </a:ext>
                  </a:extLst>
                </p14:cNvPr>
                <p14:cNvContentPartPr/>
                <p14:nvPr/>
              </p14:nvContentPartPr>
              <p14:xfrm>
                <a:off x="2466294" y="4530807"/>
                <a:ext cx="21960" cy="259560"/>
              </p14:xfrm>
            </p:contentPart>
          </mc:Choice>
          <mc:Fallback xmlns="">
            <p:pic>
              <p:nvPicPr>
                <p:cNvPr id="101" name="Ink 100">
                  <a:extLst>
                    <a:ext uri="{FF2B5EF4-FFF2-40B4-BE49-F238E27FC236}">
                      <a16:creationId xmlns:a16="http://schemas.microsoft.com/office/drawing/2014/main" id="{6B22C721-7D36-69BA-2FC7-3EB77F43A810}"/>
                    </a:ext>
                  </a:extLst>
                </p:cNvPr>
                <p:cNvPicPr/>
                <p:nvPr/>
              </p:nvPicPr>
              <p:blipFill>
                <a:blip r:embed="rId112"/>
                <a:stretch>
                  <a:fillRect/>
                </a:stretch>
              </p:blipFill>
              <p:spPr>
                <a:xfrm>
                  <a:off x="2430294" y="4494807"/>
                  <a:ext cx="936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2" name="Ink 101">
                  <a:extLst>
                    <a:ext uri="{FF2B5EF4-FFF2-40B4-BE49-F238E27FC236}">
                      <a16:creationId xmlns:a16="http://schemas.microsoft.com/office/drawing/2014/main" id="{FDCF1A1E-05F9-E095-75FE-8642B879D561}"/>
                    </a:ext>
                  </a:extLst>
                </p14:cNvPr>
                <p14:cNvContentPartPr/>
                <p14:nvPr/>
              </p14:nvContentPartPr>
              <p14:xfrm>
                <a:off x="2526414" y="4699287"/>
                <a:ext cx="16920" cy="93240"/>
              </p14:xfrm>
            </p:contentPart>
          </mc:Choice>
          <mc:Fallback xmlns="">
            <p:pic>
              <p:nvPicPr>
                <p:cNvPr id="102" name="Ink 101">
                  <a:extLst>
                    <a:ext uri="{FF2B5EF4-FFF2-40B4-BE49-F238E27FC236}">
                      <a16:creationId xmlns:a16="http://schemas.microsoft.com/office/drawing/2014/main" id="{FDCF1A1E-05F9-E095-75FE-8642B879D561}"/>
                    </a:ext>
                  </a:extLst>
                </p:cNvPr>
                <p:cNvPicPr/>
                <p:nvPr/>
              </p:nvPicPr>
              <p:blipFill>
                <a:blip r:embed="rId114"/>
                <a:stretch>
                  <a:fillRect/>
                </a:stretch>
              </p:blipFill>
              <p:spPr>
                <a:xfrm>
                  <a:off x="2490774" y="4663647"/>
                  <a:ext cx="885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3" name="Ink 102">
                  <a:extLst>
                    <a:ext uri="{FF2B5EF4-FFF2-40B4-BE49-F238E27FC236}">
                      <a16:creationId xmlns:a16="http://schemas.microsoft.com/office/drawing/2014/main" id="{16F15FD8-DD61-834E-ADD5-163E093BD2B7}"/>
                    </a:ext>
                  </a:extLst>
                </p14:cNvPr>
                <p14:cNvContentPartPr/>
                <p14:nvPr/>
              </p14:nvContentPartPr>
              <p14:xfrm>
                <a:off x="2555214" y="4587327"/>
                <a:ext cx="92160" cy="213840"/>
              </p14:xfrm>
            </p:contentPart>
          </mc:Choice>
          <mc:Fallback xmlns="">
            <p:pic>
              <p:nvPicPr>
                <p:cNvPr id="103" name="Ink 102">
                  <a:extLst>
                    <a:ext uri="{FF2B5EF4-FFF2-40B4-BE49-F238E27FC236}">
                      <a16:creationId xmlns:a16="http://schemas.microsoft.com/office/drawing/2014/main" id="{16F15FD8-DD61-834E-ADD5-163E093BD2B7}"/>
                    </a:ext>
                  </a:extLst>
                </p:cNvPr>
                <p:cNvPicPr/>
                <p:nvPr/>
              </p:nvPicPr>
              <p:blipFill>
                <a:blip r:embed="rId116"/>
                <a:stretch>
                  <a:fillRect/>
                </a:stretch>
              </p:blipFill>
              <p:spPr>
                <a:xfrm>
                  <a:off x="2519214" y="4551687"/>
                  <a:ext cx="1638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4" name="Ink 103">
                  <a:extLst>
                    <a:ext uri="{FF2B5EF4-FFF2-40B4-BE49-F238E27FC236}">
                      <a16:creationId xmlns:a16="http://schemas.microsoft.com/office/drawing/2014/main" id="{21943A9C-EE04-E865-EC4C-D9CF444D5D2D}"/>
                    </a:ext>
                  </a:extLst>
                </p14:cNvPr>
                <p14:cNvContentPartPr/>
                <p14:nvPr/>
              </p14:nvContentPartPr>
              <p14:xfrm>
                <a:off x="2681214" y="4625847"/>
                <a:ext cx="96480" cy="216000"/>
              </p14:xfrm>
            </p:contentPart>
          </mc:Choice>
          <mc:Fallback xmlns="">
            <p:pic>
              <p:nvPicPr>
                <p:cNvPr id="104" name="Ink 103">
                  <a:extLst>
                    <a:ext uri="{FF2B5EF4-FFF2-40B4-BE49-F238E27FC236}">
                      <a16:creationId xmlns:a16="http://schemas.microsoft.com/office/drawing/2014/main" id="{21943A9C-EE04-E865-EC4C-D9CF444D5D2D}"/>
                    </a:ext>
                  </a:extLst>
                </p:cNvPr>
                <p:cNvPicPr/>
                <p:nvPr/>
              </p:nvPicPr>
              <p:blipFill>
                <a:blip r:embed="rId118"/>
                <a:stretch>
                  <a:fillRect/>
                </a:stretch>
              </p:blipFill>
              <p:spPr>
                <a:xfrm>
                  <a:off x="2645214" y="4589847"/>
                  <a:ext cx="168120" cy="287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9">
            <p14:nvContentPartPr>
              <p14:cNvPr id="107" name="Ink 106">
                <a:extLst>
                  <a:ext uri="{FF2B5EF4-FFF2-40B4-BE49-F238E27FC236}">
                    <a16:creationId xmlns:a16="http://schemas.microsoft.com/office/drawing/2014/main" id="{7E475730-9D63-33C8-22FF-94576682E47A}"/>
                  </a:ext>
                </a:extLst>
              </p14:cNvPr>
              <p14:cNvContentPartPr/>
              <p14:nvPr/>
            </p14:nvContentPartPr>
            <p14:xfrm>
              <a:off x="3389192" y="3834996"/>
              <a:ext cx="920640" cy="116640"/>
            </p14:xfrm>
          </p:contentPart>
        </mc:Choice>
        <mc:Fallback>
          <p:pic>
            <p:nvPicPr>
              <p:cNvPr id="107" name="Ink 106">
                <a:extLst>
                  <a:ext uri="{FF2B5EF4-FFF2-40B4-BE49-F238E27FC236}">
                    <a16:creationId xmlns:a16="http://schemas.microsoft.com/office/drawing/2014/main" id="{7E475730-9D63-33C8-22FF-94576682E47A}"/>
                  </a:ext>
                </a:extLst>
              </p:cNvPr>
              <p:cNvPicPr/>
              <p:nvPr/>
            </p:nvPicPr>
            <p:blipFill>
              <a:blip r:embed="rId120"/>
              <a:stretch>
                <a:fillRect/>
              </a:stretch>
            </p:blipFill>
            <p:spPr>
              <a:xfrm>
                <a:off x="3353187" y="3799107"/>
                <a:ext cx="992289" cy="188060"/>
              </a:xfrm>
              <a:prstGeom prst="rect">
                <a:avLst/>
              </a:prstGeom>
            </p:spPr>
          </p:pic>
        </mc:Fallback>
      </mc:AlternateContent>
      <p:grpSp>
        <p:nvGrpSpPr>
          <p:cNvPr id="134" name="Group 133">
            <a:extLst>
              <a:ext uri="{FF2B5EF4-FFF2-40B4-BE49-F238E27FC236}">
                <a16:creationId xmlns:a16="http://schemas.microsoft.com/office/drawing/2014/main" id="{7289D6E3-71C8-CEE7-24F8-3E5AB04EAEAC}"/>
              </a:ext>
            </a:extLst>
          </p:cNvPr>
          <p:cNvGrpSpPr/>
          <p:nvPr/>
        </p:nvGrpSpPr>
        <p:grpSpPr>
          <a:xfrm>
            <a:off x="3868232" y="4282356"/>
            <a:ext cx="1845120" cy="1149120"/>
            <a:chOff x="2901174" y="3211767"/>
            <a:chExt cx="1383840" cy="861840"/>
          </a:xfrm>
        </p:grpSpPr>
        <mc:AlternateContent xmlns:mc="http://schemas.openxmlformats.org/markup-compatibility/2006" xmlns:p14="http://schemas.microsoft.com/office/powerpoint/2010/main">
          <mc:Choice Requires="p14">
            <p:contentPart p14:bwMode="auto" r:id="rId121">
              <p14:nvContentPartPr>
                <p14:cNvPr id="108" name="Ink 107">
                  <a:extLst>
                    <a:ext uri="{FF2B5EF4-FFF2-40B4-BE49-F238E27FC236}">
                      <a16:creationId xmlns:a16="http://schemas.microsoft.com/office/drawing/2014/main" id="{C31DA9D5-8EEE-8B62-3E7A-19D5D11B37A8}"/>
                    </a:ext>
                  </a:extLst>
                </p14:cNvPr>
                <p14:cNvContentPartPr/>
                <p14:nvPr/>
              </p14:nvContentPartPr>
              <p14:xfrm>
                <a:off x="2901174" y="3211767"/>
                <a:ext cx="70200" cy="155520"/>
              </p14:xfrm>
            </p:contentPart>
          </mc:Choice>
          <mc:Fallback xmlns="">
            <p:pic>
              <p:nvPicPr>
                <p:cNvPr id="108" name="Ink 107">
                  <a:extLst>
                    <a:ext uri="{FF2B5EF4-FFF2-40B4-BE49-F238E27FC236}">
                      <a16:creationId xmlns:a16="http://schemas.microsoft.com/office/drawing/2014/main" id="{C31DA9D5-8EEE-8B62-3E7A-19D5D11B37A8}"/>
                    </a:ext>
                  </a:extLst>
                </p:cNvPr>
                <p:cNvPicPr/>
                <p:nvPr/>
              </p:nvPicPr>
              <p:blipFill>
                <a:blip r:embed="rId122"/>
                <a:stretch>
                  <a:fillRect/>
                </a:stretch>
              </p:blipFill>
              <p:spPr>
                <a:xfrm>
                  <a:off x="2865534" y="3175767"/>
                  <a:ext cx="141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9" name="Ink 108">
                  <a:extLst>
                    <a:ext uri="{FF2B5EF4-FFF2-40B4-BE49-F238E27FC236}">
                      <a16:creationId xmlns:a16="http://schemas.microsoft.com/office/drawing/2014/main" id="{BA1E91A0-FBE8-AAFB-CE58-1B359F2CDC81}"/>
                    </a:ext>
                  </a:extLst>
                </p14:cNvPr>
                <p14:cNvContentPartPr/>
                <p14:nvPr/>
              </p14:nvContentPartPr>
              <p14:xfrm>
                <a:off x="2995494" y="3227607"/>
                <a:ext cx="66240" cy="166320"/>
              </p14:xfrm>
            </p:contentPart>
          </mc:Choice>
          <mc:Fallback xmlns="">
            <p:pic>
              <p:nvPicPr>
                <p:cNvPr id="109" name="Ink 108">
                  <a:extLst>
                    <a:ext uri="{FF2B5EF4-FFF2-40B4-BE49-F238E27FC236}">
                      <a16:creationId xmlns:a16="http://schemas.microsoft.com/office/drawing/2014/main" id="{BA1E91A0-FBE8-AAFB-CE58-1B359F2CDC81}"/>
                    </a:ext>
                  </a:extLst>
                </p:cNvPr>
                <p:cNvPicPr/>
                <p:nvPr/>
              </p:nvPicPr>
              <p:blipFill>
                <a:blip r:embed="rId124"/>
                <a:stretch>
                  <a:fillRect/>
                </a:stretch>
              </p:blipFill>
              <p:spPr>
                <a:xfrm>
                  <a:off x="2959854" y="3191967"/>
                  <a:ext cx="1378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0" name="Ink 109">
                  <a:extLst>
                    <a:ext uri="{FF2B5EF4-FFF2-40B4-BE49-F238E27FC236}">
                      <a16:creationId xmlns:a16="http://schemas.microsoft.com/office/drawing/2014/main" id="{BF95987A-BFCE-A9D9-E7E8-6DBEE62E2DAE}"/>
                    </a:ext>
                  </a:extLst>
                </p14:cNvPr>
                <p14:cNvContentPartPr/>
                <p14:nvPr/>
              </p14:nvContentPartPr>
              <p14:xfrm>
                <a:off x="3061014" y="3249927"/>
                <a:ext cx="176400" cy="249840"/>
              </p14:xfrm>
            </p:contentPart>
          </mc:Choice>
          <mc:Fallback xmlns="">
            <p:pic>
              <p:nvPicPr>
                <p:cNvPr id="110" name="Ink 109">
                  <a:extLst>
                    <a:ext uri="{FF2B5EF4-FFF2-40B4-BE49-F238E27FC236}">
                      <a16:creationId xmlns:a16="http://schemas.microsoft.com/office/drawing/2014/main" id="{BF95987A-BFCE-A9D9-E7E8-6DBEE62E2DAE}"/>
                    </a:ext>
                  </a:extLst>
                </p:cNvPr>
                <p:cNvPicPr/>
                <p:nvPr/>
              </p:nvPicPr>
              <p:blipFill>
                <a:blip r:embed="rId126"/>
                <a:stretch>
                  <a:fillRect/>
                </a:stretch>
              </p:blipFill>
              <p:spPr>
                <a:xfrm>
                  <a:off x="3025014" y="3213927"/>
                  <a:ext cx="248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1" name="Ink 110">
                  <a:extLst>
                    <a:ext uri="{FF2B5EF4-FFF2-40B4-BE49-F238E27FC236}">
                      <a16:creationId xmlns:a16="http://schemas.microsoft.com/office/drawing/2014/main" id="{BC7A6D4A-CA16-F8D7-0B05-5781A411C6BC}"/>
                    </a:ext>
                  </a:extLst>
                </p14:cNvPr>
                <p14:cNvContentPartPr/>
                <p14:nvPr/>
              </p14:nvContentPartPr>
              <p14:xfrm>
                <a:off x="3256494" y="3341007"/>
                <a:ext cx="79200" cy="127800"/>
              </p14:xfrm>
            </p:contentPart>
          </mc:Choice>
          <mc:Fallback xmlns="">
            <p:pic>
              <p:nvPicPr>
                <p:cNvPr id="111" name="Ink 110">
                  <a:extLst>
                    <a:ext uri="{FF2B5EF4-FFF2-40B4-BE49-F238E27FC236}">
                      <a16:creationId xmlns:a16="http://schemas.microsoft.com/office/drawing/2014/main" id="{BC7A6D4A-CA16-F8D7-0B05-5781A411C6BC}"/>
                    </a:ext>
                  </a:extLst>
                </p:cNvPr>
                <p:cNvPicPr/>
                <p:nvPr/>
              </p:nvPicPr>
              <p:blipFill>
                <a:blip r:embed="rId128"/>
                <a:stretch>
                  <a:fillRect/>
                </a:stretch>
              </p:blipFill>
              <p:spPr>
                <a:xfrm>
                  <a:off x="3220854" y="3305367"/>
                  <a:ext cx="1508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2" name="Ink 111">
                  <a:extLst>
                    <a:ext uri="{FF2B5EF4-FFF2-40B4-BE49-F238E27FC236}">
                      <a16:creationId xmlns:a16="http://schemas.microsoft.com/office/drawing/2014/main" id="{D5D6BB4E-3B39-FD27-85B0-349B83E22671}"/>
                    </a:ext>
                  </a:extLst>
                </p14:cNvPr>
                <p14:cNvContentPartPr/>
                <p14:nvPr/>
              </p14:nvContentPartPr>
              <p14:xfrm>
                <a:off x="3347574" y="3386367"/>
                <a:ext cx="7200" cy="68400"/>
              </p14:xfrm>
            </p:contentPart>
          </mc:Choice>
          <mc:Fallback xmlns="">
            <p:pic>
              <p:nvPicPr>
                <p:cNvPr id="112" name="Ink 111">
                  <a:extLst>
                    <a:ext uri="{FF2B5EF4-FFF2-40B4-BE49-F238E27FC236}">
                      <a16:creationId xmlns:a16="http://schemas.microsoft.com/office/drawing/2014/main" id="{D5D6BB4E-3B39-FD27-85B0-349B83E22671}"/>
                    </a:ext>
                  </a:extLst>
                </p:cNvPr>
                <p:cNvPicPr/>
                <p:nvPr/>
              </p:nvPicPr>
              <p:blipFill>
                <a:blip r:embed="rId130"/>
                <a:stretch>
                  <a:fillRect/>
                </a:stretch>
              </p:blipFill>
              <p:spPr>
                <a:xfrm>
                  <a:off x="3311574" y="3350367"/>
                  <a:ext cx="788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3" name="Ink 112">
                  <a:extLst>
                    <a:ext uri="{FF2B5EF4-FFF2-40B4-BE49-F238E27FC236}">
                      <a16:creationId xmlns:a16="http://schemas.microsoft.com/office/drawing/2014/main" id="{38358C4C-1165-8E68-5132-AB079E1BA49D}"/>
                    </a:ext>
                  </a:extLst>
                </p14:cNvPr>
                <p14:cNvContentPartPr/>
                <p14:nvPr/>
              </p14:nvContentPartPr>
              <p14:xfrm>
                <a:off x="3382134" y="3297447"/>
                <a:ext cx="15120" cy="46800"/>
              </p14:xfrm>
            </p:contentPart>
          </mc:Choice>
          <mc:Fallback xmlns="">
            <p:pic>
              <p:nvPicPr>
                <p:cNvPr id="113" name="Ink 112">
                  <a:extLst>
                    <a:ext uri="{FF2B5EF4-FFF2-40B4-BE49-F238E27FC236}">
                      <a16:creationId xmlns:a16="http://schemas.microsoft.com/office/drawing/2014/main" id="{38358C4C-1165-8E68-5132-AB079E1BA49D}"/>
                    </a:ext>
                  </a:extLst>
                </p:cNvPr>
                <p:cNvPicPr/>
                <p:nvPr/>
              </p:nvPicPr>
              <p:blipFill>
                <a:blip r:embed="rId132"/>
                <a:stretch>
                  <a:fillRect/>
                </a:stretch>
              </p:blipFill>
              <p:spPr>
                <a:xfrm>
                  <a:off x="3346494" y="3261807"/>
                  <a:ext cx="867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4" name="Ink 113">
                  <a:extLst>
                    <a:ext uri="{FF2B5EF4-FFF2-40B4-BE49-F238E27FC236}">
                      <a16:creationId xmlns:a16="http://schemas.microsoft.com/office/drawing/2014/main" id="{85B2ED13-B818-B6E2-4A54-080F35B8948A}"/>
                    </a:ext>
                  </a:extLst>
                </p14:cNvPr>
                <p14:cNvContentPartPr/>
                <p14:nvPr/>
              </p14:nvContentPartPr>
              <p14:xfrm>
                <a:off x="3385734" y="3388167"/>
                <a:ext cx="63720" cy="101160"/>
              </p14:xfrm>
            </p:contentPart>
          </mc:Choice>
          <mc:Fallback xmlns="">
            <p:pic>
              <p:nvPicPr>
                <p:cNvPr id="114" name="Ink 113">
                  <a:extLst>
                    <a:ext uri="{FF2B5EF4-FFF2-40B4-BE49-F238E27FC236}">
                      <a16:creationId xmlns:a16="http://schemas.microsoft.com/office/drawing/2014/main" id="{85B2ED13-B818-B6E2-4A54-080F35B8948A}"/>
                    </a:ext>
                  </a:extLst>
                </p:cNvPr>
                <p:cNvPicPr/>
                <p:nvPr/>
              </p:nvPicPr>
              <p:blipFill>
                <a:blip r:embed="rId134"/>
                <a:stretch>
                  <a:fillRect/>
                </a:stretch>
              </p:blipFill>
              <p:spPr>
                <a:xfrm>
                  <a:off x="3350094" y="3352167"/>
                  <a:ext cx="135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5" name="Ink 114">
                  <a:extLst>
                    <a:ext uri="{FF2B5EF4-FFF2-40B4-BE49-F238E27FC236}">
                      <a16:creationId xmlns:a16="http://schemas.microsoft.com/office/drawing/2014/main" id="{0000BEDB-897D-131C-5445-8B687083ADA2}"/>
                    </a:ext>
                  </a:extLst>
                </p14:cNvPr>
                <p14:cNvContentPartPr/>
                <p14:nvPr/>
              </p14:nvContentPartPr>
              <p14:xfrm>
                <a:off x="3488334" y="3251367"/>
                <a:ext cx="64080" cy="226440"/>
              </p14:xfrm>
            </p:contentPart>
          </mc:Choice>
          <mc:Fallback xmlns="">
            <p:pic>
              <p:nvPicPr>
                <p:cNvPr id="115" name="Ink 114">
                  <a:extLst>
                    <a:ext uri="{FF2B5EF4-FFF2-40B4-BE49-F238E27FC236}">
                      <a16:creationId xmlns:a16="http://schemas.microsoft.com/office/drawing/2014/main" id="{0000BEDB-897D-131C-5445-8B687083ADA2}"/>
                    </a:ext>
                  </a:extLst>
                </p:cNvPr>
                <p:cNvPicPr/>
                <p:nvPr/>
              </p:nvPicPr>
              <p:blipFill>
                <a:blip r:embed="rId136"/>
                <a:stretch>
                  <a:fillRect/>
                </a:stretch>
              </p:blipFill>
              <p:spPr>
                <a:xfrm>
                  <a:off x="3452334" y="3215727"/>
                  <a:ext cx="1357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6" name="Ink 115">
                  <a:extLst>
                    <a:ext uri="{FF2B5EF4-FFF2-40B4-BE49-F238E27FC236}">
                      <a16:creationId xmlns:a16="http://schemas.microsoft.com/office/drawing/2014/main" id="{196D8437-20BE-2CF1-0A20-28CAB1B3BEC0}"/>
                    </a:ext>
                  </a:extLst>
                </p14:cNvPr>
                <p14:cNvContentPartPr/>
                <p14:nvPr/>
              </p14:nvContentPartPr>
              <p14:xfrm>
                <a:off x="3533334" y="3243087"/>
                <a:ext cx="66600" cy="266040"/>
              </p14:xfrm>
            </p:contentPart>
          </mc:Choice>
          <mc:Fallback xmlns="">
            <p:pic>
              <p:nvPicPr>
                <p:cNvPr id="116" name="Ink 115">
                  <a:extLst>
                    <a:ext uri="{FF2B5EF4-FFF2-40B4-BE49-F238E27FC236}">
                      <a16:creationId xmlns:a16="http://schemas.microsoft.com/office/drawing/2014/main" id="{196D8437-20BE-2CF1-0A20-28CAB1B3BEC0}"/>
                    </a:ext>
                  </a:extLst>
                </p:cNvPr>
                <p:cNvPicPr/>
                <p:nvPr/>
              </p:nvPicPr>
              <p:blipFill>
                <a:blip r:embed="rId138"/>
                <a:stretch>
                  <a:fillRect/>
                </a:stretch>
              </p:blipFill>
              <p:spPr>
                <a:xfrm>
                  <a:off x="3497694" y="3207447"/>
                  <a:ext cx="1382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7" name="Ink 116">
                  <a:extLst>
                    <a:ext uri="{FF2B5EF4-FFF2-40B4-BE49-F238E27FC236}">
                      <a16:creationId xmlns:a16="http://schemas.microsoft.com/office/drawing/2014/main" id="{54B2C5B8-95B9-5AD6-D5BA-ABECD2B6637E}"/>
                    </a:ext>
                  </a:extLst>
                </p14:cNvPr>
                <p14:cNvContentPartPr/>
                <p14:nvPr/>
              </p14:nvContentPartPr>
              <p14:xfrm>
                <a:off x="3580134" y="3442887"/>
                <a:ext cx="55440" cy="77400"/>
              </p14:xfrm>
            </p:contentPart>
          </mc:Choice>
          <mc:Fallback xmlns="">
            <p:pic>
              <p:nvPicPr>
                <p:cNvPr id="117" name="Ink 116">
                  <a:extLst>
                    <a:ext uri="{FF2B5EF4-FFF2-40B4-BE49-F238E27FC236}">
                      <a16:creationId xmlns:a16="http://schemas.microsoft.com/office/drawing/2014/main" id="{54B2C5B8-95B9-5AD6-D5BA-ABECD2B6637E}"/>
                    </a:ext>
                  </a:extLst>
                </p:cNvPr>
                <p:cNvPicPr/>
                <p:nvPr/>
              </p:nvPicPr>
              <p:blipFill>
                <a:blip r:embed="rId140"/>
                <a:stretch>
                  <a:fillRect/>
                </a:stretch>
              </p:blipFill>
              <p:spPr>
                <a:xfrm>
                  <a:off x="3544134" y="3406887"/>
                  <a:ext cx="127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8" name="Ink 117">
                  <a:extLst>
                    <a:ext uri="{FF2B5EF4-FFF2-40B4-BE49-F238E27FC236}">
                      <a16:creationId xmlns:a16="http://schemas.microsoft.com/office/drawing/2014/main" id="{8592C787-873D-E61C-3098-31D8E12FCC1B}"/>
                    </a:ext>
                  </a:extLst>
                </p14:cNvPr>
                <p14:cNvContentPartPr/>
                <p14:nvPr/>
              </p14:nvContentPartPr>
              <p14:xfrm>
                <a:off x="3564654" y="3432087"/>
                <a:ext cx="126720" cy="250920"/>
              </p14:xfrm>
            </p:contentPart>
          </mc:Choice>
          <mc:Fallback xmlns="">
            <p:pic>
              <p:nvPicPr>
                <p:cNvPr id="118" name="Ink 117">
                  <a:extLst>
                    <a:ext uri="{FF2B5EF4-FFF2-40B4-BE49-F238E27FC236}">
                      <a16:creationId xmlns:a16="http://schemas.microsoft.com/office/drawing/2014/main" id="{8592C787-873D-E61C-3098-31D8E12FCC1B}"/>
                    </a:ext>
                  </a:extLst>
                </p:cNvPr>
                <p:cNvPicPr/>
                <p:nvPr/>
              </p:nvPicPr>
              <p:blipFill>
                <a:blip r:embed="rId142"/>
                <a:stretch>
                  <a:fillRect/>
                </a:stretch>
              </p:blipFill>
              <p:spPr>
                <a:xfrm>
                  <a:off x="3528654" y="3396447"/>
                  <a:ext cx="1983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9" name="Ink 118">
                  <a:extLst>
                    <a:ext uri="{FF2B5EF4-FFF2-40B4-BE49-F238E27FC236}">
                      <a16:creationId xmlns:a16="http://schemas.microsoft.com/office/drawing/2014/main" id="{7B187B9B-81B9-F17A-BE34-A46FA9091542}"/>
                    </a:ext>
                  </a:extLst>
                </p14:cNvPr>
                <p14:cNvContentPartPr/>
                <p14:nvPr/>
              </p14:nvContentPartPr>
              <p14:xfrm>
                <a:off x="3867054" y="3518487"/>
                <a:ext cx="160920" cy="117720"/>
              </p14:xfrm>
            </p:contentPart>
          </mc:Choice>
          <mc:Fallback xmlns="">
            <p:pic>
              <p:nvPicPr>
                <p:cNvPr id="119" name="Ink 118">
                  <a:extLst>
                    <a:ext uri="{FF2B5EF4-FFF2-40B4-BE49-F238E27FC236}">
                      <a16:creationId xmlns:a16="http://schemas.microsoft.com/office/drawing/2014/main" id="{7B187B9B-81B9-F17A-BE34-A46FA9091542}"/>
                    </a:ext>
                  </a:extLst>
                </p:cNvPr>
                <p:cNvPicPr/>
                <p:nvPr/>
              </p:nvPicPr>
              <p:blipFill>
                <a:blip r:embed="rId144"/>
                <a:stretch>
                  <a:fillRect/>
                </a:stretch>
              </p:blipFill>
              <p:spPr>
                <a:xfrm>
                  <a:off x="3831414" y="3482487"/>
                  <a:ext cx="23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0" name="Ink 119">
                  <a:extLst>
                    <a:ext uri="{FF2B5EF4-FFF2-40B4-BE49-F238E27FC236}">
                      <a16:creationId xmlns:a16="http://schemas.microsoft.com/office/drawing/2014/main" id="{439539E9-7303-1E3C-3005-F03F3C6E0D3A}"/>
                    </a:ext>
                  </a:extLst>
                </p14:cNvPr>
                <p14:cNvContentPartPr/>
                <p14:nvPr/>
              </p14:nvContentPartPr>
              <p14:xfrm>
                <a:off x="4043814" y="3370167"/>
                <a:ext cx="146520" cy="265680"/>
              </p14:xfrm>
            </p:contentPart>
          </mc:Choice>
          <mc:Fallback xmlns="">
            <p:pic>
              <p:nvPicPr>
                <p:cNvPr id="120" name="Ink 119">
                  <a:extLst>
                    <a:ext uri="{FF2B5EF4-FFF2-40B4-BE49-F238E27FC236}">
                      <a16:creationId xmlns:a16="http://schemas.microsoft.com/office/drawing/2014/main" id="{439539E9-7303-1E3C-3005-F03F3C6E0D3A}"/>
                    </a:ext>
                  </a:extLst>
                </p:cNvPr>
                <p:cNvPicPr/>
                <p:nvPr/>
              </p:nvPicPr>
              <p:blipFill>
                <a:blip r:embed="rId146"/>
                <a:stretch>
                  <a:fillRect/>
                </a:stretch>
              </p:blipFill>
              <p:spPr>
                <a:xfrm>
                  <a:off x="4007814" y="3334527"/>
                  <a:ext cx="2181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1" name="Ink 120">
                  <a:extLst>
                    <a:ext uri="{FF2B5EF4-FFF2-40B4-BE49-F238E27FC236}">
                      <a16:creationId xmlns:a16="http://schemas.microsoft.com/office/drawing/2014/main" id="{A380105F-DA90-44CF-A45C-4826FEDF970A}"/>
                    </a:ext>
                  </a:extLst>
                </p14:cNvPr>
                <p14:cNvContentPartPr/>
                <p14:nvPr/>
              </p14:nvContentPartPr>
              <p14:xfrm>
                <a:off x="4207614" y="3554487"/>
                <a:ext cx="77400" cy="147600"/>
              </p14:xfrm>
            </p:contentPart>
          </mc:Choice>
          <mc:Fallback xmlns="">
            <p:pic>
              <p:nvPicPr>
                <p:cNvPr id="121" name="Ink 120">
                  <a:extLst>
                    <a:ext uri="{FF2B5EF4-FFF2-40B4-BE49-F238E27FC236}">
                      <a16:creationId xmlns:a16="http://schemas.microsoft.com/office/drawing/2014/main" id="{A380105F-DA90-44CF-A45C-4826FEDF970A}"/>
                    </a:ext>
                  </a:extLst>
                </p:cNvPr>
                <p:cNvPicPr/>
                <p:nvPr/>
              </p:nvPicPr>
              <p:blipFill>
                <a:blip r:embed="rId148"/>
                <a:stretch>
                  <a:fillRect/>
                </a:stretch>
              </p:blipFill>
              <p:spPr>
                <a:xfrm>
                  <a:off x="4171974" y="3518487"/>
                  <a:ext cx="1490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2" name="Ink 121">
                  <a:extLst>
                    <a:ext uri="{FF2B5EF4-FFF2-40B4-BE49-F238E27FC236}">
                      <a16:creationId xmlns:a16="http://schemas.microsoft.com/office/drawing/2014/main" id="{F3873E3C-7728-2F6F-07FB-7648AB9AC24A}"/>
                    </a:ext>
                  </a:extLst>
                </p14:cNvPr>
                <p14:cNvContentPartPr/>
                <p14:nvPr/>
              </p14:nvContentPartPr>
              <p14:xfrm>
                <a:off x="3114294" y="3748527"/>
                <a:ext cx="62640" cy="151920"/>
              </p14:xfrm>
            </p:contentPart>
          </mc:Choice>
          <mc:Fallback xmlns="">
            <p:pic>
              <p:nvPicPr>
                <p:cNvPr id="122" name="Ink 121">
                  <a:extLst>
                    <a:ext uri="{FF2B5EF4-FFF2-40B4-BE49-F238E27FC236}">
                      <a16:creationId xmlns:a16="http://schemas.microsoft.com/office/drawing/2014/main" id="{F3873E3C-7728-2F6F-07FB-7648AB9AC24A}"/>
                    </a:ext>
                  </a:extLst>
                </p:cNvPr>
                <p:cNvPicPr/>
                <p:nvPr/>
              </p:nvPicPr>
              <p:blipFill>
                <a:blip r:embed="rId150"/>
                <a:stretch>
                  <a:fillRect/>
                </a:stretch>
              </p:blipFill>
              <p:spPr>
                <a:xfrm>
                  <a:off x="3078294" y="3712887"/>
                  <a:ext cx="1342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3" name="Ink 122">
                  <a:extLst>
                    <a:ext uri="{FF2B5EF4-FFF2-40B4-BE49-F238E27FC236}">
                      <a16:creationId xmlns:a16="http://schemas.microsoft.com/office/drawing/2014/main" id="{F4B55A8E-CFBC-F406-E6A4-C9C613C78011}"/>
                    </a:ext>
                  </a:extLst>
                </p14:cNvPr>
                <p14:cNvContentPartPr/>
                <p14:nvPr/>
              </p14:nvContentPartPr>
              <p14:xfrm>
                <a:off x="3188814" y="3804687"/>
                <a:ext cx="75240" cy="94320"/>
              </p14:xfrm>
            </p:contentPart>
          </mc:Choice>
          <mc:Fallback xmlns="">
            <p:pic>
              <p:nvPicPr>
                <p:cNvPr id="123" name="Ink 122">
                  <a:extLst>
                    <a:ext uri="{FF2B5EF4-FFF2-40B4-BE49-F238E27FC236}">
                      <a16:creationId xmlns:a16="http://schemas.microsoft.com/office/drawing/2014/main" id="{F4B55A8E-CFBC-F406-E6A4-C9C613C78011}"/>
                    </a:ext>
                  </a:extLst>
                </p:cNvPr>
                <p:cNvPicPr/>
                <p:nvPr/>
              </p:nvPicPr>
              <p:blipFill>
                <a:blip r:embed="rId152"/>
                <a:stretch>
                  <a:fillRect/>
                </a:stretch>
              </p:blipFill>
              <p:spPr>
                <a:xfrm>
                  <a:off x="3153174" y="3769047"/>
                  <a:ext cx="146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4" name="Ink 123">
                  <a:extLst>
                    <a:ext uri="{FF2B5EF4-FFF2-40B4-BE49-F238E27FC236}">
                      <a16:creationId xmlns:a16="http://schemas.microsoft.com/office/drawing/2014/main" id="{003BA10F-84B8-6B21-A39B-AA1ADCDF1CAA}"/>
                    </a:ext>
                  </a:extLst>
                </p14:cNvPr>
                <p14:cNvContentPartPr/>
                <p14:nvPr/>
              </p14:nvContentPartPr>
              <p14:xfrm>
                <a:off x="3294654" y="3794607"/>
                <a:ext cx="74520" cy="121680"/>
              </p14:xfrm>
            </p:contentPart>
          </mc:Choice>
          <mc:Fallback xmlns="">
            <p:pic>
              <p:nvPicPr>
                <p:cNvPr id="124" name="Ink 123">
                  <a:extLst>
                    <a:ext uri="{FF2B5EF4-FFF2-40B4-BE49-F238E27FC236}">
                      <a16:creationId xmlns:a16="http://schemas.microsoft.com/office/drawing/2014/main" id="{003BA10F-84B8-6B21-A39B-AA1ADCDF1CAA}"/>
                    </a:ext>
                  </a:extLst>
                </p:cNvPr>
                <p:cNvPicPr/>
                <p:nvPr/>
              </p:nvPicPr>
              <p:blipFill>
                <a:blip r:embed="rId154"/>
                <a:stretch>
                  <a:fillRect/>
                </a:stretch>
              </p:blipFill>
              <p:spPr>
                <a:xfrm>
                  <a:off x="3258654" y="3758967"/>
                  <a:ext cx="146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5" name="Ink 124">
                  <a:extLst>
                    <a:ext uri="{FF2B5EF4-FFF2-40B4-BE49-F238E27FC236}">
                      <a16:creationId xmlns:a16="http://schemas.microsoft.com/office/drawing/2014/main" id="{91A04B25-E741-5A02-096F-7D8E4BD3AE2D}"/>
                    </a:ext>
                  </a:extLst>
                </p14:cNvPr>
                <p14:cNvContentPartPr/>
                <p14:nvPr/>
              </p14:nvContentPartPr>
              <p14:xfrm>
                <a:off x="3415974" y="3780927"/>
                <a:ext cx="115920" cy="155520"/>
              </p14:xfrm>
            </p:contentPart>
          </mc:Choice>
          <mc:Fallback xmlns="">
            <p:pic>
              <p:nvPicPr>
                <p:cNvPr id="125" name="Ink 124">
                  <a:extLst>
                    <a:ext uri="{FF2B5EF4-FFF2-40B4-BE49-F238E27FC236}">
                      <a16:creationId xmlns:a16="http://schemas.microsoft.com/office/drawing/2014/main" id="{91A04B25-E741-5A02-096F-7D8E4BD3AE2D}"/>
                    </a:ext>
                  </a:extLst>
                </p:cNvPr>
                <p:cNvPicPr/>
                <p:nvPr/>
              </p:nvPicPr>
              <p:blipFill>
                <a:blip r:embed="rId156"/>
                <a:stretch>
                  <a:fillRect/>
                </a:stretch>
              </p:blipFill>
              <p:spPr>
                <a:xfrm>
                  <a:off x="3380334" y="3745287"/>
                  <a:ext cx="187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6" name="Ink 125">
                  <a:extLst>
                    <a:ext uri="{FF2B5EF4-FFF2-40B4-BE49-F238E27FC236}">
                      <a16:creationId xmlns:a16="http://schemas.microsoft.com/office/drawing/2014/main" id="{5DB15890-8870-B22D-F664-6BA93FE660BB}"/>
                    </a:ext>
                  </a:extLst>
                </p14:cNvPr>
                <p14:cNvContentPartPr/>
                <p14:nvPr/>
              </p14:nvContentPartPr>
              <p14:xfrm>
                <a:off x="3415974" y="3861927"/>
                <a:ext cx="110880" cy="14040"/>
              </p14:xfrm>
            </p:contentPart>
          </mc:Choice>
          <mc:Fallback xmlns="">
            <p:pic>
              <p:nvPicPr>
                <p:cNvPr id="126" name="Ink 125">
                  <a:extLst>
                    <a:ext uri="{FF2B5EF4-FFF2-40B4-BE49-F238E27FC236}">
                      <a16:creationId xmlns:a16="http://schemas.microsoft.com/office/drawing/2014/main" id="{5DB15890-8870-B22D-F664-6BA93FE660BB}"/>
                    </a:ext>
                  </a:extLst>
                </p:cNvPr>
                <p:cNvPicPr/>
                <p:nvPr/>
              </p:nvPicPr>
              <p:blipFill>
                <a:blip r:embed="rId158"/>
                <a:stretch>
                  <a:fillRect/>
                </a:stretch>
              </p:blipFill>
              <p:spPr>
                <a:xfrm>
                  <a:off x="3380334" y="3825927"/>
                  <a:ext cx="1825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7" name="Ink 126">
                  <a:extLst>
                    <a:ext uri="{FF2B5EF4-FFF2-40B4-BE49-F238E27FC236}">
                      <a16:creationId xmlns:a16="http://schemas.microsoft.com/office/drawing/2014/main" id="{2A094DB8-A0AA-3B0D-6A8F-A1E2E2FF2945}"/>
                    </a:ext>
                  </a:extLst>
                </p14:cNvPr>
                <p14:cNvContentPartPr/>
                <p14:nvPr/>
              </p14:nvContentPartPr>
              <p14:xfrm>
                <a:off x="3518574" y="3883527"/>
                <a:ext cx="70920" cy="101160"/>
              </p14:xfrm>
            </p:contentPart>
          </mc:Choice>
          <mc:Fallback xmlns="">
            <p:pic>
              <p:nvPicPr>
                <p:cNvPr id="127" name="Ink 126">
                  <a:extLst>
                    <a:ext uri="{FF2B5EF4-FFF2-40B4-BE49-F238E27FC236}">
                      <a16:creationId xmlns:a16="http://schemas.microsoft.com/office/drawing/2014/main" id="{2A094DB8-A0AA-3B0D-6A8F-A1E2E2FF2945}"/>
                    </a:ext>
                  </a:extLst>
                </p:cNvPr>
                <p:cNvPicPr/>
                <p:nvPr/>
              </p:nvPicPr>
              <p:blipFill>
                <a:blip r:embed="rId160"/>
                <a:stretch>
                  <a:fillRect/>
                </a:stretch>
              </p:blipFill>
              <p:spPr>
                <a:xfrm>
                  <a:off x="3482574" y="3847887"/>
                  <a:ext cx="1425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8" name="Ink 127">
                  <a:extLst>
                    <a:ext uri="{FF2B5EF4-FFF2-40B4-BE49-F238E27FC236}">
                      <a16:creationId xmlns:a16="http://schemas.microsoft.com/office/drawing/2014/main" id="{8FEB5897-F488-1B0D-8F89-4F5E7EB5D028}"/>
                    </a:ext>
                  </a:extLst>
                </p14:cNvPr>
                <p14:cNvContentPartPr/>
                <p14:nvPr/>
              </p14:nvContentPartPr>
              <p14:xfrm>
                <a:off x="3574734" y="3906927"/>
                <a:ext cx="60120" cy="83880"/>
              </p14:xfrm>
            </p:contentPart>
          </mc:Choice>
          <mc:Fallback xmlns="">
            <p:pic>
              <p:nvPicPr>
                <p:cNvPr id="128" name="Ink 127">
                  <a:extLst>
                    <a:ext uri="{FF2B5EF4-FFF2-40B4-BE49-F238E27FC236}">
                      <a16:creationId xmlns:a16="http://schemas.microsoft.com/office/drawing/2014/main" id="{8FEB5897-F488-1B0D-8F89-4F5E7EB5D028}"/>
                    </a:ext>
                  </a:extLst>
                </p:cNvPr>
                <p:cNvPicPr/>
                <p:nvPr/>
              </p:nvPicPr>
              <p:blipFill>
                <a:blip r:embed="rId162"/>
                <a:stretch>
                  <a:fillRect/>
                </a:stretch>
              </p:blipFill>
              <p:spPr>
                <a:xfrm>
                  <a:off x="3538734" y="3870927"/>
                  <a:ext cx="1317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9" name="Ink 128">
                  <a:extLst>
                    <a:ext uri="{FF2B5EF4-FFF2-40B4-BE49-F238E27FC236}">
                      <a16:creationId xmlns:a16="http://schemas.microsoft.com/office/drawing/2014/main" id="{C066D085-90BD-7693-DB54-7F843EBAD913}"/>
                    </a:ext>
                  </a:extLst>
                </p14:cNvPr>
                <p14:cNvContentPartPr/>
                <p14:nvPr/>
              </p14:nvContentPartPr>
              <p14:xfrm>
                <a:off x="3676974" y="3901887"/>
                <a:ext cx="84240" cy="101520"/>
              </p14:xfrm>
            </p:contentPart>
          </mc:Choice>
          <mc:Fallback xmlns="">
            <p:pic>
              <p:nvPicPr>
                <p:cNvPr id="129" name="Ink 128">
                  <a:extLst>
                    <a:ext uri="{FF2B5EF4-FFF2-40B4-BE49-F238E27FC236}">
                      <a16:creationId xmlns:a16="http://schemas.microsoft.com/office/drawing/2014/main" id="{C066D085-90BD-7693-DB54-7F843EBAD913}"/>
                    </a:ext>
                  </a:extLst>
                </p:cNvPr>
                <p:cNvPicPr/>
                <p:nvPr/>
              </p:nvPicPr>
              <p:blipFill>
                <a:blip r:embed="rId164"/>
                <a:stretch>
                  <a:fillRect/>
                </a:stretch>
              </p:blipFill>
              <p:spPr>
                <a:xfrm>
                  <a:off x="3640974" y="3866247"/>
                  <a:ext cx="155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0" name="Ink 129">
                  <a:extLst>
                    <a:ext uri="{FF2B5EF4-FFF2-40B4-BE49-F238E27FC236}">
                      <a16:creationId xmlns:a16="http://schemas.microsoft.com/office/drawing/2014/main" id="{45815A27-E0D6-FB8F-6804-657BE145CA60}"/>
                    </a:ext>
                  </a:extLst>
                </p14:cNvPr>
                <p14:cNvContentPartPr/>
                <p14:nvPr/>
              </p14:nvContentPartPr>
              <p14:xfrm>
                <a:off x="3797934" y="3763287"/>
                <a:ext cx="10440" cy="233280"/>
              </p14:xfrm>
            </p:contentPart>
          </mc:Choice>
          <mc:Fallback xmlns="">
            <p:pic>
              <p:nvPicPr>
                <p:cNvPr id="130" name="Ink 129">
                  <a:extLst>
                    <a:ext uri="{FF2B5EF4-FFF2-40B4-BE49-F238E27FC236}">
                      <a16:creationId xmlns:a16="http://schemas.microsoft.com/office/drawing/2014/main" id="{45815A27-E0D6-FB8F-6804-657BE145CA60}"/>
                    </a:ext>
                  </a:extLst>
                </p:cNvPr>
                <p:cNvPicPr/>
                <p:nvPr/>
              </p:nvPicPr>
              <p:blipFill>
                <a:blip r:embed="rId166"/>
                <a:stretch>
                  <a:fillRect/>
                </a:stretch>
              </p:blipFill>
              <p:spPr>
                <a:xfrm>
                  <a:off x="3762294" y="3727287"/>
                  <a:ext cx="820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B09E4056-459E-BA23-30BA-70F10E4DE9EE}"/>
                    </a:ext>
                  </a:extLst>
                </p14:cNvPr>
                <p14:cNvContentPartPr/>
                <p14:nvPr/>
              </p14:nvContentPartPr>
              <p14:xfrm>
                <a:off x="3774894" y="3875967"/>
                <a:ext cx="66240" cy="39600"/>
              </p14:xfrm>
            </p:contentPart>
          </mc:Choice>
          <mc:Fallback xmlns="">
            <p:pic>
              <p:nvPicPr>
                <p:cNvPr id="131" name="Ink 130">
                  <a:extLst>
                    <a:ext uri="{FF2B5EF4-FFF2-40B4-BE49-F238E27FC236}">
                      <a16:creationId xmlns:a16="http://schemas.microsoft.com/office/drawing/2014/main" id="{B09E4056-459E-BA23-30BA-70F10E4DE9EE}"/>
                    </a:ext>
                  </a:extLst>
                </p:cNvPr>
                <p:cNvPicPr/>
                <p:nvPr/>
              </p:nvPicPr>
              <p:blipFill>
                <a:blip r:embed="rId168"/>
                <a:stretch>
                  <a:fillRect/>
                </a:stretch>
              </p:blipFill>
              <p:spPr>
                <a:xfrm>
                  <a:off x="3738894" y="3840327"/>
                  <a:ext cx="137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2" name="Ink 131">
                  <a:extLst>
                    <a:ext uri="{FF2B5EF4-FFF2-40B4-BE49-F238E27FC236}">
                      <a16:creationId xmlns:a16="http://schemas.microsoft.com/office/drawing/2014/main" id="{17FBB0EE-7028-6C06-9F72-4D06F664E483}"/>
                    </a:ext>
                  </a:extLst>
                </p14:cNvPr>
                <p14:cNvContentPartPr/>
                <p14:nvPr/>
              </p14:nvContentPartPr>
              <p14:xfrm>
                <a:off x="3864174" y="3931767"/>
                <a:ext cx="42480" cy="93600"/>
              </p14:xfrm>
            </p:contentPart>
          </mc:Choice>
          <mc:Fallback xmlns="">
            <p:pic>
              <p:nvPicPr>
                <p:cNvPr id="132" name="Ink 131">
                  <a:extLst>
                    <a:ext uri="{FF2B5EF4-FFF2-40B4-BE49-F238E27FC236}">
                      <a16:creationId xmlns:a16="http://schemas.microsoft.com/office/drawing/2014/main" id="{17FBB0EE-7028-6C06-9F72-4D06F664E483}"/>
                    </a:ext>
                  </a:extLst>
                </p:cNvPr>
                <p:cNvPicPr/>
                <p:nvPr/>
              </p:nvPicPr>
              <p:blipFill>
                <a:blip r:embed="rId170"/>
                <a:stretch>
                  <a:fillRect/>
                </a:stretch>
              </p:blipFill>
              <p:spPr>
                <a:xfrm>
                  <a:off x="3828534" y="3896127"/>
                  <a:ext cx="114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3" name="Ink 132">
                  <a:extLst>
                    <a:ext uri="{FF2B5EF4-FFF2-40B4-BE49-F238E27FC236}">
                      <a16:creationId xmlns:a16="http://schemas.microsoft.com/office/drawing/2014/main" id="{5480C26E-AF79-43D8-CB03-BB6F88E4DA8B}"/>
                    </a:ext>
                  </a:extLst>
                </p14:cNvPr>
                <p14:cNvContentPartPr/>
                <p14:nvPr/>
              </p14:nvContentPartPr>
              <p14:xfrm>
                <a:off x="3923934" y="3874527"/>
                <a:ext cx="120240" cy="199080"/>
              </p14:xfrm>
            </p:contentPart>
          </mc:Choice>
          <mc:Fallback xmlns="">
            <p:pic>
              <p:nvPicPr>
                <p:cNvPr id="133" name="Ink 132">
                  <a:extLst>
                    <a:ext uri="{FF2B5EF4-FFF2-40B4-BE49-F238E27FC236}">
                      <a16:creationId xmlns:a16="http://schemas.microsoft.com/office/drawing/2014/main" id="{5480C26E-AF79-43D8-CB03-BB6F88E4DA8B}"/>
                    </a:ext>
                  </a:extLst>
                </p:cNvPr>
                <p:cNvPicPr/>
                <p:nvPr/>
              </p:nvPicPr>
              <p:blipFill>
                <a:blip r:embed="rId172"/>
                <a:stretch>
                  <a:fillRect/>
                </a:stretch>
              </p:blipFill>
              <p:spPr>
                <a:xfrm>
                  <a:off x="3887934" y="3838527"/>
                  <a:ext cx="191880" cy="270720"/>
                </a:xfrm>
                <a:prstGeom prst="rect">
                  <a:avLst/>
                </a:prstGeom>
              </p:spPr>
            </p:pic>
          </mc:Fallback>
        </mc:AlternateContent>
      </p:grpSp>
    </p:spTree>
    <p:extLst>
      <p:ext uri="{BB962C8B-B14F-4D97-AF65-F5344CB8AC3E}">
        <p14:creationId xmlns:p14="http://schemas.microsoft.com/office/powerpoint/2010/main" val="11523126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rectangular banner with text&#10;&#10;AI-generated content may be incorrect.">
            <a:extLst>
              <a:ext uri="{FF2B5EF4-FFF2-40B4-BE49-F238E27FC236}">
                <a16:creationId xmlns:a16="http://schemas.microsoft.com/office/drawing/2014/main" id="{9FFC1311-268E-F30D-A29A-202E41E7B31F}"/>
              </a:ext>
            </a:extLst>
          </p:cNvPr>
          <p:cNvPicPr>
            <a:picLocks noChangeAspect="1"/>
          </p:cNvPicPr>
          <p:nvPr/>
        </p:nvPicPr>
        <p:blipFill>
          <a:blip r:embed="rId2"/>
          <a:stretch>
            <a:fillRect/>
          </a:stretch>
        </p:blipFill>
        <p:spPr>
          <a:xfrm>
            <a:off x="0" y="6684"/>
            <a:ext cx="12192000" cy="684463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3BF9990-80C8-3905-8B3F-8DA08A090DD8}"/>
                  </a:ext>
                </a:extLst>
              </p14:cNvPr>
              <p14:cNvContentPartPr/>
              <p14:nvPr/>
            </p14:nvContentPartPr>
            <p14:xfrm>
              <a:off x="1811224" y="4985785"/>
              <a:ext cx="8928960" cy="487680"/>
            </p14:xfrm>
          </p:contentPart>
        </mc:Choice>
        <mc:Fallback>
          <p:pic>
            <p:nvPicPr>
              <p:cNvPr id="3" name="Ink 2">
                <a:extLst>
                  <a:ext uri="{FF2B5EF4-FFF2-40B4-BE49-F238E27FC236}">
                    <a16:creationId xmlns:a16="http://schemas.microsoft.com/office/drawing/2014/main" id="{B3BF9990-80C8-3905-8B3F-8DA08A090DD8}"/>
                  </a:ext>
                </a:extLst>
              </p:cNvPr>
              <p:cNvPicPr/>
              <p:nvPr/>
            </p:nvPicPr>
            <p:blipFill>
              <a:blip r:embed="rId4"/>
              <a:stretch>
                <a:fillRect/>
              </a:stretch>
            </p:blipFill>
            <p:spPr>
              <a:xfrm>
                <a:off x="1775223" y="4949767"/>
                <a:ext cx="9000602" cy="55935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789B91C7-C208-8C2D-1A6C-E4D852C72532}"/>
                  </a:ext>
                </a:extLst>
              </p14:cNvPr>
              <p14:cNvContentPartPr/>
              <p14:nvPr/>
            </p14:nvContentPartPr>
            <p14:xfrm>
              <a:off x="2961784" y="1361785"/>
              <a:ext cx="38880" cy="642720"/>
            </p14:xfrm>
          </p:contentPart>
        </mc:Choice>
        <mc:Fallback>
          <p:pic>
            <p:nvPicPr>
              <p:cNvPr id="5" name="Ink 4">
                <a:extLst>
                  <a:ext uri="{FF2B5EF4-FFF2-40B4-BE49-F238E27FC236}">
                    <a16:creationId xmlns:a16="http://schemas.microsoft.com/office/drawing/2014/main" id="{789B91C7-C208-8C2D-1A6C-E4D852C72532}"/>
                  </a:ext>
                </a:extLst>
              </p:cNvPr>
              <p:cNvPicPr/>
              <p:nvPr/>
            </p:nvPicPr>
            <p:blipFill>
              <a:blip r:embed="rId6"/>
              <a:stretch>
                <a:fillRect/>
              </a:stretch>
            </p:blipFill>
            <p:spPr>
              <a:xfrm>
                <a:off x="2925784" y="1325778"/>
                <a:ext cx="110520" cy="714373"/>
              </a:xfrm>
              <a:prstGeom prst="rect">
                <a:avLst/>
              </a:prstGeom>
            </p:spPr>
          </p:pic>
        </mc:Fallback>
      </mc:AlternateContent>
      <p:grpSp>
        <p:nvGrpSpPr>
          <p:cNvPr id="20" name="Group 19">
            <a:extLst>
              <a:ext uri="{FF2B5EF4-FFF2-40B4-BE49-F238E27FC236}">
                <a16:creationId xmlns:a16="http://schemas.microsoft.com/office/drawing/2014/main" id="{5115C4BC-4F10-F560-E151-F62BE37AE0B1}"/>
              </a:ext>
            </a:extLst>
          </p:cNvPr>
          <p:cNvGrpSpPr/>
          <p:nvPr/>
        </p:nvGrpSpPr>
        <p:grpSpPr>
          <a:xfrm>
            <a:off x="2730904" y="1296025"/>
            <a:ext cx="3714720" cy="675840"/>
            <a:chOff x="2048178" y="972019"/>
            <a:chExt cx="2786040" cy="50688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5247506-4C35-D066-7B23-3098ED4DDE6E}"/>
                    </a:ext>
                  </a:extLst>
                </p14:cNvPr>
                <p14:cNvContentPartPr/>
                <p14:nvPr/>
              </p14:nvContentPartPr>
              <p14:xfrm>
                <a:off x="2048178" y="991459"/>
                <a:ext cx="346320" cy="36720"/>
              </p14:xfrm>
            </p:contentPart>
          </mc:Choice>
          <mc:Fallback xmlns="">
            <p:pic>
              <p:nvPicPr>
                <p:cNvPr id="6" name="Ink 5">
                  <a:extLst>
                    <a:ext uri="{FF2B5EF4-FFF2-40B4-BE49-F238E27FC236}">
                      <a16:creationId xmlns:a16="http://schemas.microsoft.com/office/drawing/2014/main" id="{F5247506-4C35-D066-7B23-3098ED4DDE6E}"/>
                    </a:ext>
                  </a:extLst>
                </p:cNvPr>
                <p:cNvPicPr/>
                <p:nvPr/>
              </p:nvPicPr>
              <p:blipFill>
                <a:blip r:embed="rId8"/>
                <a:stretch>
                  <a:fillRect/>
                </a:stretch>
              </p:blipFill>
              <p:spPr>
                <a:xfrm>
                  <a:off x="2012178" y="955459"/>
                  <a:ext cx="417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305FB5B-EBC4-F81B-6BFF-CCC67CEC7FE5}"/>
                    </a:ext>
                  </a:extLst>
                </p14:cNvPr>
                <p14:cNvContentPartPr/>
                <p14:nvPr/>
              </p14:nvContentPartPr>
              <p14:xfrm>
                <a:off x="2426898" y="972019"/>
                <a:ext cx="204840" cy="416880"/>
              </p14:xfrm>
            </p:contentPart>
          </mc:Choice>
          <mc:Fallback xmlns="">
            <p:pic>
              <p:nvPicPr>
                <p:cNvPr id="7" name="Ink 6">
                  <a:extLst>
                    <a:ext uri="{FF2B5EF4-FFF2-40B4-BE49-F238E27FC236}">
                      <a16:creationId xmlns:a16="http://schemas.microsoft.com/office/drawing/2014/main" id="{7305FB5B-EBC4-F81B-6BFF-CCC67CEC7FE5}"/>
                    </a:ext>
                  </a:extLst>
                </p:cNvPr>
                <p:cNvPicPr/>
                <p:nvPr/>
              </p:nvPicPr>
              <p:blipFill>
                <a:blip r:embed="rId10"/>
                <a:stretch>
                  <a:fillRect/>
                </a:stretch>
              </p:blipFill>
              <p:spPr>
                <a:xfrm>
                  <a:off x="2391258" y="936379"/>
                  <a:ext cx="27648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C2A0B605-B5CD-BE0E-464A-477344C8C7AE}"/>
                    </a:ext>
                  </a:extLst>
                </p14:cNvPr>
                <p14:cNvContentPartPr/>
                <p14:nvPr/>
              </p14:nvContentPartPr>
              <p14:xfrm>
                <a:off x="3032058" y="992179"/>
                <a:ext cx="262440" cy="456840"/>
              </p14:xfrm>
            </p:contentPart>
          </mc:Choice>
          <mc:Fallback xmlns="">
            <p:pic>
              <p:nvPicPr>
                <p:cNvPr id="8" name="Ink 7">
                  <a:extLst>
                    <a:ext uri="{FF2B5EF4-FFF2-40B4-BE49-F238E27FC236}">
                      <a16:creationId xmlns:a16="http://schemas.microsoft.com/office/drawing/2014/main" id="{C2A0B605-B5CD-BE0E-464A-477344C8C7AE}"/>
                    </a:ext>
                  </a:extLst>
                </p:cNvPr>
                <p:cNvPicPr/>
                <p:nvPr/>
              </p:nvPicPr>
              <p:blipFill>
                <a:blip r:embed="rId12"/>
                <a:stretch>
                  <a:fillRect/>
                </a:stretch>
              </p:blipFill>
              <p:spPr>
                <a:xfrm>
                  <a:off x="2996418" y="956179"/>
                  <a:ext cx="33408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B3714833-3E7C-E543-83C9-EF33BF80F420}"/>
                    </a:ext>
                  </a:extLst>
                </p14:cNvPr>
                <p14:cNvContentPartPr/>
                <p14:nvPr/>
              </p14:nvContentPartPr>
              <p14:xfrm>
                <a:off x="3266778" y="1247059"/>
                <a:ext cx="114840" cy="193320"/>
              </p14:xfrm>
            </p:contentPart>
          </mc:Choice>
          <mc:Fallback xmlns="">
            <p:pic>
              <p:nvPicPr>
                <p:cNvPr id="9" name="Ink 8">
                  <a:extLst>
                    <a:ext uri="{FF2B5EF4-FFF2-40B4-BE49-F238E27FC236}">
                      <a16:creationId xmlns:a16="http://schemas.microsoft.com/office/drawing/2014/main" id="{B3714833-3E7C-E543-83C9-EF33BF80F420}"/>
                    </a:ext>
                  </a:extLst>
                </p:cNvPr>
                <p:cNvPicPr/>
                <p:nvPr/>
              </p:nvPicPr>
              <p:blipFill>
                <a:blip r:embed="rId14"/>
                <a:stretch>
                  <a:fillRect/>
                </a:stretch>
              </p:blipFill>
              <p:spPr>
                <a:xfrm>
                  <a:off x="3230778" y="1211059"/>
                  <a:ext cx="186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A715938-6B33-2BCF-92EC-99963ED1C7D7}"/>
                    </a:ext>
                  </a:extLst>
                </p14:cNvPr>
                <p14:cNvContentPartPr/>
                <p14:nvPr/>
              </p14:nvContentPartPr>
              <p14:xfrm>
                <a:off x="3415818" y="1023859"/>
                <a:ext cx="114120" cy="384120"/>
              </p14:xfrm>
            </p:contentPart>
          </mc:Choice>
          <mc:Fallback xmlns="">
            <p:pic>
              <p:nvPicPr>
                <p:cNvPr id="10" name="Ink 9">
                  <a:extLst>
                    <a:ext uri="{FF2B5EF4-FFF2-40B4-BE49-F238E27FC236}">
                      <a16:creationId xmlns:a16="http://schemas.microsoft.com/office/drawing/2014/main" id="{0A715938-6B33-2BCF-92EC-99963ED1C7D7}"/>
                    </a:ext>
                  </a:extLst>
                </p:cNvPr>
                <p:cNvPicPr/>
                <p:nvPr/>
              </p:nvPicPr>
              <p:blipFill>
                <a:blip r:embed="rId16"/>
                <a:stretch>
                  <a:fillRect/>
                </a:stretch>
              </p:blipFill>
              <p:spPr>
                <a:xfrm>
                  <a:off x="3380178" y="987859"/>
                  <a:ext cx="1857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4EE89DAC-B8A6-8697-EF42-836EDC2DDACC}"/>
                    </a:ext>
                  </a:extLst>
                </p14:cNvPr>
                <p14:cNvContentPartPr/>
                <p14:nvPr/>
              </p14:nvContentPartPr>
              <p14:xfrm>
                <a:off x="3903618" y="1233379"/>
                <a:ext cx="136800" cy="245520"/>
              </p14:xfrm>
            </p:contentPart>
          </mc:Choice>
          <mc:Fallback xmlns="">
            <p:pic>
              <p:nvPicPr>
                <p:cNvPr id="11" name="Ink 10">
                  <a:extLst>
                    <a:ext uri="{FF2B5EF4-FFF2-40B4-BE49-F238E27FC236}">
                      <a16:creationId xmlns:a16="http://schemas.microsoft.com/office/drawing/2014/main" id="{4EE89DAC-B8A6-8697-EF42-836EDC2DDACC}"/>
                    </a:ext>
                  </a:extLst>
                </p:cNvPr>
                <p:cNvPicPr/>
                <p:nvPr/>
              </p:nvPicPr>
              <p:blipFill>
                <a:blip r:embed="rId18"/>
                <a:stretch>
                  <a:fillRect/>
                </a:stretch>
              </p:blipFill>
              <p:spPr>
                <a:xfrm>
                  <a:off x="3867618" y="1197379"/>
                  <a:ext cx="2084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525ECD7D-7537-5C95-7076-B17050342803}"/>
                    </a:ext>
                  </a:extLst>
                </p14:cNvPr>
                <p14:cNvContentPartPr/>
                <p14:nvPr/>
              </p14:nvContentPartPr>
              <p14:xfrm>
                <a:off x="4025298" y="1240579"/>
                <a:ext cx="129960" cy="201240"/>
              </p14:xfrm>
            </p:contentPart>
          </mc:Choice>
          <mc:Fallback xmlns="">
            <p:pic>
              <p:nvPicPr>
                <p:cNvPr id="12" name="Ink 11">
                  <a:extLst>
                    <a:ext uri="{FF2B5EF4-FFF2-40B4-BE49-F238E27FC236}">
                      <a16:creationId xmlns:a16="http://schemas.microsoft.com/office/drawing/2014/main" id="{525ECD7D-7537-5C95-7076-B17050342803}"/>
                    </a:ext>
                  </a:extLst>
                </p:cNvPr>
                <p:cNvPicPr/>
                <p:nvPr/>
              </p:nvPicPr>
              <p:blipFill>
                <a:blip r:embed="rId20"/>
                <a:stretch>
                  <a:fillRect/>
                </a:stretch>
              </p:blipFill>
              <p:spPr>
                <a:xfrm>
                  <a:off x="3989658" y="1204579"/>
                  <a:ext cx="201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537A34A7-BFAE-6AA1-00BC-4CCDD1E8375B}"/>
                    </a:ext>
                  </a:extLst>
                </p14:cNvPr>
                <p14:cNvContentPartPr/>
                <p14:nvPr/>
              </p14:nvContentPartPr>
              <p14:xfrm>
                <a:off x="4179738" y="1002259"/>
                <a:ext cx="48240" cy="417600"/>
              </p14:xfrm>
            </p:contentPart>
          </mc:Choice>
          <mc:Fallback xmlns="">
            <p:pic>
              <p:nvPicPr>
                <p:cNvPr id="13" name="Ink 12">
                  <a:extLst>
                    <a:ext uri="{FF2B5EF4-FFF2-40B4-BE49-F238E27FC236}">
                      <a16:creationId xmlns:a16="http://schemas.microsoft.com/office/drawing/2014/main" id="{537A34A7-BFAE-6AA1-00BC-4CCDD1E8375B}"/>
                    </a:ext>
                  </a:extLst>
                </p:cNvPr>
                <p:cNvPicPr/>
                <p:nvPr/>
              </p:nvPicPr>
              <p:blipFill>
                <a:blip r:embed="rId22"/>
                <a:stretch>
                  <a:fillRect/>
                </a:stretch>
              </p:blipFill>
              <p:spPr>
                <a:xfrm>
                  <a:off x="4144098" y="966619"/>
                  <a:ext cx="1198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645D6623-512D-E41C-9667-2E26DF9BD1B7}"/>
                    </a:ext>
                  </a:extLst>
                </p14:cNvPr>
                <p14:cNvContentPartPr/>
                <p14:nvPr/>
              </p14:nvContentPartPr>
              <p14:xfrm>
                <a:off x="4267938" y="1275859"/>
                <a:ext cx="120240" cy="165240"/>
              </p14:xfrm>
            </p:contentPart>
          </mc:Choice>
          <mc:Fallback xmlns="">
            <p:pic>
              <p:nvPicPr>
                <p:cNvPr id="14" name="Ink 13">
                  <a:extLst>
                    <a:ext uri="{FF2B5EF4-FFF2-40B4-BE49-F238E27FC236}">
                      <a16:creationId xmlns:a16="http://schemas.microsoft.com/office/drawing/2014/main" id="{645D6623-512D-E41C-9667-2E26DF9BD1B7}"/>
                    </a:ext>
                  </a:extLst>
                </p:cNvPr>
                <p:cNvPicPr/>
                <p:nvPr/>
              </p:nvPicPr>
              <p:blipFill>
                <a:blip r:embed="rId24"/>
                <a:stretch>
                  <a:fillRect/>
                </a:stretch>
              </p:blipFill>
              <p:spPr>
                <a:xfrm>
                  <a:off x="4232298" y="1240219"/>
                  <a:ext cx="191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3233BF2A-B4C0-1261-3573-EBA8BDAF13C2}"/>
                    </a:ext>
                  </a:extLst>
                </p14:cNvPr>
                <p14:cNvContentPartPr/>
                <p14:nvPr/>
              </p14:nvContentPartPr>
              <p14:xfrm>
                <a:off x="4436778" y="1052299"/>
                <a:ext cx="51480" cy="387000"/>
              </p14:xfrm>
            </p:contentPart>
          </mc:Choice>
          <mc:Fallback xmlns="">
            <p:pic>
              <p:nvPicPr>
                <p:cNvPr id="15" name="Ink 14">
                  <a:extLst>
                    <a:ext uri="{FF2B5EF4-FFF2-40B4-BE49-F238E27FC236}">
                      <a16:creationId xmlns:a16="http://schemas.microsoft.com/office/drawing/2014/main" id="{3233BF2A-B4C0-1261-3573-EBA8BDAF13C2}"/>
                    </a:ext>
                  </a:extLst>
                </p:cNvPr>
                <p:cNvPicPr/>
                <p:nvPr/>
              </p:nvPicPr>
              <p:blipFill>
                <a:blip r:embed="rId26"/>
                <a:stretch>
                  <a:fillRect/>
                </a:stretch>
              </p:blipFill>
              <p:spPr>
                <a:xfrm>
                  <a:off x="4401138" y="1016659"/>
                  <a:ext cx="12312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A21ABDB9-16E9-05B7-092B-B769A0B1A8E9}"/>
                    </a:ext>
                  </a:extLst>
                </p14:cNvPr>
                <p14:cNvContentPartPr/>
                <p14:nvPr/>
              </p14:nvContentPartPr>
              <p14:xfrm>
                <a:off x="4461978" y="1265059"/>
                <a:ext cx="104400" cy="132840"/>
              </p14:xfrm>
            </p:contentPart>
          </mc:Choice>
          <mc:Fallback xmlns="">
            <p:pic>
              <p:nvPicPr>
                <p:cNvPr id="16" name="Ink 15">
                  <a:extLst>
                    <a:ext uri="{FF2B5EF4-FFF2-40B4-BE49-F238E27FC236}">
                      <a16:creationId xmlns:a16="http://schemas.microsoft.com/office/drawing/2014/main" id="{A21ABDB9-16E9-05B7-092B-B769A0B1A8E9}"/>
                    </a:ext>
                  </a:extLst>
                </p:cNvPr>
                <p:cNvPicPr/>
                <p:nvPr/>
              </p:nvPicPr>
              <p:blipFill>
                <a:blip r:embed="rId28"/>
                <a:stretch>
                  <a:fillRect/>
                </a:stretch>
              </p:blipFill>
              <p:spPr>
                <a:xfrm>
                  <a:off x="4426338" y="1229059"/>
                  <a:ext cx="1760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5E46E471-6447-BCB5-76CF-225B7EFF8AB0}"/>
                    </a:ext>
                  </a:extLst>
                </p14:cNvPr>
                <p14:cNvContentPartPr/>
                <p14:nvPr/>
              </p14:nvContentPartPr>
              <p14:xfrm>
                <a:off x="4574658" y="1185859"/>
                <a:ext cx="106560" cy="271800"/>
              </p14:xfrm>
            </p:contentPart>
          </mc:Choice>
          <mc:Fallback xmlns="">
            <p:pic>
              <p:nvPicPr>
                <p:cNvPr id="17" name="Ink 16">
                  <a:extLst>
                    <a:ext uri="{FF2B5EF4-FFF2-40B4-BE49-F238E27FC236}">
                      <a16:creationId xmlns:a16="http://schemas.microsoft.com/office/drawing/2014/main" id="{5E46E471-6447-BCB5-76CF-225B7EFF8AB0}"/>
                    </a:ext>
                  </a:extLst>
                </p:cNvPr>
                <p:cNvPicPr/>
                <p:nvPr/>
              </p:nvPicPr>
              <p:blipFill>
                <a:blip r:embed="rId30"/>
                <a:stretch>
                  <a:fillRect/>
                </a:stretch>
              </p:blipFill>
              <p:spPr>
                <a:xfrm>
                  <a:off x="4538658" y="1150219"/>
                  <a:ext cx="1782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9A7F2193-8393-BEDE-5FFD-1636BA78C2A9}"/>
                    </a:ext>
                  </a:extLst>
                </p14:cNvPr>
                <p14:cNvContentPartPr/>
                <p14:nvPr/>
              </p14:nvContentPartPr>
              <p14:xfrm>
                <a:off x="4729458" y="1275499"/>
                <a:ext cx="104760" cy="169560"/>
              </p14:xfrm>
            </p:contentPart>
          </mc:Choice>
          <mc:Fallback xmlns="">
            <p:pic>
              <p:nvPicPr>
                <p:cNvPr id="18" name="Ink 17">
                  <a:extLst>
                    <a:ext uri="{FF2B5EF4-FFF2-40B4-BE49-F238E27FC236}">
                      <a16:creationId xmlns:a16="http://schemas.microsoft.com/office/drawing/2014/main" id="{9A7F2193-8393-BEDE-5FFD-1636BA78C2A9}"/>
                    </a:ext>
                  </a:extLst>
                </p:cNvPr>
                <p:cNvPicPr/>
                <p:nvPr/>
              </p:nvPicPr>
              <p:blipFill>
                <a:blip r:embed="rId32"/>
                <a:stretch>
                  <a:fillRect/>
                </a:stretch>
              </p:blipFill>
              <p:spPr>
                <a:xfrm>
                  <a:off x="4693458" y="1239499"/>
                  <a:ext cx="1764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DD887E6B-C779-36FA-F1D1-33B1C8AB2C61}"/>
                    </a:ext>
                  </a:extLst>
                </p14:cNvPr>
                <p14:cNvContentPartPr/>
                <p14:nvPr/>
              </p14:nvContentPartPr>
              <p14:xfrm>
                <a:off x="4506618" y="1306459"/>
                <a:ext cx="42480" cy="133920"/>
              </p14:xfrm>
            </p:contentPart>
          </mc:Choice>
          <mc:Fallback xmlns="">
            <p:pic>
              <p:nvPicPr>
                <p:cNvPr id="19" name="Ink 18">
                  <a:extLst>
                    <a:ext uri="{FF2B5EF4-FFF2-40B4-BE49-F238E27FC236}">
                      <a16:creationId xmlns:a16="http://schemas.microsoft.com/office/drawing/2014/main" id="{DD887E6B-C779-36FA-F1D1-33B1C8AB2C61}"/>
                    </a:ext>
                  </a:extLst>
                </p:cNvPr>
                <p:cNvPicPr/>
                <p:nvPr/>
              </p:nvPicPr>
              <p:blipFill>
                <a:blip r:embed="rId34"/>
                <a:stretch>
                  <a:fillRect/>
                </a:stretch>
              </p:blipFill>
              <p:spPr>
                <a:xfrm>
                  <a:off x="4470978" y="1270459"/>
                  <a:ext cx="114120" cy="205560"/>
                </a:xfrm>
                <a:prstGeom prst="rect">
                  <a:avLst/>
                </a:prstGeom>
              </p:spPr>
            </p:pic>
          </mc:Fallback>
        </mc:AlternateContent>
      </p:grpSp>
    </p:spTree>
    <p:extLst>
      <p:ext uri="{BB962C8B-B14F-4D97-AF65-F5344CB8AC3E}">
        <p14:creationId xmlns:p14="http://schemas.microsoft.com/office/powerpoint/2010/main" val="19469283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2065A-C2E6-3605-14C5-90F625FB5853}"/>
              </a:ext>
            </a:extLst>
          </p:cNvPr>
          <p:cNvSpPr>
            <a:spLocks noGrp="1"/>
          </p:cNvSpPr>
          <p:nvPr>
            <p:ph type="ctrTitle"/>
          </p:nvPr>
        </p:nvSpPr>
        <p:spPr/>
        <p:txBody>
          <a:bodyPr/>
          <a:lstStyle/>
          <a:p>
            <a:endParaRPr lang="en-CA"/>
          </a:p>
        </p:txBody>
      </p:sp>
      <p:pic>
        <p:nvPicPr>
          <p:cNvPr id="4" name="Picture 3" descr="A screenshot of a computer screen&#10;&#10;AI-generated content may be incorrect.">
            <a:extLst>
              <a:ext uri="{FF2B5EF4-FFF2-40B4-BE49-F238E27FC236}">
                <a16:creationId xmlns:a16="http://schemas.microsoft.com/office/drawing/2014/main" id="{3B975FCA-8987-1810-57B3-81C659A67A08}"/>
              </a:ext>
            </a:extLst>
          </p:cNvPr>
          <p:cNvPicPr>
            <a:picLocks noChangeAspect="1"/>
          </p:cNvPicPr>
          <p:nvPr/>
        </p:nvPicPr>
        <p:blipFill>
          <a:blip r:embed="rId2"/>
          <a:stretch>
            <a:fillRect/>
          </a:stretch>
        </p:blipFill>
        <p:spPr>
          <a:xfrm>
            <a:off x="1586" y="0"/>
            <a:ext cx="12188828" cy="6858000"/>
          </a:xfrm>
          <a:prstGeom prst="rect">
            <a:avLst/>
          </a:prstGeom>
        </p:spPr>
      </p:pic>
      <p:pic>
        <p:nvPicPr>
          <p:cNvPr id="6" name="Picture 5" descr="A white screen with text and images&#10;&#10;AI-generated content may be incorrect.">
            <a:extLst>
              <a:ext uri="{FF2B5EF4-FFF2-40B4-BE49-F238E27FC236}">
                <a16:creationId xmlns:a16="http://schemas.microsoft.com/office/drawing/2014/main" id="{8323D0C7-3785-D6AF-00EE-92243284321B}"/>
              </a:ext>
            </a:extLst>
          </p:cNvPr>
          <p:cNvPicPr>
            <a:picLocks noChangeAspect="1"/>
          </p:cNvPicPr>
          <p:nvPr/>
        </p:nvPicPr>
        <p:blipFill>
          <a:blip r:embed="rId3"/>
          <a:stretch>
            <a:fillRect/>
          </a:stretch>
        </p:blipFill>
        <p:spPr>
          <a:xfrm>
            <a:off x="0" y="39966"/>
            <a:ext cx="12192000" cy="6778069"/>
          </a:xfrm>
          <a:prstGeom prst="rect">
            <a:avLst/>
          </a:prstGeom>
        </p:spPr>
      </p:pic>
      <p:sp>
        <p:nvSpPr>
          <p:cNvPr id="5" name="Rectangle 4">
            <a:extLst>
              <a:ext uri="{FF2B5EF4-FFF2-40B4-BE49-F238E27FC236}">
                <a16:creationId xmlns:a16="http://schemas.microsoft.com/office/drawing/2014/main" id="{CBE30D15-D2E4-8584-FC18-E58A26CA2B1B}"/>
              </a:ext>
            </a:extLst>
          </p:cNvPr>
          <p:cNvSpPr/>
          <p:nvPr/>
        </p:nvSpPr>
        <p:spPr>
          <a:xfrm>
            <a:off x="809202" y="1635886"/>
            <a:ext cx="9397551" cy="34838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CA" sz="2400" dirty="0">
              <a:solidFill>
                <a:srgbClr val="4867FF"/>
              </a:solidFill>
            </a:endParaRPr>
          </a:p>
        </p:txBody>
      </p:sp>
      <p:sp>
        <p:nvSpPr>
          <p:cNvPr id="7" name="TextBox 6">
            <a:extLst>
              <a:ext uri="{FF2B5EF4-FFF2-40B4-BE49-F238E27FC236}">
                <a16:creationId xmlns:a16="http://schemas.microsoft.com/office/drawing/2014/main" id="{3CC17B32-9484-1694-F903-959585AD2B4B}"/>
              </a:ext>
            </a:extLst>
          </p:cNvPr>
          <p:cNvSpPr txBox="1"/>
          <p:nvPr/>
        </p:nvSpPr>
        <p:spPr>
          <a:xfrm>
            <a:off x="1046570" y="1839591"/>
            <a:ext cx="9993633" cy="3785652"/>
          </a:xfrm>
          <a:prstGeom prst="rect">
            <a:avLst/>
          </a:prstGeom>
          <a:noFill/>
        </p:spPr>
        <p:txBody>
          <a:bodyPr wrap="none" rtlCol="0">
            <a:spAutoFit/>
          </a:bodyPr>
          <a:lstStyle/>
          <a:p>
            <a:pPr>
              <a:buNone/>
            </a:pPr>
            <a:r>
              <a:rPr lang="en-US" sz="2400" b="1" dirty="0">
                <a:solidFill>
                  <a:schemeClr val="tx2">
                    <a:lumMod val="10000"/>
                  </a:schemeClr>
                </a:solidFill>
              </a:rPr>
              <a:t>Fostering Honesty in Children</a:t>
            </a:r>
          </a:p>
          <a:p>
            <a:pPr marL="380990" indent="-380990">
              <a:buClr>
                <a:srgbClr val="4867FF"/>
              </a:buClr>
              <a:buFont typeface="Arial" panose="020B0604020202020204" pitchFamily="34" charset="0"/>
              <a:buChar char="•"/>
            </a:pPr>
            <a:r>
              <a:rPr lang="en-US" sz="2400" b="1" dirty="0">
                <a:solidFill>
                  <a:schemeClr val="tx2">
                    <a:lumMod val="10000"/>
                  </a:schemeClr>
                </a:solidFill>
              </a:rPr>
              <a:t>Cognitive Growth:</a:t>
            </a:r>
            <a:r>
              <a:rPr lang="en-US" sz="2400" dirty="0">
                <a:solidFill>
                  <a:schemeClr val="tx2">
                    <a:lumMod val="10000"/>
                  </a:schemeClr>
                </a:solidFill>
              </a:rPr>
              <a:t> Enables both deception and self-regulation.</a:t>
            </a:r>
          </a:p>
          <a:p>
            <a:pPr marL="380990" indent="-380990">
              <a:buClr>
                <a:srgbClr val="4867FF"/>
              </a:buClr>
              <a:buFont typeface="Arial" panose="020B0604020202020204" pitchFamily="34" charset="0"/>
              <a:buChar char="•"/>
            </a:pPr>
            <a:r>
              <a:rPr lang="en-US" sz="2400" b="1" dirty="0">
                <a:solidFill>
                  <a:schemeClr val="tx2">
                    <a:lumMod val="10000"/>
                  </a:schemeClr>
                </a:solidFill>
              </a:rPr>
              <a:t>Parental Influence:</a:t>
            </a:r>
            <a:r>
              <a:rPr lang="en-US" sz="2400" dirty="0">
                <a:solidFill>
                  <a:schemeClr val="tx2">
                    <a:lumMod val="10000"/>
                  </a:schemeClr>
                </a:solidFill>
              </a:rPr>
              <a:t> Honest modeling reinforces integrity.</a:t>
            </a:r>
          </a:p>
          <a:p>
            <a:pPr marL="380990" indent="-380990">
              <a:buClr>
                <a:srgbClr val="4867FF"/>
              </a:buClr>
              <a:buFont typeface="Arial" panose="020B0604020202020204" pitchFamily="34" charset="0"/>
              <a:buChar char="•"/>
            </a:pPr>
            <a:r>
              <a:rPr lang="en-US" sz="2400" b="1" dirty="0">
                <a:solidFill>
                  <a:schemeClr val="tx2">
                    <a:lumMod val="10000"/>
                  </a:schemeClr>
                </a:solidFill>
              </a:rPr>
              <a:t>Behavioral Links:</a:t>
            </a:r>
            <a:r>
              <a:rPr lang="en-US" sz="2400" dirty="0">
                <a:solidFill>
                  <a:schemeClr val="tx2">
                    <a:lumMod val="10000"/>
                  </a:schemeClr>
                </a:solidFill>
              </a:rPr>
              <a:t> Lying ties to aggression, requiring broader strategies. </a:t>
            </a:r>
          </a:p>
          <a:p>
            <a:pPr marL="380990" indent="-380990">
              <a:buClr>
                <a:srgbClr val="4867FF"/>
              </a:buClr>
              <a:buFont typeface="Arial" panose="020B0604020202020204" pitchFamily="34" charset="0"/>
              <a:buChar char="•"/>
            </a:pPr>
            <a:r>
              <a:rPr lang="en-US" sz="2400" b="1" dirty="0">
                <a:solidFill>
                  <a:schemeClr val="tx2">
                    <a:lumMod val="10000"/>
                  </a:schemeClr>
                </a:solidFill>
              </a:rPr>
              <a:t>Practical Steps:</a:t>
            </a:r>
            <a:r>
              <a:rPr lang="en-US" sz="2400" dirty="0">
                <a:solidFill>
                  <a:schemeClr val="tx2">
                    <a:lumMod val="10000"/>
                  </a:schemeClr>
                </a:solidFill>
              </a:rPr>
              <a:t> </a:t>
            </a:r>
          </a:p>
          <a:p>
            <a:pPr lvl="1">
              <a:buClr>
                <a:srgbClr val="4867FF"/>
              </a:buClr>
            </a:pPr>
            <a:r>
              <a:rPr lang="en-US" sz="2400" dirty="0">
                <a:solidFill>
                  <a:schemeClr val="tx2">
                    <a:lumMod val="10000"/>
                  </a:schemeClr>
                </a:solidFill>
              </a:rPr>
              <a:t>	Create integrity-focused environments.</a:t>
            </a:r>
          </a:p>
          <a:p>
            <a:pPr lvl="1">
              <a:buClr>
                <a:srgbClr val="4867FF"/>
              </a:buClr>
            </a:pPr>
            <a:r>
              <a:rPr lang="en-US" sz="2400" dirty="0">
                <a:solidFill>
                  <a:schemeClr val="tx2">
                    <a:lumMod val="10000"/>
                  </a:schemeClr>
                </a:solidFill>
              </a:rPr>
              <a:t>	Model honesty and celebrate truth-telling.</a:t>
            </a:r>
          </a:p>
          <a:p>
            <a:pPr marL="380990" lvl="1" indent="-380990">
              <a:buClr>
                <a:srgbClr val="4867FF"/>
              </a:buClr>
              <a:buFont typeface="Arial" panose="020B0604020202020204" pitchFamily="34" charset="0"/>
              <a:buChar char="•"/>
            </a:pPr>
            <a:r>
              <a:rPr lang="en-US" sz="2400" b="1" dirty="0">
                <a:solidFill>
                  <a:schemeClr val="tx2">
                    <a:lumMod val="10000"/>
                  </a:schemeClr>
                </a:solidFill>
              </a:rPr>
              <a:t>Interventions:</a:t>
            </a:r>
            <a:r>
              <a:rPr lang="en-US" sz="2400" dirty="0">
                <a:solidFill>
                  <a:schemeClr val="tx2">
                    <a:lumMod val="10000"/>
                  </a:schemeClr>
                </a:solidFill>
              </a:rPr>
              <a:t> Mindfulness &amp; counseling for self-regulation. </a:t>
            </a:r>
          </a:p>
          <a:p>
            <a:pPr marL="380990" lvl="1" indent="-380990">
              <a:buClr>
                <a:srgbClr val="4867FF"/>
              </a:buClr>
              <a:buFont typeface="Arial" panose="020B0604020202020204" pitchFamily="34" charset="0"/>
              <a:buChar char="•"/>
            </a:pPr>
            <a:r>
              <a:rPr lang="en-US" sz="2400" b="1" dirty="0">
                <a:solidFill>
                  <a:schemeClr val="tx2">
                    <a:lumMod val="10000"/>
                  </a:schemeClr>
                </a:solidFill>
              </a:rPr>
              <a:t>Goal:</a:t>
            </a:r>
            <a:r>
              <a:rPr lang="en-US" sz="2400" dirty="0">
                <a:solidFill>
                  <a:schemeClr val="tx2">
                    <a:lumMod val="10000"/>
                  </a:schemeClr>
                </a:solidFill>
              </a:rPr>
              <a:t> Build a strong ethical foundation.</a:t>
            </a:r>
          </a:p>
          <a:p>
            <a:endParaRPr lang="en-CA" sz="2400" dirty="0"/>
          </a:p>
        </p:txBody>
      </p:sp>
    </p:spTree>
    <p:extLst>
      <p:ext uri="{BB962C8B-B14F-4D97-AF65-F5344CB8AC3E}">
        <p14:creationId xmlns:p14="http://schemas.microsoft.com/office/powerpoint/2010/main" val="7673063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2B5A-5347-3197-30C2-59CDE9EF41B9}"/>
              </a:ext>
            </a:extLst>
          </p:cNvPr>
          <p:cNvSpPr>
            <a:spLocks noGrp="1"/>
          </p:cNvSpPr>
          <p:nvPr>
            <p:ph type="ctrTitle"/>
          </p:nvPr>
        </p:nvSpPr>
        <p:spPr/>
        <p:txBody>
          <a:bodyPr/>
          <a:lstStyle/>
          <a:p>
            <a:endParaRPr lang="en-CA"/>
          </a:p>
        </p:txBody>
      </p:sp>
      <p:pic>
        <p:nvPicPr>
          <p:cNvPr id="4" name="Picture 3" descr="A screenshot of a paper&#10;&#10;AI-generated content may be incorrect.">
            <a:extLst>
              <a:ext uri="{FF2B5EF4-FFF2-40B4-BE49-F238E27FC236}">
                <a16:creationId xmlns:a16="http://schemas.microsoft.com/office/drawing/2014/main" id="{EA45D0B8-6D16-7E1A-6498-E26DE214583C}"/>
              </a:ext>
            </a:extLst>
          </p:cNvPr>
          <p:cNvPicPr>
            <a:picLocks noChangeAspect="1"/>
          </p:cNvPicPr>
          <p:nvPr/>
        </p:nvPicPr>
        <p:blipFill>
          <a:blip r:embed="rId2"/>
          <a:stretch>
            <a:fillRect/>
          </a:stretch>
        </p:blipFill>
        <p:spPr>
          <a:xfrm>
            <a:off x="0" y="10250"/>
            <a:ext cx="12192000" cy="6837501"/>
          </a:xfrm>
          <a:prstGeom prst="rect">
            <a:avLst/>
          </a:prstGeom>
        </p:spPr>
      </p:pic>
      <p:pic>
        <p:nvPicPr>
          <p:cNvPr id="6" name="Picture 5" descr="A close-up of a paper&#10;&#10;AI-generated content may be incorrect.">
            <a:extLst>
              <a:ext uri="{FF2B5EF4-FFF2-40B4-BE49-F238E27FC236}">
                <a16:creationId xmlns:a16="http://schemas.microsoft.com/office/drawing/2014/main" id="{81975086-09DB-0F99-F352-FAEF5421CEC4}"/>
              </a:ext>
            </a:extLst>
          </p:cNvPr>
          <p:cNvPicPr>
            <a:picLocks noChangeAspect="1"/>
          </p:cNvPicPr>
          <p:nvPr/>
        </p:nvPicPr>
        <p:blipFill>
          <a:blip r:embed="rId3"/>
          <a:stretch>
            <a:fillRect/>
          </a:stretch>
        </p:blipFill>
        <p:spPr>
          <a:xfrm>
            <a:off x="0" y="41540"/>
            <a:ext cx="12192000" cy="6774921"/>
          </a:xfrm>
          <a:prstGeom prst="rect">
            <a:avLst/>
          </a:prstGeom>
        </p:spPr>
      </p:pic>
      <p:sp>
        <p:nvSpPr>
          <p:cNvPr id="3" name="TextBox 2">
            <a:extLst>
              <a:ext uri="{FF2B5EF4-FFF2-40B4-BE49-F238E27FC236}">
                <a16:creationId xmlns:a16="http://schemas.microsoft.com/office/drawing/2014/main" id="{8DC651AF-782F-3986-20A5-7F3DBE5EAC35}"/>
              </a:ext>
            </a:extLst>
          </p:cNvPr>
          <p:cNvSpPr txBox="1"/>
          <p:nvPr/>
        </p:nvSpPr>
        <p:spPr>
          <a:xfrm>
            <a:off x="620389" y="5988108"/>
            <a:ext cx="7911012" cy="461665"/>
          </a:xfrm>
          <a:prstGeom prst="rect">
            <a:avLst/>
          </a:prstGeom>
          <a:noFill/>
        </p:spPr>
        <p:txBody>
          <a:bodyPr wrap="none" rtlCol="0">
            <a:spAutoFit/>
          </a:bodyPr>
          <a:lstStyle/>
          <a:p>
            <a:r>
              <a:rPr lang="en-US" sz="2400" dirty="0">
                <a:solidFill>
                  <a:srgbClr val="33140B"/>
                </a:solidFill>
                <a:hlinkClick r:id="rId4">
                  <a:extLst>
                    <a:ext uri="{A12FA001-AC4F-418D-AE19-62706E023703}">
                      <ahyp:hlinkClr xmlns:ahyp="http://schemas.microsoft.com/office/drawing/2018/hyperlinkcolor" val="tx"/>
                    </a:ext>
                  </a:extLst>
                </a:hlinkClick>
              </a:rPr>
              <a:t>The Effects of Lying | Georgia Haukom | </a:t>
            </a:r>
            <a:r>
              <a:rPr lang="en-US" sz="2400" dirty="0" err="1">
                <a:solidFill>
                  <a:srgbClr val="00B0F0"/>
                </a:solidFill>
                <a:hlinkClick r:id="rId4">
                  <a:extLst>
                    <a:ext uri="{A12FA001-AC4F-418D-AE19-62706E023703}">
                      <ahyp:hlinkClr xmlns:ahyp="http://schemas.microsoft.com/office/drawing/2018/hyperlinkcolor" val="tx"/>
                    </a:ext>
                  </a:extLst>
                </a:hlinkClick>
              </a:rPr>
              <a:t>TEDxKids@ElCajon</a:t>
            </a:r>
            <a:endParaRPr lang="en-CA" sz="2400" dirty="0">
              <a:solidFill>
                <a:srgbClr val="00B0F0"/>
              </a:solidFill>
            </a:endParaRPr>
          </a:p>
        </p:txBody>
      </p:sp>
      <p:grpSp>
        <p:nvGrpSpPr>
          <p:cNvPr id="17" name="Group 16">
            <a:extLst>
              <a:ext uri="{FF2B5EF4-FFF2-40B4-BE49-F238E27FC236}">
                <a16:creationId xmlns:a16="http://schemas.microsoft.com/office/drawing/2014/main" id="{23D4F0A0-D847-A3BC-3D23-E269CF3CDFA0}"/>
              </a:ext>
            </a:extLst>
          </p:cNvPr>
          <p:cNvGrpSpPr/>
          <p:nvPr/>
        </p:nvGrpSpPr>
        <p:grpSpPr>
          <a:xfrm>
            <a:off x="857944" y="5464345"/>
            <a:ext cx="1408800" cy="396960"/>
            <a:chOff x="643458" y="4098259"/>
            <a:chExt cx="1056600" cy="29772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3640CCD-E169-B786-8F1A-BB67FD9AEDCB}"/>
                    </a:ext>
                  </a:extLst>
                </p14:cNvPr>
                <p14:cNvContentPartPr/>
                <p14:nvPr/>
              </p14:nvContentPartPr>
              <p14:xfrm>
                <a:off x="643458" y="4098259"/>
                <a:ext cx="193680" cy="288360"/>
              </p14:xfrm>
            </p:contentPart>
          </mc:Choice>
          <mc:Fallback xmlns="">
            <p:pic>
              <p:nvPicPr>
                <p:cNvPr id="5" name="Ink 4">
                  <a:extLst>
                    <a:ext uri="{FF2B5EF4-FFF2-40B4-BE49-F238E27FC236}">
                      <a16:creationId xmlns:a16="http://schemas.microsoft.com/office/drawing/2014/main" id="{C3640CCD-E169-B786-8F1A-BB67FD9AEDCB}"/>
                    </a:ext>
                  </a:extLst>
                </p:cNvPr>
                <p:cNvPicPr/>
                <p:nvPr/>
              </p:nvPicPr>
              <p:blipFill>
                <a:blip r:embed="rId6"/>
                <a:stretch>
                  <a:fillRect/>
                </a:stretch>
              </p:blipFill>
              <p:spPr>
                <a:xfrm>
                  <a:off x="607818" y="4062259"/>
                  <a:ext cx="265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F9A68CE-E8A8-A5F0-F016-03639748CE62}"/>
                    </a:ext>
                  </a:extLst>
                </p14:cNvPr>
                <p14:cNvContentPartPr/>
                <p14:nvPr/>
              </p14:nvContentPartPr>
              <p14:xfrm>
                <a:off x="742458" y="4250899"/>
                <a:ext cx="90720" cy="55080"/>
              </p14:xfrm>
            </p:contentPart>
          </mc:Choice>
          <mc:Fallback xmlns="">
            <p:pic>
              <p:nvPicPr>
                <p:cNvPr id="7" name="Ink 6">
                  <a:extLst>
                    <a:ext uri="{FF2B5EF4-FFF2-40B4-BE49-F238E27FC236}">
                      <a16:creationId xmlns:a16="http://schemas.microsoft.com/office/drawing/2014/main" id="{1F9A68CE-E8A8-A5F0-F016-03639748CE62}"/>
                    </a:ext>
                  </a:extLst>
                </p:cNvPr>
                <p:cNvPicPr/>
                <p:nvPr/>
              </p:nvPicPr>
              <p:blipFill>
                <a:blip r:embed="rId8"/>
                <a:stretch>
                  <a:fillRect/>
                </a:stretch>
              </p:blipFill>
              <p:spPr>
                <a:xfrm>
                  <a:off x="706818" y="4215259"/>
                  <a:ext cx="1623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4EA6073-DBD1-443E-AE31-521028750733}"/>
                    </a:ext>
                  </a:extLst>
                </p14:cNvPr>
                <p14:cNvContentPartPr/>
                <p14:nvPr/>
              </p14:nvContentPartPr>
              <p14:xfrm>
                <a:off x="891498" y="4216699"/>
                <a:ext cx="97200" cy="179280"/>
              </p14:xfrm>
            </p:contentPart>
          </mc:Choice>
          <mc:Fallback xmlns="">
            <p:pic>
              <p:nvPicPr>
                <p:cNvPr id="8" name="Ink 7">
                  <a:extLst>
                    <a:ext uri="{FF2B5EF4-FFF2-40B4-BE49-F238E27FC236}">
                      <a16:creationId xmlns:a16="http://schemas.microsoft.com/office/drawing/2014/main" id="{84EA6073-DBD1-443E-AE31-521028750733}"/>
                    </a:ext>
                  </a:extLst>
                </p:cNvPr>
                <p:cNvPicPr/>
                <p:nvPr/>
              </p:nvPicPr>
              <p:blipFill>
                <a:blip r:embed="rId10"/>
                <a:stretch>
                  <a:fillRect/>
                </a:stretch>
              </p:blipFill>
              <p:spPr>
                <a:xfrm>
                  <a:off x="855858" y="4180699"/>
                  <a:ext cx="1688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1A998E3F-A37D-3437-D0D0-960F32729546}"/>
                    </a:ext>
                  </a:extLst>
                </p14:cNvPr>
                <p14:cNvContentPartPr/>
                <p14:nvPr/>
              </p14:nvContentPartPr>
              <p14:xfrm>
                <a:off x="996618" y="4233619"/>
                <a:ext cx="78120" cy="110880"/>
              </p14:xfrm>
            </p:contentPart>
          </mc:Choice>
          <mc:Fallback xmlns="">
            <p:pic>
              <p:nvPicPr>
                <p:cNvPr id="9" name="Ink 8">
                  <a:extLst>
                    <a:ext uri="{FF2B5EF4-FFF2-40B4-BE49-F238E27FC236}">
                      <a16:creationId xmlns:a16="http://schemas.microsoft.com/office/drawing/2014/main" id="{1A998E3F-A37D-3437-D0D0-960F32729546}"/>
                    </a:ext>
                  </a:extLst>
                </p:cNvPr>
                <p:cNvPicPr/>
                <p:nvPr/>
              </p:nvPicPr>
              <p:blipFill>
                <a:blip r:embed="rId12"/>
                <a:stretch>
                  <a:fillRect/>
                </a:stretch>
              </p:blipFill>
              <p:spPr>
                <a:xfrm>
                  <a:off x="960978" y="4197619"/>
                  <a:ext cx="149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62477BEA-0090-FDA0-A050-89732E5BDB2A}"/>
                    </a:ext>
                  </a:extLst>
                </p14:cNvPr>
                <p14:cNvContentPartPr/>
                <p14:nvPr/>
              </p14:nvContentPartPr>
              <p14:xfrm>
                <a:off x="1124058" y="4181779"/>
                <a:ext cx="128880" cy="132840"/>
              </p14:xfrm>
            </p:contentPart>
          </mc:Choice>
          <mc:Fallback xmlns="">
            <p:pic>
              <p:nvPicPr>
                <p:cNvPr id="10" name="Ink 9">
                  <a:extLst>
                    <a:ext uri="{FF2B5EF4-FFF2-40B4-BE49-F238E27FC236}">
                      <a16:creationId xmlns:a16="http://schemas.microsoft.com/office/drawing/2014/main" id="{62477BEA-0090-FDA0-A050-89732E5BDB2A}"/>
                    </a:ext>
                  </a:extLst>
                </p:cNvPr>
                <p:cNvPicPr/>
                <p:nvPr/>
              </p:nvPicPr>
              <p:blipFill>
                <a:blip r:embed="rId14"/>
                <a:stretch>
                  <a:fillRect/>
                </a:stretch>
              </p:blipFill>
              <p:spPr>
                <a:xfrm>
                  <a:off x="1088058" y="4145779"/>
                  <a:ext cx="2005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312E9755-1CB2-8929-E22C-65E794D21FF6}"/>
                    </a:ext>
                  </a:extLst>
                </p14:cNvPr>
                <p14:cNvContentPartPr/>
                <p14:nvPr/>
              </p14:nvContentPartPr>
              <p14:xfrm>
                <a:off x="1272378" y="4194739"/>
                <a:ext cx="72360" cy="186480"/>
              </p14:xfrm>
            </p:contentPart>
          </mc:Choice>
          <mc:Fallback xmlns="">
            <p:pic>
              <p:nvPicPr>
                <p:cNvPr id="11" name="Ink 10">
                  <a:extLst>
                    <a:ext uri="{FF2B5EF4-FFF2-40B4-BE49-F238E27FC236}">
                      <a16:creationId xmlns:a16="http://schemas.microsoft.com/office/drawing/2014/main" id="{312E9755-1CB2-8929-E22C-65E794D21FF6}"/>
                    </a:ext>
                  </a:extLst>
                </p:cNvPr>
                <p:cNvPicPr/>
                <p:nvPr/>
              </p:nvPicPr>
              <p:blipFill>
                <a:blip r:embed="rId16"/>
                <a:stretch>
                  <a:fillRect/>
                </a:stretch>
              </p:blipFill>
              <p:spPr>
                <a:xfrm>
                  <a:off x="1236738" y="4159099"/>
                  <a:ext cx="144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4D8DD910-8D48-046F-9CF7-D17190A15B7E}"/>
                    </a:ext>
                  </a:extLst>
                </p14:cNvPr>
                <p14:cNvContentPartPr/>
                <p14:nvPr/>
              </p14:nvContentPartPr>
              <p14:xfrm>
                <a:off x="1388658" y="4210939"/>
                <a:ext cx="7560" cy="95040"/>
              </p14:xfrm>
            </p:contentPart>
          </mc:Choice>
          <mc:Fallback xmlns="">
            <p:pic>
              <p:nvPicPr>
                <p:cNvPr id="12" name="Ink 11">
                  <a:extLst>
                    <a:ext uri="{FF2B5EF4-FFF2-40B4-BE49-F238E27FC236}">
                      <a16:creationId xmlns:a16="http://schemas.microsoft.com/office/drawing/2014/main" id="{4D8DD910-8D48-046F-9CF7-D17190A15B7E}"/>
                    </a:ext>
                  </a:extLst>
                </p:cNvPr>
                <p:cNvPicPr/>
                <p:nvPr/>
              </p:nvPicPr>
              <p:blipFill>
                <a:blip r:embed="rId18"/>
                <a:stretch>
                  <a:fillRect/>
                </a:stretch>
              </p:blipFill>
              <p:spPr>
                <a:xfrm>
                  <a:off x="1352658" y="4175299"/>
                  <a:ext cx="79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4DC10987-B28A-3090-6EC6-A20CA7BAD9C5}"/>
                    </a:ext>
                  </a:extLst>
                </p14:cNvPr>
                <p14:cNvContentPartPr/>
                <p14:nvPr/>
              </p14:nvContentPartPr>
              <p14:xfrm>
                <a:off x="1406658" y="4145059"/>
                <a:ext cx="44280" cy="27000"/>
              </p14:xfrm>
            </p:contentPart>
          </mc:Choice>
          <mc:Fallback xmlns="">
            <p:pic>
              <p:nvPicPr>
                <p:cNvPr id="13" name="Ink 12">
                  <a:extLst>
                    <a:ext uri="{FF2B5EF4-FFF2-40B4-BE49-F238E27FC236}">
                      <a16:creationId xmlns:a16="http://schemas.microsoft.com/office/drawing/2014/main" id="{4DC10987-B28A-3090-6EC6-A20CA7BAD9C5}"/>
                    </a:ext>
                  </a:extLst>
                </p:cNvPr>
                <p:cNvPicPr/>
                <p:nvPr/>
              </p:nvPicPr>
              <p:blipFill>
                <a:blip r:embed="rId20"/>
                <a:stretch>
                  <a:fillRect/>
                </a:stretch>
              </p:blipFill>
              <p:spPr>
                <a:xfrm>
                  <a:off x="1370658" y="4109059"/>
                  <a:ext cx="1159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F8BD42F6-537A-FA99-2A7B-4CE4EBFB0471}"/>
                    </a:ext>
                  </a:extLst>
                </p14:cNvPr>
                <p14:cNvContentPartPr/>
                <p14:nvPr/>
              </p14:nvContentPartPr>
              <p14:xfrm>
                <a:off x="1465338" y="4179259"/>
                <a:ext cx="99720" cy="114480"/>
              </p14:xfrm>
            </p:contentPart>
          </mc:Choice>
          <mc:Fallback xmlns="">
            <p:pic>
              <p:nvPicPr>
                <p:cNvPr id="14" name="Ink 13">
                  <a:extLst>
                    <a:ext uri="{FF2B5EF4-FFF2-40B4-BE49-F238E27FC236}">
                      <a16:creationId xmlns:a16="http://schemas.microsoft.com/office/drawing/2014/main" id="{F8BD42F6-537A-FA99-2A7B-4CE4EBFB0471}"/>
                    </a:ext>
                  </a:extLst>
                </p:cNvPr>
                <p:cNvPicPr/>
                <p:nvPr/>
              </p:nvPicPr>
              <p:blipFill>
                <a:blip r:embed="rId22"/>
                <a:stretch>
                  <a:fillRect/>
                </a:stretch>
              </p:blipFill>
              <p:spPr>
                <a:xfrm>
                  <a:off x="1429698" y="4143619"/>
                  <a:ext cx="171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670527EA-4707-1D67-E3A1-D95B5F1BAEA4}"/>
                    </a:ext>
                  </a:extLst>
                </p14:cNvPr>
                <p14:cNvContentPartPr/>
                <p14:nvPr/>
              </p14:nvContentPartPr>
              <p14:xfrm>
                <a:off x="1668738" y="4113019"/>
                <a:ext cx="8280" cy="20520"/>
              </p14:xfrm>
            </p:contentPart>
          </mc:Choice>
          <mc:Fallback xmlns="">
            <p:pic>
              <p:nvPicPr>
                <p:cNvPr id="15" name="Ink 14">
                  <a:extLst>
                    <a:ext uri="{FF2B5EF4-FFF2-40B4-BE49-F238E27FC236}">
                      <a16:creationId xmlns:a16="http://schemas.microsoft.com/office/drawing/2014/main" id="{670527EA-4707-1D67-E3A1-D95B5F1BAEA4}"/>
                    </a:ext>
                  </a:extLst>
                </p:cNvPr>
                <p:cNvPicPr/>
                <p:nvPr/>
              </p:nvPicPr>
              <p:blipFill>
                <a:blip r:embed="rId24"/>
                <a:stretch>
                  <a:fillRect/>
                </a:stretch>
              </p:blipFill>
              <p:spPr>
                <a:xfrm>
                  <a:off x="1632738" y="4077019"/>
                  <a:ext cx="799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0EFDA0B0-359B-E63C-D146-D6B434BF90CC}"/>
                    </a:ext>
                  </a:extLst>
                </p14:cNvPr>
                <p14:cNvContentPartPr/>
                <p14:nvPr/>
              </p14:nvContentPartPr>
              <p14:xfrm>
                <a:off x="1681698" y="4247659"/>
                <a:ext cx="18360" cy="45360"/>
              </p14:xfrm>
            </p:contentPart>
          </mc:Choice>
          <mc:Fallback xmlns="">
            <p:pic>
              <p:nvPicPr>
                <p:cNvPr id="16" name="Ink 15">
                  <a:extLst>
                    <a:ext uri="{FF2B5EF4-FFF2-40B4-BE49-F238E27FC236}">
                      <a16:creationId xmlns:a16="http://schemas.microsoft.com/office/drawing/2014/main" id="{0EFDA0B0-359B-E63C-D146-D6B434BF90CC}"/>
                    </a:ext>
                  </a:extLst>
                </p:cNvPr>
                <p:cNvPicPr/>
                <p:nvPr/>
              </p:nvPicPr>
              <p:blipFill>
                <a:blip r:embed="rId26"/>
                <a:stretch>
                  <a:fillRect/>
                </a:stretch>
              </p:blipFill>
              <p:spPr>
                <a:xfrm>
                  <a:off x="1645698" y="4212019"/>
                  <a:ext cx="90000" cy="117000"/>
                </a:xfrm>
                <a:prstGeom prst="rect">
                  <a:avLst/>
                </a:prstGeom>
              </p:spPr>
            </p:pic>
          </mc:Fallback>
        </mc:AlternateContent>
      </p:grpSp>
      <p:grpSp>
        <p:nvGrpSpPr>
          <p:cNvPr id="49" name="Group 48">
            <a:extLst>
              <a:ext uri="{FF2B5EF4-FFF2-40B4-BE49-F238E27FC236}">
                <a16:creationId xmlns:a16="http://schemas.microsoft.com/office/drawing/2014/main" id="{A7CE245E-DE0B-A71D-BBDF-C1575FB65EB2}"/>
              </a:ext>
            </a:extLst>
          </p:cNvPr>
          <p:cNvGrpSpPr/>
          <p:nvPr/>
        </p:nvGrpSpPr>
        <p:grpSpPr>
          <a:xfrm>
            <a:off x="2606584" y="5391865"/>
            <a:ext cx="565920" cy="336480"/>
            <a:chOff x="1954938" y="4043899"/>
            <a:chExt cx="424440" cy="252360"/>
          </a:xfrm>
        </p:grpSpPr>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959B5C31-BDED-F5C8-B67B-3AD24DE92B0D}"/>
                    </a:ext>
                  </a:extLst>
                </p14:cNvPr>
                <p14:cNvContentPartPr/>
                <p14:nvPr/>
              </p14:nvContentPartPr>
              <p14:xfrm>
                <a:off x="1967538" y="4053979"/>
                <a:ext cx="49680" cy="242280"/>
              </p14:xfrm>
            </p:contentPart>
          </mc:Choice>
          <mc:Fallback xmlns="">
            <p:pic>
              <p:nvPicPr>
                <p:cNvPr id="18" name="Ink 17">
                  <a:extLst>
                    <a:ext uri="{FF2B5EF4-FFF2-40B4-BE49-F238E27FC236}">
                      <a16:creationId xmlns:a16="http://schemas.microsoft.com/office/drawing/2014/main" id="{959B5C31-BDED-F5C8-B67B-3AD24DE92B0D}"/>
                    </a:ext>
                  </a:extLst>
                </p:cNvPr>
                <p:cNvPicPr/>
                <p:nvPr/>
              </p:nvPicPr>
              <p:blipFill>
                <a:blip r:embed="rId28"/>
                <a:stretch>
                  <a:fillRect/>
                </a:stretch>
              </p:blipFill>
              <p:spPr>
                <a:xfrm>
                  <a:off x="1931898" y="4018339"/>
                  <a:ext cx="1213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417D860D-479E-F4AC-298C-AE640D5DE588}"/>
                    </a:ext>
                  </a:extLst>
                </p14:cNvPr>
                <p14:cNvContentPartPr/>
                <p14:nvPr/>
              </p14:nvContentPartPr>
              <p14:xfrm>
                <a:off x="1954938" y="4180699"/>
                <a:ext cx="118800" cy="33480"/>
              </p14:xfrm>
            </p:contentPart>
          </mc:Choice>
          <mc:Fallback xmlns="">
            <p:pic>
              <p:nvPicPr>
                <p:cNvPr id="19" name="Ink 18">
                  <a:extLst>
                    <a:ext uri="{FF2B5EF4-FFF2-40B4-BE49-F238E27FC236}">
                      <a16:creationId xmlns:a16="http://schemas.microsoft.com/office/drawing/2014/main" id="{417D860D-479E-F4AC-298C-AE640D5DE588}"/>
                    </a:ext>
                  </a:extLst>
                </p:cNvPr>
                <p:cNvPicPr/>
                <p:nvPr/>
              </p:nvPicPr>
              <p:blipFill>
                <a:blip r:embed="rId30"/>
                <a:stretch>
                  <a:fillRect/>
                </a:stretch>
              </p:blipFill>
              <p:spPr>
                <a:xfrm>
                  <a:off x="1919298" y="4144699"/>
                  <a:ext cx="190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9719E5CE-195F-9E3F-FD02-7E11A6996760}"/>
                    </a:ext>
                  </a:extLst>
                </p14:cNvPr>
                <p14:cNvContentPartPr/>
                <p14:nvPr/>
              </p14:nvContentPartPr>
              <p14:xfrm>
                <a:off x="2066538" y="4043899"/>
                <a:ext cx="58680" cy="241920"/>
              </p14:xfrm>
            </p:contentPart>
          </mc:Choice>
          <mc:Fallback xmlns="">
            <p:pic>
              <p:nvPicPr>
                <p:cNvPr id="20" name="Ink 19">
                  <a:extLst>
                    <a:ext uri="{FF2B5EF4-FFF2-40B4-BE49-F238E27FC236}">
                      <a16:creationId xmlns:a16="http://schemas.microsoft.com/office/drawing/2014/main" id="{9719E5CE-195F-9E3F-FD02-7E11A6996760}"/>
                    </a:ext>
                  </a:extLst>
                </p:cNvPr>
                <p:cNvPicPr/>
                <p:nvPr/>
              </p:nvPicPr>
              <p:blipFill>
                <a:blip r:embed="rId32"/>
                <a:stretch>
                  <a:fillRect/>
                </a:stretch>
              </p:blipFill>
              <p:spPr>
                <a:xfrm>
                  <a:off x="2030538" y="4007899"/>
                  <a:ext cx="13032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5E60B440-6D8D-8B1E-E0E7-767FC2B2D041}"/>
                    </a:ext>
                  </a:extLst>
                </p14:cNvPr>
                <p14:cNvContentPartPr/>
                <p14:nvPr/>
              </p14:nvContentPartPr>
              <p14:xfrm>
                <a:off x="2168778" y="4150099"/>
                <a:ext cx="92160" cy="132120"/>
              </p14:xfrm>
            </p:contentPart>
          </mc:Choice>
          <mc:Fallback xmlns="">
            <p:pic>
              <p:nvPicPr>
                <p:cNvPr id="21" name="Ink 20">
                  <a:extLst>
                    <a:ext uri="{FF2B5EF4-FFF2-40B4-BE49-F238E27FC236}">
                      <a16:creationId xmlns:a16="http://schemas.microsoft.com/office/drawing/2014/main" id="{5E60B440-6D8D-8B1E-E0E7-767FC2B2D041}"/>
                    </a:ext>
                  </a:extLst>
                </p:cNvPr>
                <p:cNvPicPr/>
                <p:nvPr/>
              </p:nvPicPr>
              <p:blipFill>
                <a:blip r:embed="rId34"/>
                <a:stretch>
                  <a:fillRect/>
                </a:stretch>
              </p:blipFill>
              <p:spPr>
                <a:xfrm>
                  <a:off x="2132778" y="4114459"/>
                  <a:ext cx="1638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C41B4AAC-ABE6-2351-1445-2AE639AB89A4}"/>
                    </a:ext>
                  </a:extLst>
                </p14:cNvPr>
                <p14:cNvContentPartPr/>
                <p14:nvPr/>
              </p14:nvContentPartPr>
              <p14:xfrm>
                <a:off x="2280738" y="4154059"/>
                <a:ext cx="98640" cy="92880"/>
              </p14:xfrm>
            </p:contentPart>
          </mc:Choice>
          <mc:Fallback xmlns="">
            <p:pic>
              <p:nvPicPr>
                <p:cNvPr id="22" name="Ink 21">
                  <a:extLst>
                    <a:ext uri="{FF2B5EF4-FFF2-40B4-BE49-F238E27FC236}">
                      <a16:creationId xmlns:a16="http://schemas.microsoft.com/office/drawing/2014/main" id="{C41B4AAC-ABE6-2351-1445-2AE639AB89A4}"/>
                    </a:ext>
                  </a:extLst>
                </p:cNvPr>
                <p:cNvPicPr/>
                <p:nvPr/>
              </p:nvPicPr>
              <p:blipFill>
                <a:blip r:embed="rId36"/>
                <a:stretch>
                  <a:fillRect/>
                </a:stretch>
              </p:blipFill>
              <p:spPr>
                <a:xfrm>
                  <a:off x="2245098" y="4118419"/>
                  <a:ext cx="170280" cy="164520"/>
                </a:xfrm>
                <a:prstGeom prst="rect">
                  <a:avLst/>
                </a:prstGeom>
              </p:spPr>
            </p:pic>
          </mc:Fallback>
        </mc:AlternateContent>
      </p:grpSp>
      <p:grpSp>
        <p:nvGrpSpPr>
          <p:cNvPr id="48" name="Group 47">
            <a:extLst>
              <a:ext uri="{FF2B5EF4-FFF2-40B4-BE49-F238E27FC236}">
                <a16:creationId xmlns:a16="http://schemas.microsoft.com/office/drawing/2014/main" id="{827E3118-2FE3-9BFF-E73B-E3A67F219DB0}"/>
              </a:ext>
            </a:extLst>
          </p:cNvPr>
          <p:cNvGrpSpPr/>
          <p:nvPr/>
        </p:nvGrpSpPr>
        <p:grpSpPr>
          <a:xfrm>
            <a:off x="3580024" y="5353945"/>
            <a:ext cx="1855200" cy="454080"/>
            <a:chOff x="2685018" y="4015459"/>
            <a:chExt cx="1391400" cy="340560"/>
          </a:xfrm>
        </p:grpSpPr>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B21D5F38-B129-9233-0888-98CB4FA789B7}"/>
                    </a:ext>
                  </a:extLst>
                </p14:cNvPr>
                <p14:cNvContentPartPr/>
                <p14:nvPr/>
              </p14:nvContentPartPr>
              <p14:xfrm>
                <a:off x="2685018" y="4108699"/>
                <a:ext cx="96480" cy="168840"/>
              </p14:xfrm>
            </p:contentPart>
          </mc:Choice>
          <mc:Fallback xmlns="">
            <p:pic>
              <p:nvPicPr>
                <p:cNvPr id="23" name="Ink 22">
                  <a:extLst>
                    <a:ext uri="{FF2B5EF4-FFF2-40B4-BE49-F238E27FC236}">
                      <a16:creationId xmlns:a16="http://schemas.microsoft.com/office/drawing/2014/main" id="{B21D5F38-B129-9233-0888-98CB4FA789B7}"/>
                    </a:ext>
                  </a:extLst>
                </p:cNvPr>
                <p:cNvPicPr/>
                <p:nvPr/>
              </p:nvPicPr>
              <p:blipFill>
                <a:blip r:embed="rId38"/>
                <a:stretch>
                  <a:fillRect/>
                </a:stretch>
              </p:blipFill>
              <p:spPr>
                <a:xfrm>
                  <a:off x="2649378" y="4073059"/>
                  <a:ext cx="1681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65F0F5FD-8DAE-EA7E-1D28-AF7D37D36166}"/>
                    </a:ext>
                  </a:extLst>
                </p14:cNvPr>
                <p14:cNvContentPartPr/>
                <p14:nvPr/>
              </p14:nvContentPartPr>
              <p14:xfrm>
                <a:off x="2823258" y="4127059"/>
                <a:ext cx="99360" cy="105480"/>
              </p14:xfrm>
            </p:contentPart>
          </mc:Choice>
          <mc:Fallback xmlns="">
            <p:pic>
              <p:nvPicPr>
                <p:cNvPr id="24" name="Ink 23">
                  <a:extLst>
                    <a:ext uri="{FF2B5EF4-FFF2-40B4-BE49-F238E27FC236}">
                      <a16:creationId xmlns:a16="http://schemas.microsoft.com/office/drawing/2014/main" id="{65F0F5FD-8DAE-EA7E-1D28-AF7D37D36166}"/>
                    </a:ext>
                  </a:extLst>
                </p:cNvPr>
                <p:cNvPicPr/>
                <p:nvPr/>
              </p:nvPicPr>
              <p:blipFill>
                <a:blip r:embed="rId40"/>
                <a:stretch>
                  <a:fillRect/>
                </a:stretch>
              </p:blipFill>
              <p:spPr>
                <a:xfrm>
                  <a:off x="2787618" y="4091059"/>
                  <a:ext cx="171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DE4376F5-44FA-F2BD-2C87-27A7D885A16A}"/>
                    </a:ext>
                  </a:extLst>
                </p14:cNvPr>
                <p14:cNvContentPartPr/>
                <p14:nvPr/>
              </p14:nvContentPartPr>
              <p14:xfrm>
                <a:off x="2782578" y="4124539"/>
                <a:ext cx="135720" cy="177840"/>
              </p14:xfrm>
            </p:contentPart>
          </mc:Choice>
          <mc:Fallback xmlns="">
            <p:pic>
              <p:nvPicPr>
                <p:cNvPr id="25" name="Ink 24">
                  <a:extLst>
                    <a:ext uri="{FF2B5EF4-FFF2-40B4-BE49-F238E27FC236}">
                      <a16:creationId xmlns:a16="http://schemas.microsoft.com/office/drawing/2014/main" id="{DE4376F5-44FA-F2BD-2C87-27A7D885A16A}"/>
                    </a:ext>
                  </a:extLst>
                </p:cNvPr>
                <p:cNvPicPr/>
                <p:nvPr/>
              </p:nvPicPr>
              <p:blipFill>
                <a:blip r:embed="rId42"/>
                <a:stretch>
                  <a:fillRect/>
                </a:stretch>
              </p:blipFill>
              <p:spPr>
                <a:xfrm>
                  <a:off x="2746578" y="4088539"/>
                  <a:ext cx="2073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3E54EC0F-E191-AE4C-C27E-B69F5204C172}"/>
                    </a:ext>
                  </a:extLst>
                </p14:cNvPr>
                <p14:cNvContentPartPr/>
                <p14:nvPr/>
              </p14:nvContentPartPr>
              <p14:xfrm>
                <a:off x="2948538" y="4090699"/>
                <a:ext cx="220320" cy="265320"/>
              </p14:xfrm>
            </p:contentPart>
          </mc:Choice>
          <mc:Fallback xmlns="">
            <p:pic>
              <p:nvPicPr>
                <p:cNvPr id="26" name="Ink 25">
                  <a:extLst>
                    <a:ext uri="{FF2B5EF4-FFF2-40B4-BE49-F238E27FC236}">
                      <a16:creationId xmlns:a16="http://schemas.microsoft.com/office/drawing/2014/main" id="{3E54EC0F-E191-AE4C-C27E-B69F5204C172}"/>
                    </a:ext>
                  </a:extLst>
                </p:cNvPr>
                <p:cNvPicPr/>
                <p:nvPr/>
              </p:nvPicPr>
              <p:blipFill>
                <a:blip r:embed="rId44"/>
                <a:stretch>
                  <a:fillRect/>
                </a:stretch>
              </p:blipFill>
              <p:spPr>
                <a:xfrm>
                  <a:off x="2912538" y="4054699"/>
                  <a:ext cx="2919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1188DC5F-0248-1691-AE6C-C0ED2F4BB5AC}"/>
                    </a:ext>
                  </a:extLst>
                </p14:cNvPr>
                <p14:cNvContentPartPr/>
                <p14:nvPr/>
              </p14:nvContentPartPr>
              <p14:xfrm>
                <a:off x="3216378" y="4096099"/>
                <a:ext cx="89640" cy="151920"/>
              </p14:xfrm>
            </p:contentPart>
          </mc:Choice>
          <mc:Fallback xmlns="">
            <p:pic>
              <p:nvPicPr>
                <p:cNvPr id="27" name="Ink 26">
                  <a:extLst>
                    <a:ext uri="{FF2B5EF4-FFF2-40B4-BE49-F238E27FC236}">
                      <a16:creationId xmlns:a16="http://schemas.microsoft.com/office/drawing/2014/main" id="{1188DC5F-0248-1691-AE6C-C0ED2F4BB5AC}"/>
                    </a:ext>
                  </a:extLst>
                </p:cNvPr>
                <p:cNvPicPr/>
                <p:nvPr/>
              </p:nvPicPr>
              <p:blipFill>
                <a:blip r:embed="rId46"/>
                <a:stretch>
                  <a:fillRect/>
                </a:stretch>
              </p:blipFill>
              <p:spPr>
                <a:xfrm>
                  <a:off x="3180738" y="4060099"/>
                  <a:ext cx="1612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A5A6F8F8-E16C-B91B-43C7-81FC8ECA4418}"/>
                    </a:ext>
                  </a:extLst>
                </p14:cNvPr>
                <p14:cNvContentPartPr/>
                <p14:nvPr/>
              </p14:nvContentPartPr>
              <p14:xfrm>
                <a:off x="3345618" y="4140019"/>
                <a:ext cx="18720" cy="101520"/>
              </p14:xfrm>
            </p:contentPart>
          </mc:Choice>
          <mc:Fallback xmlns="">
            <p:pic>
              <p:nvPicPr>
                <p:cNvPr id="28" name="Ink 27">
                  <a:extLst>
                    <a:ext uri="{FF2B5EF4-FFF2-40B4-BE49-F238E27FC236}">
                      <a16:creationId xmlns:a16="http://schemas.microsoft.com/office/drawing/2014/main" id="{A5A6F8F8-E16C-B91B-43C7-81FC8ECA4418}"/>
                    </a:ext>
                  </a:extLst>
                </p:cNvPr>
                <p:cNvPicPr/>
                <p:nvPr/>
              </p:nvPicPr>
              <p:blipFill>
                <a:blip r:embed="rId48"/>
                <a:stretch>
                  <a:fillRect/>
                </a:stretch>
              </p:blipFill>
              <p:spPr>
                <a:xfrm>
                  <a:off x="3309978" y="4104019"/>
                  <a:ext cx="903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E0E00911-A900-D714-87FB-A6867EB71BD4}"/>
                    </a:ext>
                  </a:extLst>
                </p14:cNvPr>
                <p14:cNvContentPartPr/>
                <p14:nvPr/>
              </p14:nvContentPartPr>
              <p14:xfrm>
                <a:off x="3345258" y="4024819"/>
                <a:ext cx="15840" cy="86400"/>
              </p14:xfrm>
            </p:contentPart>
          </mc:Choice>
          <mc:Fallback xmlns="">
            <p:pic>
              <p:nvPicPr>
                <p:cNvPr id="29" name="Ink 28">
                  <a:extLst>
                    <a:ext uri="{FF2B5EF4-FFF2-40B4-BE49-F238E27FC236}">
                      <a16:creationId xmlns:a16="http://schemas.microsoft.com/office/drawing/2014/main" id="{E0E00911-A900-D714-87FB-A6867EB71BD4}"/>
                    </a:ext>
                  </a:extLst>
                </p:cNvPr>
                <p:cNvPicPr/>
                <p:nvPr/>
              </p:nvPicPr>
              <p:blipFill>
                <a:blip r:embed="rId50"/>
                <a:stretch>
                  <a:fillRect/>
                </a:stretch>
              </p:blipFill>
              <p:spPr>
                <a:xfrm>
                  <a:off x="3309258" y="3989179"/>
                  <a:ext cx="87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DD1E68CD-2920-A14D-DFCC-6E194375442B}"/>
                    </a:ext>
                  </a:extLst>
                </p14:cNvPr>
                <p14:cNvContentPartPr/>
                <p14:nvPr/>
              </p14:nvContentPartPr>
              <p14:xfrm>
                <a:off x="3403218" y="4102939"/>
                <a:ext cx="72000" cy="112320"/>
              </p14:xfrm>
            </p:contentPart>
          </mc:Choice>
          <mc:Fallback xmlns="">
            <p:pic>
              <p:nvPicPr>
                <p:cNvPr id="30" name="Ink 29">
                  <a:extLst>
                    <a:ext uri="{FF2B5EF4-FFF2-40B4-BE49-F238E27FC236}">
                      <a16:creationId xmlns:a16="http://schemas.microsoft.com/office/drawing/2014/main" id="{DD1E68CD-2920-A14D-DFCC-6E194375442B}"/>
                    </a:ext>
                  </a:extLst>
                </p:cNvPr>
                <p:cNvPicPr/>
                <p:nvPr/>
              </p:nvPicPr>
              <p:blipFill>
                <a:blip r:embed="rId52"/>
                <a:stretch>
                  <a:fillRect/>
                </a:stretch>
              </p:blipFill>
              <p:spPr>
                <a:xfrm>
                  <a:off x="3367218" y="4066939"/>
                  <a:ext cx="143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55B9A955-E74D-BBA1-05B3-0CBFCB607657}"/>
                    </a:ext>
                  </a:extLst>
                </p14:cNvPr>
                <p14:cNvContentPartPr/>
                <p14:nvPr/>
              </p14:nvContentPartPr>
              <p14:xfrm>
                <a:off x="3527778" y="4060819"/>
                <a:ext cx="245520" cy="177840"/>
              </p14:xfrm>
            </p:contentPart>
          </mc:Choice>
          <mc:Fallback xmlns="">
            <p:pic>
              <p:nvPicPr>
                <p:cNvPr id="31" name="Ink 30">
                  <a:extLst>
                    <a:ext uri="{FF2B5EF4-FFF2-40B4-BE49-F238E27FC236}">
                      <a16:creationId xmlns:a16="http://schemas.microsoft.com/office/drawing/2014/main" id="{55B9A955-E74D-BBA1-05B3-0CBFCB607657}"/>
                    </a:ext>
                  </a:extLst>
                </p:cNvPr>
                <p:cNvPicPr/>
                <p:nvPr/>
              </p:nvPicPr>
              <p:blipFill>
                <a:blip r:embed="rId54"/>
                <a:stretch>
                  <a:fillRect/>
                </a:stretch>
              </p:blipFill>
              <p:spPr>
                <a:xfrm>
                  <a:off x="3491778" y="4025179"/>
                  <a:ext cx="317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CC7F4F33-B13B-C002-59FE-2F504DE624F1}"/>
                    </a:ext>
                  </a:extLst>
                </p14:cNvPr>
                <p14:cNvContentPartPr/>
                <p14:nvPr/>
              </p14:nvContentPartPr>
              <p14:xfrm>
                <a:off x="3820818" y="4036699"/>
                <a:ext cx="122760" cy="177480"/>
              </p14:xfrm>
            </p:contentPart>
          </mc:Choice>
          <mc:Fallback xmlns="">
            <p:pic>
              <p:nvPicPr>
                <p:cNvPr id="32" name="Ink 31">
                  <a:extLst>
                    <a:ext uri="{FF2B5EF4-FFF2-40B4-BE49-F238E27FC236}">
                      <a16:creationId xmlns:a16="http://schemas.microsoft.com/office/drawing/2014/main" id="{CC7F4F33-B13B-C002-59FE-2F504DE624F1}"/>
                    </a:ext>
                  </a:extLst>
                </p:cNvPr>
                <p:cNvPicPr/>
                <p:nvPr/>
              </p:nvPicPr>
              <p:blipFill>
                <a:blip r:embed="rId56"/>
                <a:stretch>
                  <a:fillRect/>
                </a:stretch>
              </p:blipFill>
              <p:spPr>
                <a:xfrm>
                  <a:off x="3785178" y="4001059"/>
                  <a:ext cx="194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782BC08E-3B78-9BBE-2F91-B30FB262822F}"/>
                    </a:ext>
                  </a:extLst>
                </p14:cNvPr>
                <p14:cNvContentPartPr/>
                <p14:nvPr/>
              </p14:nvContentPartPr>
              <p14:xfrm>
                <a:off x="3980658" y="4015459"/>
                <a:ext cx="95760" cy="189360"/>
              </p14:xfrm>
            </p:contentPart>
          </mc:Choice>
          <mc:Fallback xmlns="">
            <p:pic>
              <p:nvPicPr>
                <p:cNvPr id="33" name="Ink 32">
                  <a:extLst>
                    <a:ext uri="{FF2B5EF4-FFF2-40B4-BE49-F238E27FC236}">
                      <a16:creationId xmlns:a16="http://schemas.microsoft.com/office/drawing/2014/main" id="{782BC08E-3B78-9BBE-2F91-B30FB262822F}"/>
                    </a:ext>
                  </a:extLst>
                </p:cNvPr>
                <p:cNvPicPr/>
                <p:nvPr/>
              </p:nvPicPr>
              <p:blipFill>
                <a:blip r:embed="rId58"/>
                <a:stretch>
                  <a:fillRect/>
                </a:stretch>
              </p:blipFill>
              <p:spPr>
                <a:xfrm>
                  <a:off x="3945018" y="3979459"/>
                  <a:ext cx="167400" cy="261000"/>
                </a:xfrm>
                <a:prstGeom prst="rect">
                  <a:avLst/>
                </a:prstGeom>
              </p:spPr>
            </p:pic>
          </mc:Fallback>
        </mc:AlternateContent>
      </p:grpSp>
      <p:grpSp>
        <p:nvGrpSpPr>
          <p:cNvPr id="47" name="Group 46">
            <a:extLst>
              <a:ext uri="{FF2B5EF4-FFF2-40B4-BE49-F238E27FC236}">
                <a16:creationId xmlns:a16="http://schemas.microsoft.com/office/drawing/2014/main" id="{2005E6F8-6806-8C5A-DEEF-74B68326C66D}"/>
              </a:ext>
            </a:extLst>
          </p:cNvPr>
          <p:cNvGrpSpPr/>
          <p:nvPr/>
        </p:nvGrpSpPr>
        <p:grpSpPr>
          <a:xfrm>
            <a:off x="6054424" y="5309785"/>
            <a:ext cx="708480" cy="393600"/>
            <a:chOff x="4540818" y="3982339"/>
            <a:chExt cx="531360" cy="295200"/>
          </a:xfrm>
        </p:grpSpPr>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4D95819D-19F6-3635-E2B7-F86F7F78AFAE}"/>
                    </a:ext>
                  </a:extLst>
                </p14:cNvPr>
                <p14:cNvContentPartPr/>
                <p14:nvPr/>
              </p14:nvContentPartPr>
              <p14:xfrm>
                <a:off x="4540818" y="4122739"/>
                <a:ext cx="187920" cy="139320"/>
              </p14:xfrm>
            </p:contentPart>
          </mc:Choice>
          <mc:Fallback xmlns="">
            <p:pic>
              <p:nvPicPr>
                <p:cNvPr id="34" name="Ink 33">
                  <a:extLst>
                    <a:ext uri="{FF2B5EF4-FFF2-40B4-BE49-F238E27FC236}">
                      <a16:creationId xmlns:a16="http://schemas.microsoft.com/office/drawing/2014/main" id="{4D95819D-19F6-3635-E2B7-F86F7F78AFAE}"/>
                    </a:ext>
                  </a:extLst>
                </p:cNvPr>
                <p:cNvPicPr/>
                <p:nvPr/>
              </p:nvPicPr>
              <p:blipFill>
                <a:blip r:embed="rId60"/>
                <a:stretch>
                  <a:fillRect/>
                </a:stretch>
              </p:blipFill>
              <p:spPr>
                <a:xfrm>
                  <a:off x="4505178" y="4087099"/>
                  <a:ext cx="259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3032B381-389A-6C84-865F-2CCDEB3B7728}"/>
                    </a:ext>
                  </a:extLst>
                </p14:cNvPr>
                <p14:cNvContentPartPr/>
                <p14:nvPr/>
              </p14:nvContentPartPr>
              <p14:xfrm>
                <a:off x="4771218" y="4134619"/>
                <a:ext cx="14760" cy="117000"/>
              </p14:xfrm>
            </p:contentPart>
          </mc:Choice>
          <mc:Fallback xmlns="">
            <p:pic>
              <p:nvPicPr>
                <p:cNvPr id="35" name="Ink 34">
                  <a:extLst>
                    <a:ext uri="{FF2B5EF4-FFF2-40B4-BE49-F238E27FC236}">
                      <a16:creationId xmlns:a16="http://schemas.microsoft.com/office/drawing/2014/main" id="{3032B381-389A-6C84-865F-2CCDEB3B7728}"/>
                    </a:ext>
                  </a:extLst>
                </p:cNvPr>
                <p:cNvPicPr/>
                <p:nvPr/>
              </p:nvPicPr>
              <p:blipFill>
                <a:blip r:embed="rId62"/>
                <a:stretch>
                  <a:fillRect/>
                </a:stretch>
              </p:blipFill>
              <p:spPr>
                <a:xfrm>
                  <a:off x="4735218" y="4098979"/>
                  <a:ext cx="864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562ED7EC-8188-2C0E-0997-CA589A007B27}"/>
                    </a:ext>
                  </a:extLst>
                </p14:cNvPr>
                <p14:cNvContentPartPr/>
                <p14:nvPr/>
              </p14:nvContentPartPr>
              <p14:xfrm>
                <a:off x="4783818" y="4045699"/>
                <a:ext cx="13320" cy="83880"/>
              </p14:xfrm>
            </p:contentPart>
          </mc:Choice>
          <mc:Fallback xmlns="">
            <p:pic>
              <p:nvPicPr>
                <p:cNvPr id="36" name="Ink 35">
                  <a:extLst>
                    <a:ext uri="{FF2B5EF4-FFF2-40B4-BE49-F238E27FC236}">
                      <a16:creationId xmlns:a16="http://schemas.microsoft.com/office/drawing/2014/main" id="{562ED7EC-8188-2C0E-0997-CA589A007B27}"/>
                    </a:ext>
                  </a:extLst>
                </p:cNvPr>
                <p:cNvPicPr/>
                <p:nvPr/>
              </p:nvPicPr>
              <p:blipFill>
                <a:blip r:embed="rId64"/>
                <a:stretch>
                  <a:fillRect/>
                </a:stretch>
              </p:blipFill>
              <p:spPr>
                <a:xfrm>
                  <a:off x="4748178" y="4009699"/>
                  <a:ext cx="849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a:extLst>
                    <a:ext uri="{FF2B5EF4-FFF2-40B4-BE49-F238E27FC236}">
                      <a16:creationId xmlns:a16="http://schemas.microsoft.com/office/drawing/2014/main" id="{AC139D79-DA29-9879-A668-91107929D6F6}"/>
                    </a:ext>
                  </a:extLst>
                </p14:cNvPr>
                <p14:cNvContentPartPr/>
                <p14:nvPr/>
              </p14:nvContentPartPr>
              <p14:xfrm>
                <a:off x="4850778" y="3984499"/>
                <a:ext cx="39240" cy="293040"/>
              </p14:xfrm>
            </p:contentPart>
          </mc:Choice>
          <mc:Fallback xmlns="">
            <p:pic>
              <p:nvPicPr>
                <p:cNvPr id="37" name="Ink 36">
                  <a:extLst>
                    <a:ext uri="{FF2B5EF4-FFF2-40B4-BE49-F238E27FC236}">
                      <a16:creationId xmlns:a16="http://schemas.microsoft.com/office/drawing/2014/main" id="{AC139D79-DA29-9879-A668-91107929D6F6}"/>
                    </a:ext>
                  </a:extLst>
                </p:cNvPr>
                <p:cNvPicPr/>
                <p:nvPr/>
              </p:nvPicPr>
              <p:blipFill>
                <a:blip r:embed="rId66"/>
                <a:stretch>
                  <a:fillRect/>
                </a:stretch>
              </p:blipFill>
              <p:spPr>
                <a:xfrm>
                  <a:off x="4814778" y="3948499"/>
                  <a:ext cx="110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a:extLst>
                    <a:ext uri="{FF2B5EF4-FFF2-40B4-BE49-F238E27FC236}">
                      <a16:creationId xmlns:a16="http://schemas.microsoft.com/office/drawing/2014/main" id="{6875231A-0550-1975-C45B-F0216A53C88E}"/>
                    </a:ext>
                  </a:extLst>
                </p14:cNvPr>
                <p14:cNvContentPartPr/>
                <p14:nvPr/>
              </p14:nvContentPartPr>
              <p14:xfrm>
                <a:off x="4838538" y="4096099"/>
                <a:ext cx="133200" cy="48240"/>
              </p14:xfrm>
            </p:contentPart>
          </mc:Choice>
          <mc:Fallback xmlns="">
            <p:pic>
              <p:nvPicPr>
                <p:cNvPr id="38" name="Ink 37">
                  <a:extLst>
                    <a:ext uri="{FF2B5EF4-FFF2-40B4-BE49-F238E27FC236}">
                      <a16:creationId xmlns:a16="http://schemas.microsoft.com/office/drawing/2014/main" id="{6875231A-0550-1975-C45B-F0216A53C88E}"/>
                    </a:ext>
                  </a:extLst>
                </p:cNvPr>
                <p:cNvPicPr/>
                <p:nvPr/>
              </p:nvPicPr>
              <p:blipFill>
                <a:blip r:embed="rId68"/>
                <a:stretch>
                  <a:fillRect/>
                </a:stretch>
              </p:blipFill>
              <p:spPr>
                <a:xfrm>
                  <a:off x="4802538" y="4060099"/>
                  <a:ext cx="204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a:extLst>
                    <a:ext uri="{FF2B5EF4-FFF2-40B4-BE49-F238E27FC236}">
                      <a16:creationId xmlns:a16="http://schemas.microsoft.com/office/drawing/2014/main" id="{F685A55D-53FD-32B1-F81A-86CD3BF78A2C}"/>
                    </a:ext>
                  </a:extLst>
                </p14:cNvPr>
                <p14:cNvContentPartPr/>
                <p14:nvPr/>
              </p14:nvContentPartPr>
              <p14:xfrm>
                <a:off x="4961298" y="3982339"/>
                <a:ext cx="110880" cy="276840"/>
              </p14:xfrm>
            </p:contentPart>
          </mc:Choice>
          <mc:Fallback xmlns="">
            <p:pic>
              <p:nvPicPr>
                <p:cNvPr id="39" name="Ink 38">
                  <a:extLst>
                    <a:ext uri="{FF2B5EF4-FFF2-40B4-BE49-F238E27FC236}">
                      <a16:creationId xmlns:a16="http://schemas.microsoft.com/office/drawing/2014/main" id="{F685A55D-53FD-32B1-F81A-86CD3BF78A2C}"/>
                    </a:ext>
                  </a:extLst>
                </p:cNvPr>
                <p:cNvPicPr/>
                <p:nvPr/>
              </p:nvPicPr>
              <p:blipFill>
                <a:blip r:embed="rId70"/>
                <a:stretch>
                  <a:fillRect/>
                </a:stretch>
              </p:blipFill>
              <p:spPr>
                <a:xfrm>
                  <a:off x="4925298" y="3946699"/>
                  <a:ext cx="182520" cy="348480"/>
                </a:xfrm>
                <a:prstGeom prst="rect">
                  <a:avLst/>
                </a:prstGeom>
              </p:spPr>
            </p:pic>
          </mc:Fallback>
        </mc:AlternateContent>
      </p:grpSp>
      <p:grpSp>
        <p:nvGrpSpPr>
          <p:cNvPr id="46" name="Group 45">
            <a:extLst>
              <a:ext uri="{FF2B5EF4-FFF2-40B4-BE49-F238E27FC236}">
                <a16:creationId xmlns:a16="http://schemas.microsoft.com/office/drawing/2014/main" id="{CD911CD9-50A4-42C2-E7B4-BAA647FA5C84}"/>
              </a:ext>
            </a:extLst>
          </p:cNvPr>
          <p:cNvGrpSpPr/>
          <p:nvPr/>
        </p:nvGrpSpPr>
        <p:grpSpPr>
          <a:xfrm>
            <a:off x="7160824" y="5277145"/>
            <a:ext cx="706080" cy="672000"/>
            <a:chOff x="5370618" y="3957859"/>
            <a:chExt cx="529560" cy="504000"/>
          </a:xfrm>
        </p:grpSpPr>
        <mc:AlternateContent xmlns:mc="http://schemas.openxmlformats.org/markup-compatibility/2006" xmlns:p14="http://schemas.microsoft.com/office/powerpoint/2010/main">
          <mc:Choice Requires="p14">
            <p:contentPart p14:bwMode="auto" r:id="rId71">
              <p14:nvContentPartPr>
                <p14:cNvPr id="40" name="Ink 39">
                  <a:extLst>
                    <a:ext uri="{FF2B5EF4-FFF2-40B4-BE49-F238E27FC236}">
                      <a16:creationId xmlns:a16="http://schemas.microsoft.com/office/drawing/2014/main" id="{8C97C8B9-96A4-8BD7-A7A3-716E4830D52F}"/>
                    </a:ext>
                  </a:extLst>
                </p14:cNvPr>
                <p14:cNvContentPartPr/>
                <p14:nvPr/>
              </p14:nvContentPartPr>
              <p14:xfrm>
                <a:off x="5370618" y="3957859"/>
                <a:ext cx="7200" cy="327240"/>
              </p14:xfrm>
            </p:contentPart>
          </mc:Choice>
          <mc:Fallback xmlns="">
            <p:pic>
              <p:nvPicPr>
                <p:cNvPr id="40" name="Ink 39">
                  <a:extLst>
                    <a:ext uri="{FF2B5EF4-FFF2-40B4-BE49-F238E27FC236}">
                      <a16:creationId xmlns:a16="http://schemas.microsoft.com/office/drawing/2014/main" id="{8C97C8B9-96A4-8BD7-A7A3-716E4830D52F}"/>
                    </a:ext>
                  </a:extLst>
                </p:cNvPr>
                <p:cNvPicPr/>
                <p:nvPr/>
              </p:nvPicPr>
              <p:blipFill>
                <a:blip r:embed="rId72"/>
                <a:stretch>
                  <a:fillRect/>
                </a:stretch>
              </p:blipFill>
              <p:spPr>
                <a:xfrm>
                  <a:off x="5334978" y="3922219"/>
                  <a:ext cx="788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Ink 40">
                  <a:extLst>
                    <a:ext uri="{FF2B5EF4-FFF2-40B4-BE49-F238E27FC236}">
                      <a16:creationId xmlns:a16="http://schemas.microsoft.com/office/drawing/2014/main" id="{91A68AE6-49AE-DB58-9813-ED2CA1EB7431}"/>
                    </a:ext>
                  </a:extLst>
                </p14:cNvPr>
                <p14:cNvContentPartPr/>
                <p14:nvPr/>
              </p14:nvContentPartPr>
              <p14:xfrm>
                <a:off x="5442258" y="4131019"/>
                <a:ext cx="75240" cy="87840"/>
              </p14:xfrm>
            </p:contentPart>
          </mc:Choice>
          <mc:Fallback xmlns="">
            <p:pic>
              <p:nvPicPr>
                <p:cNvPr id="41" name="Ink 40">
                  <a:extLst>
                    <a:ext uri="{FF2B5EF4-FFF2-40B4-BE49-F238E27FC236}">
                      <a16:creationId xmlns:a16="http://schemas.microsoft.com/office/drawing/2014/main" id="{91A68AE6-49AE-DB58-9813-ED2CA1EB7431}"/>
                    </a:ext>
                  </a:extLst>
                </p:cNvPr>
                <p:cNvPicPr/>
                <p:nvPr/>
              </p:nvPicPr>
              <p:blipFill>
                <a:blip r:embed="rId74"/>
                <a:stretch>
                  <a:fillRect/>
                </a:stretch>
              </p:blipFill>
              <p:spPr>
                <a:xfrm>
                  <a:off x="5406618" y="4095019"/>
                  <a:ext cx="1468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Ink 41">
                  <a:extLst>
                    <a:ext uri="{FF2B5EF4-FFF2-40B4-BE49-F238E27FC236}">
                      <a16:creationId xmlns:a16="http://schemas.microsoft.com/office/drawing/2014/main" id="{08D6D7EC-1F97-C81E-3B49-F3541A0019D5}"/>
                    </a:ext>
                  </a:extLst>
                </p14:cNvPr>
                <p14:cNvContentPartPr/>
                <p14:nvPr/>
              </p14:nvContentPartPr>
              <p14:xfrm>
                <a:off x="5426058" y="4120579"/>
                <a:ext cx="144360" cy="341280"/>
              </p14:xfrm>
            </p:contentPart>
          </mc:Choice>
          <mc:Fallback xmlns="">
            <p:pic>
              <p:nvPicPr>
                <p:cNvPr id="42" name="Ink 41">
                  <a:extLst>
                    <a:ext uri="{FF2B5EF4-FFF2-40B4-BE49-F238E27FC236}">
                      <a16:creationId xmlns:a16="http://schemas.microsoft.com/office/drawing/2014/main" id="{08D6D7EC-1F97-C81E-3B49-F3541A0019D5}"/>
                    </a:ext>
                  </a:extLst>
                </p:cNvPr>
                <p:cNvPicPr/>
                <p:nvPr/>
              </p:nvPicPr>
              <p:blipFill>
                <a:blip r:embed="rId76"/>
                <a:stretch>
                  <a:fillRect/>
                </a:stretch>
              </p:blipFill>
              <p:spPr>
                <a:xfrm>
                  <a:off x="5390058" y="4084939"/>
                  <a:ext cx="2160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Ink 42">
                  <a:extLst>
                    <a:ext uri="{FF2B5EF4-FFF2-40B4-BE49-F238E27FC236}">
                      <a16:creationId xmlns:a16="http://schemas.microsoft.com/office/drawing/2014/main" id="{E3FB9A4A-F156-4B76-E5FD-7BA6DA893427}"/>
                    </a:ext>
                  </a:extLst>
                </p14:cNvPr>
                <p14:cNvContentPartPr/>
                <p14:nvPr/>
              </p14:nvContentPartPr>
              <p14:xfrm>
                <a:off x="5614338" y="4147219"/>
                <a:ext cx="25200" cy="152280"/>
              </p14:xfrm>
            </p:contentPart>
          </mc:Choice>
          <mc:Fallback xmlns="">
            <p:pic>
              <p:nvPicPr>
                <p:cNvPr id="43" name="Ink 42">
                  <a:extLst>
                    <a:ext uri="{FF2B5EF4-FFF2-40B4-BE49-F238E27FC236}">
                      <a16:creationId xmlns:a16="http://schemas.microsoft.com/office/drawing/2014/main" id="{E3FB9A4A-F156-4B76-E5FD-7BA6DA893427}"/>
                    </a:ext>
                  </a:extLst>
                </p:cNvPr>
                <p:cNvPicPr/>
                <p:nvPr/>
              </p:nvPicPr>
              <p:blipFill>
                <a:blip r:embed="rId78"/>
                <a:stretch>
                  <a:fillRect/>
                </a:stretch>
              </p:blipFill>
              <p:spPr>
                <a:xfrm>
                  <a:off x="5578698" y="4111219"/>
                  <a:ext cx="96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Ink 43">
                  <a:extLst>
                    <a:ext uri="{FF2B5EF4-FFF2-40B4-BE49-F238E27FC236}">
                      <a16:creationId xmlns:a16="http://schemas.microsoft.com/office/drawing/2014/main" id="{74D5EC27-089A-F57B-4BAD-37D7C5427DD1}"/>
                    </a:ext>
                  </a:extLst>
                </p14:cNvPr>
                <p14:cNvContentPartPr/>
                <p14:nvPr/>
              </p14:nvContentPartPr>
              <p14:xfrm>
                <a:off x="5627658" y="4083139"/>
                <a:ext cx="7920" cy="23040"/>
              </p14:xfrm>
            </p:contentPart>
          </mc:Choice>
          <mc:Fallback xmlns="">
            <p:pic>
              <p:nvPicPr>
                <p:cNvPr id="44" name="Ink 43">
                  <a:extLst>
                    <a:ext uri="{FF2B5EF4-FFF2-40B4-BE49-F238E27FC236}">
                      <a16:creationId xmlns:a16="http://schemas.microsoft.com/office/drawing/2014/main" id="{74D5EC27-089A-F57B-4BAD-37D7C5427DD1}"/>
                    </a:ext>
                  </a:extLst>
                </p:cNvPr>
                <p:cNvPicPr/>
                <p:nvPr/>
              </p:nvPicPr>
              <p:blipFill>
                <a:blip r:embed="rId80"/>
                <a:stretch>
                  <a:fillRect/>
                </a:stretch>
              </p:blipFill>
              <p:spPr>
                <a:xfrm>
                  <a:off x="5592018" y="4047499"/>
                  <a:ext cx="795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Ink 44">
                  <a:extLst>
                    <a:ext uri="{FF2B5EF4-FFF2-40B4-BE49-F238E27FC236}">
                      <a16:creationId xmlns:a16="http://schemas.microsoft.com/office/drawing/2014/main" id="{BBBA28AF-9855-06CE-EBF7-C3969422A4C8}"/>
                    </a:ext>
                  </a:extLst>
                </p14:cNvPr>
                <p14:cNvContentPartPr/>
                <p14:nvPr/>
              </p14:nvContentPartPr>
              <p14:xfrm>
                <a:off x="5693178" y="4109779"/>
                <a:ext cx="207000" cy="252720"/>
              </p14:xfrm>
            </p:contentPart>
          </mc:Choice>
          <mc:Fallback xmlns="">
            <p:pic>
              <p:nvPicPr>
                <p:cNvPr id="45" name="Ink 44">
                  <a:extLst>
                    <a:ext uri="{FF2B5EF4-FFF2-40B4-BE49-F238E27FC236}">
                      <a16:creationId xmlns:a16="http://schemas.microsoft.com/office/drawing/2014/main" id="{BBBA28AF-9855-06CE-EBF7-C3969422A4C8}"/>
                    </a:ext>
                  </a:extLst>
                </p:cNvPr>
                <p:cNvPicPr/>
                <p:nvPr/>
              </p:nvPicPr>
              <p:blipFill>
                <a:blip r:embed="rId82"/>
                <a:stretch>
                  <a:fillRect/>
                </a:stretch>
              </p:blipFill>
              <p:spPr>
                <a:xfrm>
                  <a:off x="5657538" y="4073779"/>
                  <a:ext cx="278640" cy="324360"/>
                </a:xfrm>
                <a:prstGeom prst="rect">
                  <a:avLst/>
                </a:prstGeom>
              </p:spPr>
            </p:pic>
          </mc:Fallback>
        </mc:AlternateContent>
      </p:grpSp>
    </p:spTree>
    <p:extLst>
      <p:ext uri="{BB962C8B-B14F-4D97-AF65-F5344CB8AC3E}">
        <p14:creationId xmlns:p14="http://schemas.microsoft.com/office/powerpoint/2010/main" val="3480719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EFDE4DD-11D6-4DCA-B967-52D89ECCC2FB}"/>
              </a:ext>
            </a:extLst>
          </p:cNvPr>
          <p:cNvSpPr txBox="1"/>
          <p:nvPr/>
        </p:nvSpPr>
        <p:spPr>
          <a:xfrm>
            <a:off x="5360071" y="3778250"/>
            <a:ext cx="2976205" cy="769441"/>
          </a:xfrm>
          <a:prstGeom prst="rect">
            <a:avLst/>
          </a:prstGeom>
          <a:noFill/>
        </p:spPr>
        <p:txBody>
          <a:bodyPr wrap="square" rtlCol="0">
            <a:spAutoFit/>
          </a:bodyPr>
          <a:lstStyle/>
          <a:p>
            <a:pPr algn="l"/>
            <a:r>
              <a:rPr lang="en-CA" sz="4400" b="1"/>
              <a:t>14 nm</a:t>
            </a:r>
            <a:endParaRPr lang="en-US" sz="4400" b="1"/>
          </a:p>
        </p:txBody>
      </p:sp>
      <p:pic>
        <p:nvPicPr>
          <p:cNvPr id="11" name="Picture 10">
            <a:extLst>
              <a:ext uri="{FF2B5EF4-FFF2-40B4-BE49-F238E27FC236}">
                <a16:creationId xmlns:a16="http://schemas.microsoft.com/office/drawing/2014/main" id="{E125FC44-772C-4F2F-915D-81077271767C}"/>
              </a:ext>
            </a:extLst>
          </p:cNvPr>
          <p:cNvPicPr>
            <a:picLocks noChangeAspect="1"/>
          </p:cNvPicPr>
          <p:nvPr/>
        </p:nvPicPr>
        <p:blipFill>
          <a:blip r:embed="rId2"/>
          <a:stretch>
            <a:fillRect/>
          </a:stretch>
        </p:blipFill>
        <p:spPr>
          <a:xfrm>
            <a:off x="-5633127" y="757237"/>
            <a:ext cx="5343525" cy="5343525"/>
          </a:xfrm>
          <a:prstGeom prst="rect">
            <a:avLst/>
          </a:prstGeom>
        </p:spPr>
      </p:pic>
      <p:sp>
        <p:nvSpPr>
          <p:cNvPr id="2" name="Rectangle 1">
            <a:extLst>
              <a:ext uri="{FF2B5EF4-FFF2-40B4-BE49-F238E27FC236}">
                <a16:creationId xmlns:a16="http://schemas.microsoft.com/office/drawing/2014/main" id="{C3447DDE-704E-CC0C-BF38-108072A5A983}"/>
              </a:ext>
            </a:extLst>
          </p:cNvPr>
          <p:cNvSpPr/>
          <p:nvPr/>
        </p:nvSpPr>
        <p:spPr>
          <a:xfrm>
            <a:off x="-4772216" y="1682750"/>
            <a:ext cx="3644901" cy="215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64C887-88FE-4A4F-9D14-B9DAB5BA39DA}"/>
              </a:ext>
            </a:extLst>
          </p:cNvPr>
          <p:cNvPicPr>
            <a:picLocks noChangeAspect="1"/>
          </p:cNvPicPr>
          <p:nvPr/>
        </p:nvPicPr>
        <p:blipFill>
          <a:blip r:embed="rId3"/>
          <a:stretch>
            <a:fillRect/>
          </a:stretch>
        </p:blipFill>
        <p:spPr>
          <a:xfrm>
            <a:off x="-3961490" y="1778000"/>
            <a:ext cx="2000250" cy="2000250"/>
          </a:xfrm>
          <a:prstGeom prst="rect">
            <a:avLst/>
          </a:prstGeom>
        </p:spPr>
      </p:pic>
      <p:grpSp>
        <p:nvGrpSpPr>
          <p:cNvPr id="19" name="Group 18">
            <a:extLst>
              <a:ext uri="{FF2B5EF4-FFF2-40B4-BE49-F238E27FC236}">
                <a16:creationId xmlns:a16="http://schemas.microsoft.com/office/drawing/2014/main" id="{66E64E36-6FA0-445B-AB31-64A16EC852A9}"/>
              </a:ext>
            </a:extLst>
          </p:cNvPr>
          <p:cNvGrpSpPr/>
          <p:nvPr/>
        </p:nvGrpSpPr>
        <p:grpSpPr>
          <a:xfrm>
            <a:off x="3723328" y="885720"/>
            <a:ext cx="4826000" cy="4730750"/>
            <a:chOff x="1489074" y="1525162"/>
            <a:chExt cx="3578225" cy="3544464"/>
          </a:xfrm>
        </p:grpSpPr>
        <p:sp>
          <p:nvSpPr>
            <p:cNvPr id="18" name="Oval 17">
              <a:extLst>
                <a:ext uri="{FF2B5EF4-FFF2-40B4-BE49-F238E27FC236}">
                  <a16:creationId xmlns:a16="http://schemas.microsoft.com/office/drawing/2014/main" id="{D0154085-83C8-4579-A793-F99157364C67}"/>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E4369152-92FA-4AE5-973C-E1ABC0D6BBE2}"/>
                </a:ext>
              </a:extLst>
            </p:cNvPr>
            <p:cNvPicPr>
              <a:picLocks noChangeAspect="1"/>
            </p:cNvPicPr>
            <p:nvPr/>
          </p:nvPicPr>
          <p:blipFill>
            <a:blip r:embed="rId4"/>
            <a:stretch>
              <a:fillRect/>
            </a:stretch>
          </p:blipFill>
          <p:spPr>
            <a:xfrm rot="16200000">
              <a:off x="1562522" y="1525162"/>
              <a:ext cx="3431327" cy="3431327"/>
            </a:xfrm>
            <a:prstGeom prst="rect">
              <a:avLst/>
            </a:prstGeom>
          </p:spPr>
        </p:pic>
      </p:grpSp>
    </p:spTree>
    <p:extLst>
      <p:ext uri="{BB962C8B-B14F-4D97-AF65-F5344CB8AC3E}">
        <p14:creationId xmlns:p14="http://schemas.microsoft.com/office/powerpoint/2010/main" val="2740018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9"/>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6E64E36-6FA0-445B-AB31-64A16EC852A9}"/>
              </a:ext>
            </a:extLst>
          </p:cNvPr>
          <p:cNvGrpSpPr/>
          <p:nvPr/>
        </p:nvGrpSpPr>
        <p:grpSpPr>
          <a:xfrm>
            <a:off x="3822787" y="453765"/>
            <a:ext cx="68263" cy="73025"/>
            <a:chOff x="1489074" y="1525162"/>
            <a:chExt cx="3578225" cy="3544464"/>
          </a:xfrm>
        </p:grpSpPr>
        <p:sp>
          <p:nvSpPr>
            <p:cNvPr id="18" name="Oval 17">
              <a:extLst>
                <a:ext uri="{FF2B5EF4-FFF2-40B4-BE49-F238E27FC236}">
                  <a16:creationId xmlns:a16="http://schemas.microsoft.com/office/drawing/2014/main" id="{D0154085-83C8-4579-A793-F99157364C67}"/>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E4369152-92FA-4AE5-973C-E1ABC0D6BBE2}"/>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2" name="Group 1">
            <a:extLst>
              <a:ext uri="{FF2B5EF4-FFF2-40B4-BE49-F238E27FC236}">
                <a16:creationId xmlns:a16="http://schemas.microsoft.com/office/drawing/2014/main" id="{518B0245-87D1-497C-933B-E00D13D7E973}"/>
              </a:ext>
            </a:extLst>
          </p:cNvPr>
          <p:cNvGrpSpPr/>
          <p:nvPr/>
        </p:nvGrpSpPr>
        <p:grpSpPr>
          <a:xfrm>
            <a:off x="3905337" y="452599"/>
            <a:ext cx="68263" cy="73025"/>
            <a:chOff x="1489074" y="1525162"/>
            <a:chExt cx="3578225" cy="3544464"/>
          </a:xfrm>
        </p:grpSpPr>
        <p:sp>
          <p:nvSpPr>
            <p:cNvPr id="8" name="Oval 7">
              <a:extLst>
                <a:ext uri="{FF2B5EF4-FFF2-40B4-BE49-F238E27FC236}">
                  <a16:creationId xmlns:a16="http://schemas.microsoft.com/office/drawing/2014/main" id="{7230878F-6CBA-45F4-BC99-3B45B47E2347}"/>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994AD29A-55A1-4BC2-992D-BE7B460FA892}"/>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3" name="Group 2">
            <a:extLst>
              <a:ext uri="{FF2B5EF4-FFF2-40B4-BE49-F238E27FC236}">
                <a16:creationId xmlns:a16="http://schemas.microsoft.com/office/drawing/2014/main" id="{2E0C3573-108A-4AB5-86D3-F7BBE869EFDE}"/>
              </a:ext>
            </a:extLst>
          </p:cNvPr>
          <p:cNvGrpSpPr/>
          <p:nvPr/>
        </p:nvGrpSpPr>
        <p:grpSpPr>
          <a:xfrm>
            <a:off x="3987887" y="452599"/>
            <a:ext cx="68263" cy="73025"/>
            <a:chOff x="1489074" y="1525162"/>
            <a:chExt cx="3578225" cy="3544464"/>
          </a:xfrm>
        </p:grpSpPr>
        <p:sp>
          <p:nvSpPr>
            <p:cNvPr id="14" name="Oval 13">
              <a:extLst>
                <a:ext uri="{FF2B5EF4-FFF2-40B4-BE49-F238E27FC236}">
                  <a16:creationId xmlns:a16="http://schemas.microsoft.com/office/drawing/2014/main" id="{F0376702-09BB-4EA2-855B-877249D913AB}"/>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8720784D-692D-40BC-9124-A933E24DC01B}"/>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4" name="Group 3">
            <a:extLst>
              <a:ext uri="{FF2B5EF4-FFF2-40B4-BE49-F238E27FC236}">
                <a16:creationId xmlns:a16="http://schemas.microsoft.com/office/drawing/2014/main" id="{5E9B16BD-C970-4838-85C6-090D6B47BE29}"/>
              </a:ext>
            </a:extLst>
          </p:cNvPr>
          <p:cNvGrpSpPr/>
          <p:nvPr/>
        </p:nvGrpSpPr>
        <p:grpSpPr>
          <a:xfrm>
            <a:off x="4070437" y="452599"/>
            <a:ext cx="68263" cy="73025"/>
            <a:chOff x="1489074" y="1525162"/>
            <a:chExt cx="3578225" cy="3544464"/>
          </a:xfrm>
        </p:grpSpPr>
        <p:sp>
          <p:nvSpPr>
            <p:cNvPr id="20" name="Oval 19">
              <a:extLst>
                <a:ext uri="{FF2B5EF4-FFF2-40B4-BE49-F238E27FC236}">
                  <a16:creationId xmlns:a16="http://schemas.microsoft.com/office/drawing/2014/main" id="{D512ADA8-1DAC-4654-89BB-4C0CA423024A}"/>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95418874-3949-4E19-944D-8EBD5732C3E1}"/>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5" name="Group 4">
            <a:extLst>
              <a:ext uri="{FF2B5EF4-FFF2-40B4-BE49-F238E27FC236}">
                <a16:creationId xmlns:a16="http://schemas.microsoft.com/office/drawing/2014/main" id="{74B7D8C3-CF96-499D-A9B8-6A0F36E6AEC8}"/>
              </a:ext>
            </a:extLst>
          </p:cNvPr>
          <p:cNvGrpSpPr/>
          <p:nvPr/>
        </p:nvGrpSpPr>
        <p:grpSpPr>
          <a:xfrm>
            <a:off x="4152987" y="452599"/>
            <a:ext cx="68263" cy="73025"/>
            <a:chOff x="1489074" y="1525162"/>
            <a:chExt cx="3578225" cy="3544464"/>
          </a:xfrm>
        </p:grpSpPr>
        <p:sp>
          <p:nvSpPr>
            <p:cNvPr id="23" name="Oval 22">
              <a:extLst>
                <a:ext uri="{FF2B5EF4-FFF2-40B4-BE49-F238E27FC236}">
                  <a16:creationId xmlns:a16="http://schemas.microsoft.com/office/drawing/2014/main" id="{410E7EBB-40AF-4D1F-ACC4-549E31724AB2}"/>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4" name="Picture 23">
              <a:extLst>
                <a:ext uri="{FF2B5EF4-FFF2-40B4-BE49-F238E27FC236}">
                  <a16:creationId xmlns:a16="http://schemas.microsoft.com/office/drawing/2014/main" id="{04BCEA11-EAEE-4881-9DF0-88F82C9860D1}"/>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6" name="Group 5">
            <a:extLst>
              <a:ext uri="{FF2B5EF4-FFF2-40B4-BE49-F238E27FC236}">
                <a16:creationId xmlns:a16="http://schemas.microsoft.com/office/drawing/2014/main" id="{C2AA70FF-96EF-4ED8-A608-F76B54BD33B4}"/>
              </a:ext>
            </a:extLst>
          </p:cNvPr>
          <p:cNvGrpSpPr/>
          <p:nvPr/>
        </p:nvGrpSpPr>
        <p:grpSpPr>
          <a:xfrm>
            <a:off x="4235537" y="452599"/>
            <a:ext cx="68263" cy="73025"/>
            <a:chOff x="1489074" y="1525162"/>
            <a:chExt cx="3578225" cy="3544464"/>
          </a:xfrm>
        </p:grpSpPr>
        <p:sp>
          <p:nvSpPr>
            <p:cNvPr id="26" name="Oval 25">
              <a:extLst>
                <a:ext uri="{FF2B5EF4-FFF2-40B4-BE49-F238E27FC236}">
                  <a16:creationId xmlns:a16="http://schemas.microsoft.com/office/drawing/2014/main" id="{42277D6F-4A94-461D-ABFB-D791C1E54519}"/>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7" name="Picture 26">
              <a:extLst>
                <a:ext uri="{FF2B5EF4-FFF2-40B4-BE49-F238E27FC236}">
                  <a16:creationId xmlns:a16="http://schemas.microsoft.com/office/drawing/2014/main" id="{4CD91C1E-48F8-4FBE-911F-B54FAD34D80B}"/>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0" name="Group 9">
            <a:extLst>
              <a:ext uri="{FF2B5EF4-FFF2-40B4-BE49-F238E27FC236}">
                <a16:creationId xmlns:a16="http://schemas.microsoft.com/office/drawing/2014/main" id="{D91A407B-653B-4445-99BD-4574FA4667BC}"/>
              </a:ext>
            </a:extLst>
          </p:cNvPr>
          <p:cNvGrpSpPr/>
          <p:nvPr/>
        </p:nvGrpSpPr>
        <p:grpSpPr>
          <a:xfrm>
            <a:off x="4318087" y="452599"/>
            <a:ext cx="68263" cy="73025"/>
            <a:chOff x="1489074" y="1525162"/>
            <a:chExt cx="3578225" cy="3544464"/>
          </a:xfrm>
        </p:grpSpPr>
        <p:sp>
          <p:nvSpPr>
            <p:cNvPr id="29" name="Oval 28">
              <a:extLst>
                <a:ext uri="{FF2B5EF4-FFF2-40B4-BE49-F238E27FC236}">
                  <a16:creationId xmlns:a16="http://schemas.microsoft.com/office/drawing/2014/main" id="{90AA04FD-2D7E-4D5B-9D2B-FF367B5AE296}"/>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a:extLst>
                <a:ext uri="{FF2B5EF4-FFF2-40B4-BE49-F238E27FC236}">
                  <a16:creationId xmlns:a16="http://schemas.microsoft.com/office/drawing/2014/main" id="{D7DCBCB6-0961-458E-9FD0-ADA5AA59A261}"/>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34" name="Group 33">
            <a:extLst>
              <a:ext uri="{FF2B5EF4-FFF2-40B4-BE49-F238E27FC236}">
                <a16:creationId xmlns:a16="http://schemas.microsoft.com/office/drawing/2014/main" id="{29F7D2DA-7589-40E0-A91C-B5BB7DE3E387}"/>
              </a:ext>
            </a:extLst>
          </p:cNvPr>
          <p:cNvGrpSpPr/>
          <p:nvPr/>
        </p:nvGrpSpPr>
        <p:grpSpPr>
          <a:xfrm>
            <a:off x="4400637" y="452599"/>
            <a:ext cx="68263" cy="73025"/>
            <a:chOff x="1489074" y="1525162"/>
            <a:chExt cx="3578225" cy="3544464"/>
          </a:xfrm>
        </p:grpSpPr>
        <p:sp>
          <p:nvSpPr>
            <p:cNvPr id="32" name="Oval 31">
              <a:extLst>
                <a:ext uri="{FF2B5EF4-FFF2-40B4-BE49-F238E27FC236}">
                  <a16:creationId xmlns:a16="http://schemas.microsoft.com/office/drawing/2014/main" id="{9DD92808-3247-45EB-A454-FAF8FB87B3AF}"/>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3" name="Picture 32">
              <a:extLst>
                <a:ext uri="{FF2B5EF4-FFF2-40B4-BE49-F238E27FC236}">
                  <a16:creationId xmlns:a16="http://schemas.microsoft.com/office/drawing/2014/main" id="{05476979-DBA5-4ED6-BFE1-67DD2CA2DE08}"/>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38" name="Group 37">
            <a:extLst>
              <a:ext uri="{FF2B5EF4-FFF2-40B4-BE49-F238E27FC236}">
                <a16:creationId xmlns:a16="http://schemas.microsoft.com/office/drawing/2014/main" id="{A7D35F58-4D6B-4B79-947B-817B289C3004}"/>
              </a:ext>
            </a:extLst>
          </p:cNvPr>
          <p:cNvGrpSpPr/>
          <p:nvPr/>
        </p:nvGrpSpPr>
        <p:grpSpPr>
          <a:xfrm>
            <a:off x="4483187" y="452599"/>
            <a:ext cx="68263" cy="73025"/>
            <a:chOff x="1489074" y="1525162"/>
            <a:chExt cx="3578225" cy="3544464"/>
          </a:xfrm>
        </p:grpSpPr>
        <p:sp>
          <p:nvSpPr>
            <p:cNvPr id="36" name="Oval 35">
              <a:extLst>
                <a:ext uri="{FF2B5EF4-FFF2-40B4-BE49-F238E27FC236}">
                  <a16:creationId xmlns:a16="http://schemas.microsoft.com/office/drawing/2014/main" id="{02400389-5DFE-481F-922D-0FF070573975}"/>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7" name="Picture 36">
              <a:extLst>
                <a:ext uri="{FF2B5EF4-FFF2-40B4-BE49-F238E27FC236}">
                  <a16:creationId xmlns:a16="http://schemas.microsoft.com/office/drawing/2014/main" id="{64364D10-4CED-4166-A18F-8096AB352C1D}"/>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42" name="Group 41">
            <a:extLst>
              <a:ext uri="{FF2B5EF4-FFF2-40B4-BE49-F238E27FC236}">
                <a16:creationId xmlns:a16="http://schemas.microsoft.com/office/drawing/2014/main" id="{451D68EB-2AD9-4492-9F52-988F66119713}"/>
              </a:ext>
            </a:extLst>
          </p:cNvPr>
          <p:cNvGrpSpPr/>
          <p:nvPr/>
        </p:nvGrpSpPr>
        <p:grpSpPr>
          <a:xfrm>
            <a:off x="4565737" y="452599"/>
            <a:ext cx="68263" cy="73025"/>
            <a:chOff x="1489074" y="1525162"/>
            <a:chExt cx="3578225" cy="3544464"/>
          </a:xfrm>
        </p:grpSpPr>
        <p:sp>
          <p:nvSpPr>
            <p:cNvPr id="40" name="Oval 39">
              <a:extLst>
                <a:ext uri="{FF2B5EF4-FFF2-40B4-BE49-F238E27FC236}">
                  <a16:creationId xmlns:a16="http://schemas.microsoft.com/office/drawing/2014/main" id="{6F45D769-5C76-4484-B6BE-6BA5827DEC78}"/>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1" name="Picture 40">
              <a:extLst>
                <a:ext uri="{FF2B5EF4-FFF2-40B4-BE49-F238E27FC236}">
                  <a16:creationId xmlns:a16="http://schemas.microsoft.com/office/drawing/2014/main" id="{B59F2926-C83C-4C4B-8448-5A3741FC909A}"/>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46" name="Group 45">
            <a:extLst>
              <a:ext uri="{FF2B5EF4-FFF2-40B4-BE49-F238E27FC236}">
                <a16:creationId xmlns:a16="http://schemas.microsoft.com/office/drawing/2014/main" id="{5E4FB6A0-382C-4394-91F4-587AB45A76D3}"/>
              </a:ext>
            </a:extLst>
          </p:cNvPr>
          <p:cNvGrpSpPr/>
          <p:nvPr/>
        </p:nvGrpSpPr>
        <p:grpSpPr>
          <a:xfrm>
            <a:off x="4648287" y="452599"/>
            <a:ext cx="68263" cy="73025"/>
            <a:chOff x="1489074" y="1525162"/>
            <a:chExt cx="3578225" cy="3544464"/>
          </a:xfrm>
        </p:grpSpPr>
        <p:sp>
          <p:nvSpPr>
            <p:cNvPr id="44" name="Oval 43">
              <a:extLst>
                <a:ext uri="{FF2B5EF4-FFF2-40B4-BE49-F238E27FC236}">
                  <a16:creationId xmlns:a16="http://schemas.microsoft.com/office/drawing/2014/main" id="{ACCC73E0-394A-4FD9-849B-88C233FC3A9A}"/>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5" name="Picture 44">
              <a:extLst>
                <a:ext uri="{FF2B5EF4-FFF2-40B4-BE49-F238E27FC236}">
                  <a16:creationId xmlns:a16="http://schemas.microsoft.com/office/drawing/2014/main" id="{2DE6DB3B-76EE-4C93-90FE-9EBFD148E3E1}"/>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50" name="Group 49">
            <a:extLst>
              <a:ext uri="{FF2B5EF4-FFF2-40B4-BE49-F238E27FC236}">
                <a16:creationId xmlns:a16="http://schemas.microsoft.com/office/drawing/2014/main" id="{ED3ACD25-AEE4-4D51-AC12-3DDCCDF882FC}"/>
              </a:ext>
            </a:extLst>
          </p:cNvPr>
          <p:cNvGrpSpPr/>
          <p:nvPr/>
        </p:nvGrpSpPr>
        <p:grpSpPr>
          <a:xfrm>
            <a:off x="4730837" y="452599"/>
            <a:ext cx="68263" cy="73025"/>
            <a:chOff x="1489074" y="1525162"/>
            <a:chExt cx="3578225" cy="3544464"/>
          </a:xfrm>
        </p:grpSpPr>
        <p:sp>
          <p:nvSpPr>
            <p:cNvPr id="48" name="Oval 47">
              <a:extLst>
                <a:ext uri="{FF2B5EF4-FFF2-40B4-BE49-F238E27FC236}">
                  <a16:creationId xmlns:a16="http://schemas.microsoft.com/office/drawing/2014/main" id="{F3EE2658-D832-42CD-92D9-AFB26A4E0D1B}"/>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9" name="Picture 48">
              <a:extLst>
                <a:ext uri="{FF2B5EF4-FFF2-40B4-BE49-F238E27FC236}">
                  <a16:creationId xmlns:a16="http://schemas.microsoft.com/office/drawing/2014/main" id="{416E1D98-4121-47DD-ABB3-969981CDADD7}"/>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54" name="Group 53">
            <a:extLst>
              <a:ext uri="{FF2B5EF4-FFF2-40B4-BE49-F238E27FC236}">
                <a16:creationId xmlns:a16="http://schemas.microsoft.com/office/drawing/2014/main" id="{ED244062-35DD-4A16-B9C2-2E81CEE5F406}"/>
              </a:ext>
            </a:extLst>
          </p:cNvPr>
          <p:cNvGrpSpPr/>
          <p:nvPr/>
        </p:nvGrpSpPr>
        <p:grpSpPr>
          <a:xfrm>
            <a:off x="4813387" y="452599"/>
            <a:ext cx="68263" cy="73025"/>
            <a:chOff x="1489074" y="1525162"/>
            <a:chExt cx="3578225" cy="3544464"/>
          </a:xfrm>
        </p:grpSpPr>
        <p:sp>
          <p:nvSpPr>
            <p:cNvPr id="52" name="Oval 51">
              <a:extLst>
                <a:ext uri="{FF2B5EF4-FFF2-40B4-BE49-F238E27FC236}">
                  <a16:creationId xmlns:a16="http://schemas.microsoft.com/office/drawing/2014/main" id="{F3A2ECE0-6B41-4CE6-A233-51F9BB7A9302}"/>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 name="Picture 52">
              <a:extLst>
                <a:ext uri="{FF2B5EF4-FFF2-40B4-BE49-F238E27FC236}">
                  <a16:creationId xmlns:a16="http://schemas.microsoft.com/office/drawing/2014/main" id="{D80F2649-850D-452D-AC60-EFAC38E83336}"/>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58" name="Group 57">
            <a:extLst>
              <a:ext uri="{FF2B5EF4-FFF2-40B4-BE49-F238E27FC236}">
                <a16:creationId xmlns:a16="http://schemas.microsoft.com/office/drawing/2014/main" id="{128EC651-D936-4338-BA7E-CAA2B034C251}"/>
              </a:ext>
            </a:extLst>
          </p:cNvPr>
          <p:cNvGrpSpPr/>
          <p:nvPr/>
        </p:nvGrpSpPr>
        <p:grpSpPr>
          <a:xfrm>
            <a:off x="4895937" y="452599"/>
            <a:ext cx="68263" cy="73025"/>
            <a:chOff x="1489074" y="1525162"/>
            <a:chExt cx="3578225" cy="3544464"/>
          </a:xfrm>
        </p:grpSpPr>
        <p:sp>
          <p:nvSpPr>
            <p:cNvPr id="56" name="Oval 55">
              <a:extLst>
                <a:ext uri="{FF2B5EF4-FFF2-40B4-BE49-F238E27FC236}">
                  <a16:creationId xmlns:a16="http://schemas.microsoft.com/office/drawing/2014/main" id="{87F62CAB-AD2F-4D59-901F-5B9EC5288A08}"/>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7" name="Picture 56">
              <a:extLst>
                <a:ext uri="{FF2B5EF4-FFF2-40B4-BE49-F238E27FC236}">
                  <a16:creationId xmlns:a16="http://schemas.microsoft.com/office/drawing/2014/main" id="{2282D269-0B97-4576-A872-08206A915C75}"/>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62" name="Group 61">
            <a:extLst>
              <a:ext uri="{FF2B5EF4-FFF2-40B4-BE49-F238E27FC236}">
                <a16:creationId xmlns:a16="http://schemas.microsoft.com/office/drawing/2014/main" id="{C27E59D1-9F7A-44F3-8B54-5768544D2C9D}"/>
              </a:ext>
            </a:extLst>
          </p:cNvPr>
          <p:cNvGrpSpPr/>
          <p:nvPr/>
        </p:nvGrpSpPr>
        <p:grpSpPr>
          <a:xfrm>
            <a:off x="4978487" y="452599"/>
            <a:ext cx="68263" cy="73025"/>
            <a:chOff x="1489074" y="1525162"/>
            <a:chExt cx="3578225" cy="3544464"/>
          </a:xfrm>
        </p:grpSpPr>
        <p:sp>
          <p:nvSpPr>
            <p:cNvPr id="60" name="Oval 59">
              <a:extLst>
                <a:ext uri="{FF2B5EF4-FFF2-40B4-BE49-F238E27FC236}">
                  <a16:creationId xmlns:a16="http://schemas.microsoft.com/office/drawing/2014/main" id="{205C13AB-1ADA-4FA0-9527-632081CEA169}"/>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1" name="Picture 60">
              <a:extLst>
                <a:ext uri="{FF2B5EF4-FFF2-40B4-BE49-F238E27FC236}">
                  <a16:creationId xmlns:a16="http://schemas.microsoft.com/office/drawing/2014/main" id="{BF116272-173F-4079-8F69-5C6737B2AF6A}"/>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66" name="Group 65">
            <a:extLst>
              <a:ext uri="{FF2B5EF4-FFF2-40B4-BE49-F238E27FC236}">
                <a16:creationId xmlns:a16="http://schemas.microsoft.com/office/drawing/2014/main" id="{E83E3BA1-7080-4B30-9179-AD99BB22F82F}"/>
              </a:ext>
            </a:extLst>
          </p:cNvPr>
          <p:cNvGrpSpPr/>
          <p:nvPr/>
        </p:nvGrpSpPr>
        <p:grpSpPr>
          <a:xfrm>
            <a:off x="5061037" y="452599"/>
            <a:ext cx="68263" cy="73025"/>
            <a:chOff x="1489074" y="1525162"/>
            <a:chExt cx="3578225" cy="3544464"/>
          </a:xfrm>
        </p:grpSpPr>
        <p:sp>
          <p:nvSpPr>
            <p:cNvPr id="64" name="Oval 63">
              <a:extLst>
                <a:ext uri="{FF2B5EF4-FFF2-40B4-BE49-F238E27FC236}">
                  <a16:creationId xmlns:a16="http://schemas.microsoft.com/office/drawing/2014/main" id="{FDE6C942-88CB-4750-9AA2-255E94FB15A3}"/>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5" name="Picture 64">
              <a:extLst>
                <a:ext uri="{FF2B5EF4-FFF2-40B4-BE49-F238E27FC236}">
                  <a16:creationId xmlns:a16="http://schemas.microsoft.com/office/drawing/2014/main" id="{9545C12C-AF6B-4A26-B236-BBA3A9067904}"/>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70" name="Group 69">
            <a:extLst>
              <a:ext uri="{FF2B5EF4-FFF2-40B4-BE49-F238E27FC236}">
                <a16:creationId xmlns:a16="http://schemas.microsoft.com/office/drawing/2014/main" id="{5322DF79-63F2-4BB5-83BE-41CFFD056D33}"/>
              </a:ext>
            </a:extLst>
          </p:cNvPr>
          <p:cNvGrpSpPr/>
          <p:nvPr/>
        </p:nvGrpSpPr>
        <p:grpSpPr>
          <a:xfrm>
            <a:off x="5143587" y="452599"/>
            <a:ext cx="68263" cy="73025"/>
            <a:chOff x="1489074" y="1525162"/>
            <a:chExt cx="3578225" cy="3544464"/>
          </a:xfrm>
        </p:grpSpPr>
        <p:sp>
          <p:nvSpPr>
            <p:cNvPr id="68" name="Oval 67">
              <a:extLst>
                <a:ext uri="{FF2B5EF4-FFF2-40B4-BE49-F238E27FC236}">
                  <a16:creationId xmlns:a16="http://schemas.microsoft.com/office/drawing/2014/main" id="{5FCD55C0-A6EF-4BA8-8314-CCE89C232BC7}"/>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9" name="Picture 68">
              <a:extLst>
                <a:ext uri="{FF2B5EF4-FFF2-40B4-BE49-F238E27FC236}">
                  <a16:creationId xmlns:a16="http://schemas.microsoft.com/office/drawing/2014/main" id="{9C0CD14D-50E9-4742-9C3D-02DBDBA06B38}"/>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74" name="Group 73">
            <a:extLst>
              <a:ext uri="{FF2B5EF4-FFF2-40B4-BE49-F238E27FC236}">
                <a16:creationId xmlns:a16="http://schemas.microsoft.com/office/drawing/2014/main" id="{4F02692B-F1DE-41BB-9642-FCD2E60B7E6B}"/>
              </a:ext>
            </a:extLst>
          </p:cNvPr>
          <p:cNvGrpSpPr/>
          <p:nvPr/>
        </p:nvGrpSpPr>
        <p:grpSpPr>
          <a:xfrm>
            <a:off x="5226137" y="452599"/>
            <a:ext cx="68263" cy="73025"/>
            <a:chOff x="1489074" y="1525162"/>
            <a:chExt cx="3578225" cy="3544464"/>
          </a:xfrm>
        </p:grpSpPr>
        <p:sp>
          <p:nvSpPr>
            <p:cNvPr id="72" name="Oval 71">
              <a:extLst>
                <a:ext uri="{FF2B5EF4-FFF2-40B4-BE49-F238E27FC236}">
                  <a16:creationId xmlns:a16="http://schemas.microsoft.com/office/drawing/2014/main" id="{B8AD41ED-AD57-40CA-8901-583375556C9E}"/>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3" name="Picture 72">
              <a:extLst>
                <a:ext uri="{FF2B5EF4-FFF2-40B4-BE49-F238E27FC236}">
                  <a16:creationId xmlns:a16="http://schemas.microsoft.com/office/drawing/2014/main" id="{3B30295E-0ACA-4A68-85E0-11D047B79D18}"/>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78" name="Group 77">
            <a:extLst>
              <a:ext uri="{FF2B5EF4-FFF2-40B4-BE49-F238E27FC236}">
                <a16:creationId xmlns:a16="http://schemas.microsoft.com/office/drawing/2014/main" id="{D1F256E4-5319-4111-BCFE-C93B8BEDCE39}"/>
              </a:ext>
            </a:extLst>
          </p:cNvPr>
          <p:cNvGrpSpPr/>
          <p:nvPr/>
        </p:nvGrpSpPr>
        <p:grpSpPr>
          <a:xfrm>
            <a:off x="5308687" y="452599"/>
            <a:ext cx="68263" cy="73025"/>
            <a:chOff x="1489074" y="1525162"/>
            <a:chExt cx="3578225" cy="3544464"/>
          </a:xfrm>
        </p:grpSpPr>
        <p:sp>
          <p:nvSpPr>
            <p:cNvPr id="76" name="Oval 75">
              <a:extLst>
                <a:ext uri="{FF2B5EF4-FFF2-40B4-BE49-F238E27FC236}">
                  <a16:creationId xmlns:a16="http://schemas.microsoft.com/office/drawing/2014/main" id="{F0AA9556-3FD8-466A-8485-4079D1860D66}"/>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7" name="Picture 76">
              <a:extLst>
                <a:ext uri="{FF2B5EF4-FFF2-40B4-BE49-F238E27FC236}">
                  <a16:creationId xmlns:a16="http://schemas.microsoft.com/office/drawing/2014/main" id="{4C36529C-4CF9-4BF1-887A-E1732466D9D0}"/>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82" name="Group 81">
            <a:extLst>
              <a:ext uri="{FF2B5EF4-FFF2-40B4-BE49-F238E27FC236}">
                <a16:creationId xmlns:a16="http://schemas.microsoft.com/office/drawing/2014/main" id="{6A86E53E-CFBD-4054-8D3D-775D8CE55225}"/>
              </a:ext>
            </a:extLst>
          </p:cNvPr>
          <p:cNvGrpSpPr/>
          <p:nvPr/>
        </p:nvGrpSpPr>
        <p:grpSpPr>
          <a:xfrm>
            <a:off x="5391237" y="452599"/>
            <a:ext cx="68263" cy="73025"/>
            <a:chOff x="1489074" y="1525162"/>
            <a:chExt cx="3578225" cy="3544464"/>
          </a:xfrm>
        </p:grpSpPr>
        <p:sp>
          <p:nvSpPr>
            <p:cNvPr id="80" name="Oval 79">
              <a:extLst>
                <a:ext uri="{FF2B5EF4-FFF2-40B4-BE49-F238E27FC236}">
                  <a16:creationId xmlns:a16="http://schemas.microsoft.com/office/drawing/2014/main" id="{7A6B8C76-84BD-4B1C-84D0-A2905931F5E0}"/>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1" name="Picture 80">
              <a:extLst>
                <a:ext uri="{FF2B5EF4-FFF2-40B4-BE49-F238E27FC236}">
                  <a16:creationId xmlns:a16="http://schemas.microsoft.com/office/drawing/2014/main" id="{C7FA90EF-AE18-41B7-B8F6-D4E52F7018DF}"/>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86" name="Group 85">
            <a:extLst>
              <a:ext uri="{FF2B5EF4-FFF2-40B4-BE49-F238E27FC236}">
                <a16:creationId xmlns:a16="http://schemas.microsoft.com/office/drawing/2014/main" id="{7B99349A-DDA2-401D-9FF8-02C3F4637940}"/>
              </a:ext>
            </a:extLst>
          </p:cNvPr>
          <p:cNvGrpSpPr/>
          <p:nvPr/>
        </p:nvGrpSpPr>
        <p:grpSpPr>
          <a:xfrm>
            <a:off x="5473787" y="452599"/>
            <a:ext cx="68263" cy="73025"/>
            <a:chOff x="1489074" y="1525162"/>
            <a:chExt cx="3578225" cy="3544464"/>
          </a:xfrm>
        </p:grpSpPr>
        <p:sp>
          <p:nvSpPr>
            <p:cNvPr id="84" name="Oval 83">
              <a:extLst>
                <a:ext uri="{FF2B5EF4-FFF2-40B4-BE49-F238E27FC236}">
                  <a16:creationId xmlns:a16="http://schemas.microsoft.com/office/drawing/2014/main" id="{4DA5D347-2551-4A9B-B3A9-13D8EC1BD6FA}"/>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5" name="Picture 84">
              <a:extLst>
                <a:ext uri="{FF2B5EF4-FFF2-40B4-BE49-F238E27FC236}">
                  <a16:creationId xmlns:a16="http://schemas.microsoft.com/office/drawing/2014/main" id="{3F929BDB-C061-4872-9D12-4D15FE2778B5}"/>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90" name="Group 89">
            <a:extLst>
              <a:ext uri="{FF2B5EF4-FFF2-40B4-BE49-F238E27FC236}">
                <a16:creationId xmlns:a16="http://schemas.microsoft.com/office/drawing/2014/main" id="{8F6B77A4-9C5C-4544-913C-F6CDE07E49FD}"/>
              </a:ext>
            </a:extLst>
          </p:cNvPr>
          <p:cNvGrpSpPr/>
          <p:nvPr/>
        </p:nvGrpSpPr>
        <p:grpSpPr>
          <a:xfrm>
            <a:off x="5556337" y="452599"/>
            <a:ext cx="68263" cy="73025"/>
            <a:chOff x="1489074" y="1525162"/>
            <a:chExt cx="3578225" cy="3544464"/>
          </a:xfrm>
        </p:grpSpPr>
        <p:sp>
          <p:nvSpPr>
            <p:cNvPr id="88" name="Oval 87">
              <a:extLst>
                <a:ext uri="{FF2B5EF4-FFF2-40B4-BE49-F238E27FC236}">
                  <a16:creationId xmlns:a16="http://schemas.microsoft.com/office/drawing/2014/main" id="{AD3A273B-F016-4811-B11D-C7DFBC1DC527}"/>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9" name="Picture 88">
              <a:extLst>
                <a:ext uri="{FF2B5EF4-FFF2-40B4-BE49-F238E27FC236}">
                  <a16:creationId xmlns:a16="http://schemas.microsoft.com/office/drawing/2014/main" id="{74AAE9F5-625E-4951-8EC3-98A188EBF412}"/>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94" name="Group 93">
            <a:extLst>
              <a:ext uri="{FF2B5EF4-FFF2-40B4-BE49-F238E27FC236}">
                <a16:creationId xmlns:a16="http://schemas.microsoft.com/office/drawing/2014/main" id="{7A42B69A-2C41-4B9E-81A9-F3132BFA10AA}"/>
              </a:ext>
            </a:extLst>
          </p:cNvPr>
          <p:cNvGrpSpPr/>
          <p:nvPr/>
        </p:nvGrpSpPr>
        <p:grpSpPr>
          <a:xfrm>
            <a:off x="5638887" y="452599"/>
            <a:ext cx="68263" cy="73025"/>
            <a:chOff x="1489074" y="1525162"/>
            <a:chExt cx="3578225" cy="3544464"/>
          </a:xfrm>
        </p:grpSpPr>
        <p:sp>
          <p:nvSpPr>
            <p:cNvPr id="92" name="Oval 91">
              <a:extLst>
                <a:ext uri="{FF2B5EF4-FFF2-40B4-BE49-F238E27FC236}">
                  <a16:creationId xmlns:a16="http://schemas.microsoft.com/office/drawing/2014/main" id="{872F141A-323D-43A0-A101-94567788737D}"/>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3" name="Picture 92">
              <a:extLst>
                <a:ext uri="{FF2B5EF4-FFF2-40B4-BE49-F238E27FC236}">
                  <a16:creationId xmlns:a16="http://schemas.microsoft.com/office/drawing/2014/main" id="{77769E3D-410E-4AEA-A96A-14CB7A8832D0}"/>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98" name="Group 97">
            <a:extLst>
              <a:ext uri="{FF2B5EF4-FFF2-40B4-BE49-F238E27FC236}">
                <a16:creationId xmlns:a16="http://schemas.microsoft.com/office/drawing/2014/main" id="{1CABA0F9-D62D-45A0-9183-D2D86D1453B5}"/>
              </a:ext>
            </a:extLst>
          </p:cNvPr>
          <p:cNvGrpSpPr/>
          <p:nvPr/>
        </p:nvGrpSpPr>
        <p:grpSpPr>
          <a:xfrm>
            <a:off x="5721437" y="452599"/>
            <a:ext cx="68263" cy="73025"/>
            <a:chOff x="1489074" y="1525162"/>
            <a:chExt cx="3578225" cy="3544464"/>
          </a:xfrm>
        </p:grpSpPr>
        <p:sp>
          <p:nvSpPr>
            <p:cNvPr id="96" name="Oval 95">
              <a:extLst>
                <a:ext uri="{FF2B5EF4-FFF2-40B4-BE49-F238E27FC236}">
                  <a16:creationId xmlns:a16="http://schemas.microsoft.com/office/drawing/2014/main" id="{45F7B369-095D-47C4-8374-A1D0F0389D33}"/>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7" name="Picture 96">
              <a:extLst>
                <a:ext uri="{FF2B5EF4-FFF2-40B4-BE49-F238E27FC236}">
                  <a16:creationId xmlns:a16="http://schemas.microsoft.com/office/drawing/2014/main" id="{FE44F2C7-364C-4BF6-8F2B-767914C9F5D5}"/>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02" name="Group 101">
            <a:extLst>
              <a:ext uri="{FF2B5EF4-FFF2-40B4-BE49-F238E27FC236}">
                <a16:creationId xmlns:a16="http://schemas.microsoft.com/office/drawing/2014/main" id="{267C9BD3-EE5B-482D-9BA3-411682D84B6F}"/>
              </a:ext>
            </a:extLst>
          </p:cNvPr>
          <p:cNvGrpSpPr/>
          <p:nvPr/>
        </p:nvGrpSpPr>
        <p:grpSpPr>
          <a:xfrm>
            <a:off x="5803987" y="452599"/>
            <a:ext cx="68263" cy="73025"/>
            <a:chOff x="1489074" y="1525162"/>
            <a:chExt cx="3578225" cy="3544464"/>
          </a:xfrm>
        </p:grpSpPr>
        <p:sp>
          <p:nvSpPr>
            <p:cNvPr id="100" name="Oval 99">
              <a:extLst>
                <a:ext uri="{FF2B5EF4-FFF2-40B4-BE49-F238E27FC236}">
                  <a16:creationId xmlns:a16="http://schemas.microsoft.com/office/drawing/2014/main" id="{0D6AA5EF-D282-4E50-8246-168094540A61}"/>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1" name="Picture 100">
              <a:extLst>
                <a:ext uri="{FF2B5EF4-FFF2-40B4-BE49-F238E27FC236}">
                  <a16:creationId xmlns:a16="http://schemas.microsoft.com/office/drawing/2014/main" id="{C292D1AE-DA59-4092-9E41-6F5F093824BB}"/>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06" name="Group 105">
            <a:extLst>
              <a:ext uri="{FF2B5EF4-FFF2-40B4-BE49-F238E27FC236}">
                <a16:creationId xmlns:a16="http://schemas.microsoft.com/office/drawing/2014/main" id="{1B6A34C2-6372-46DD-8B64-293E6C1AE66C}"/>
              </a:ext>
            </a:extLst>
          </p:cNvPr>
          <p:cNvGrpSpPr/>
          <p:nvPr/>
        </p:nvGrpSpPr>
        <p:grpSpPr>
          <a:xfrm>
            <a:off x="5886537" y="452599"/>
            <a:ext cx="68263" cy="73025"/>
            <a:chOff x="1489074" y="1525162"/>
            <a:chExt cx="3578225" cy="3544464"/>
          </a:xfrm>
        </p:grpSpPr>
        <p:sp>
          <p:nvSpPr>
            <p:cNvPr id="104" name="Oval 103">
              <a:extLst>
                <a:ext uri="{FF2B5EF4-FFF2-40B4-BE49-F238E27FC236}">
                  <a16:creationId xmlns:a16="http://schemas.microsoft.com/office/drawing/2014/main" id="{997EB902-A07D-4A68-8365-52F71D980341}"/>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5" name="Picture 104">
              <a:extLst>
                <a:ext uri="{FF2B5EF4-FFF2-40B4-BE49-F238E27FC236}">
                  <a16:creationId xmlns:a16="http://schemas.microsoft.com/office/drawing/2014/main" id="{A8F47FD8-BF47-4014-BA29-DBF9DD115A54}"/>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10" name="Group 109">
            <a:extLst>
              <a:ext uri="{FF2B5EF4-FFF2-40B4-BE49-F238E27FC236}">
                <a16:creationId xmlns:a16="http://schemas.microsoft.com/office/drawing/2014/main" id="{665B7E1C-88C1-4A0C-85A6-DEA0AE462902}"/>
              </a:ext>
            </a:extLst>
          </p:cNvPr>
          <p:cNvGrpSpPr/>
          <p:nvPr/>
        </p:nvGrpSpPr>
        <p:grpSpPr>
          <a:xfrm>
            <a:off x="5969087" y="452599"/>
            <a:ext cx="68263" cy="73025"/>
            <a:chOff x="1489074" y="1525162"/>
            <a:chExt cx="3578225" cy="3544464"/>
          </a:xfrm>
        </p:grpSpPr>
        <p:sp>
          <p:nvSpPr>
            <p:cNvPr id="108" name="Oval 107">
              <a:extLst>
                <a:ext uri="{FF2B5EF4-FFF2-40B4-BE49-F238E27FC236}">
                  <a16:creationId xmlns:a16="http://schemas.microsoft.com/office/drawing/2014/main" id="{4A1B21A4-214A-479F-9F35-4E5C4E66EEBE}"/>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9" name="Picture 108">
              <a:extLst>
                <a:ext uri="{FF2B5EF4-FFF2-40B4-BE49-F238E27FC236}">
                  <a16:creationId xmlns:a16="http://schemas.microsoft.com/office/drawing/2014/main" id="{1B20CADE-2F96-48BB-85FA-2F047D40D098}"/>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14" name="Group 113">
            <a:extLst>
              <a:ext uri="{FF2B5EF4-FFF2-40B4-BE49-F238E27FC236}">
                <a16:creationId xmlns:a16="http://schemas.microsoft.com/office/drawing/2014/main" id="{12488847-C83A-4898-B01C-8AC82189C5B3}"/>
              </a:ext>
            </a:extLst>
          </p:cNvPr>
          <p:cNvGrpSpPr/>
          <p:nvPr/>
        </p:nvGrpSpPr>
        <p:grpSpPr>
          <a:xfrm>
            <a:off x="6051637" y="452599"/>
            <a:ext cx="68263" cy="73025"/>
            <a:chOff x="1489074" y="1525162"/>
            <a:chExt cx="3578225" cy="3544464"/>
          </a:xfrm>
        </p:grpSpPr>
        <p:sp>
          <p:nvSpPr>
            <p:cNvPr id="112" name="Oval 111">
              <a:extLst>
                <a:ext uri="{FF2B5EF4-FFF2-40B4-BE49-F238E27FC236}">
                  <a16:creationId xmlns:a16="http://schemas.microsoft.com/office/drawing/2014/main" id="{55D9906A-1E13-4F2D-8284-8F89E2823CD6}"/>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3" name="Picture 112">
              <a:extLst>
                <a:ext uri="{FF2B5EF4-FFF2-40B4-BE49-F238E27FC236}">
                  <a16:creationId xmlns:a16="http://schemas.microsoft.com/office/drawing/2014/main" id="{BA77352D-74C4-431F-9B67-E26EF0EF7A11}"/>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18" name="Group 117">
            <a:extLst>
              <a:ext uri="{FF2B5EF4-FFF2-40B4-BE49-F238E27FC236}">
                <a16:creationId xmlns:a16="http://schemas.microsoft.com/office/drawing/2014/main" id="{BAABDBFC-B660-4A30-B77E-87B78B572070}"/>
              </a:ext>
            </a:extLst>
          </p:cNvPr>
          <p:cNvGrpSpPr/>
          <p:nvPr/>
        </p:nvGrpSpPr>
        <p:grpSpPr>
          <a:xfrm>
            <a:off x="6134187" y="452599"/>
            <a:ext cx="68263" cy="73025"/>
            <a:chOff x="1489074" y="1525162"/>
            <a:chExt cx="3578225" cy="3544464"/>
          </a:xfrm>
        </p:grpSpPr>
        <p:sp>
          <p:nvSpPr>
            <p:cNvPr id="116" name="Oval 115">
              <a:extLst>
                <a:ext uri="{FF2B5EF4-FFF2-40B4-BE49-F238E27FC236}">
                  <a16:creationId xmlns:a16="http://schemas.microsoft.com/office/drawing/2014/main" id="{2B5E8134-240C-4557-B4CC-CB758988C71B}"/>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7" name="Picture 116">
              <a:extLst>
                <a:ext uri="{FF2B5EF4-FFF2-40B4-BE49-F238E27FC236}">
                  <a16:creationId xmlns:a16="http://schemas.microsoft.com/office/drawing/2014/main" id="{FC660D64-0415-401B-A08B-A56086053CD4}"/>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22" name="Group 121">
            <a:extLst>
              <a:ext uri="{FF2B5EF4-FFF2-40B4-BE49-F238E27FC236}">
                <a16:creationId xmlns:a16="http://schemas.microsoft.com/office/drawing/2014/main" id="{62A7083A-950F-4E84-B6BE-C2FA2D6BB44A}"/>
              </a:ext>
            </a:extLst>
          </p:cNvPr>
          <p:cNvGrpSpPr/>
          <p:nvPr/>
        </p:nvGrpSpPr>
        <p:grpSpPr>
          <a:xfrm>
            <a:off x="6216737" y="452599"/>
            <a:ext cx="68263" cy="73025"/>
            <a:chOff x="1489074" y="1525162"/>
            <a:chExt cx="3578225" cy="3544464"/>
          </a:xfrm>
        </p:grpSpPr>
        <p:sp>
          <p:nvSpPr>
            <p:cNvPr id="120" name="Oval 119">
              <a:extLst>
                <a:ext uri="{FF2B5EF4-FFF2-40B4-BE49-F238E27FC236}">
                  <a16:creationId xmlns:a16="http://schemas.microsoft.com/office/drawing/2014/main" id="{9D99358B-ADE3-4245-A4DB-742840470A73}"/>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1" name="Picture 120">
              <a:extLst>
                <a:ext uri="{FF2B5EF4-FFF2-40B4-BE49-F238E27FC236}">
                  <a16:creationId xmlns:a16="http://schemas.microsoft.com/office/drawing/2014/main" id="{7F01BBCF-E732-498B-928D-F20322ED47CB}"/>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26" name="Group 125">
            <a:extLst>
              <a:ext uri="{FF2B5EF4-FFF2-40B4-BE49-F238E27FC236}">
                <a16:creationId xmlns:a16="http://schemas.microsoft.com/office/drawing/2014/main" id="{AFD37F95-EA00-41E3-952D-EE2AAC91E0D6}"/>
              </a:ext>
            </a:extLst>
          </p:cNvPr>
          <p:cNvGrpSpPr/>
          <p:nvPr/>
        </p:nvGrpSpPr>
        <p:grpSpPr>
          <a:xfrm>
            <a:off x="6299287" y="452599"/>
            <a:ext cx="68263" cy="73025"/>
            <a:chOff x="1489074" y="1525162"/>
            <a:chExt cx="3578225" cy="3544464"/>
          </a:xfrm>
        </p:grpSpPr>
        <p:sp>
          <p:nvSpPr>
            <p:cNvPr id="124" name="Oval 123">
              <a:extLst>
                <a:ext uri="{FF2B5EF4-FFF2-40B4-BE49-F238E27FC236}">
                  <a16:creationId xmlns:a16="http://schemas.microsoft.com/office/drawing/2014/main" id="{AB126F50-DCB2-4AB6-95E0-A36381358EFF}"/>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5" name="Picture 124">
              <a:extLst>
                <a:ext uri="{FF2B5EF4-FFF2-40B4-BE49-F238E27FC236}">
                  <a16:creationId xmlns:a16="http://schemas.microsoft.com/office/drawing/2014/main" id="{E81775BD-6B14-4671-8275-0E6B35FBDECA}"/>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30" name="Group 129">
            <a:extLst>
              <a:ext uri="{FF2B5EF4-FFF2-40B4-BE49-F238E27FC236}">
                <a16:creationId xmlns:a16="http://schemas.microsoft.com/office/drawing/2014/main" id="{50FCD1E1-24E9-4473-B7C8-4A21C4F36824}"/>
              </a:ext>
            </a:extLst>
          </p:cNvPr>
          <p:cNvGrpSpPr/>
          <p:nvPr/>
        </p:nvGrpSpPr>
        <p:grpSpPr>
          <a:xfrm>
            <a:off x="6381837" y="452599"/>
            <a:ext cx="68263" cy="73025"/>
            <a:chOff x="1489074" y="1525162"/>
            <a:chExt cx="3578225" cy="3544464"/>
          </a:xfrm>
        </p:grpSpPr>
        <p:sp>
          <p:nvSpPr>
            <p:cNvPr id="128" name="Oval 127">
              <a:extLst>
                <a:ext uri="{FF2B5EF4-FFF2-40B4-BE49-F238E27FC236}">
                  <a16:creationId xmlns:a16="http://schemas.microsoft.com/office/drawing/2014/main" id="{B8312DC8-3BDC-43F7-97C6-E84F305B0964}"/>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9" name="Picture 128">
              <a:extLst>
                <a:ext uri="{FF2B5EF4-FFF2-40B4-BE49-F238E27FC236}">
                  <a16:creationId xmlns:a16="http://schemas.microsoft.com/office/drawing/2014/main" id="{66BB2648-4145-4F34-846E-35D76BF00984}"/>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34" name="Group 133">
            <a:extLst>
              <a:ext uri="{FF2B5EF4-FFF2-40B4-BE49-F238E27FC236}">
                <a16:creationId xmlns:a16="http://schemas.microsoft.com/office/drawing/2014/main" id="{A62481D8-750A-49B0-A8FE-82A722B4739C}"/>
              </a:ext>
            </a:extLst>
          </p:cNvPr>
          <p:cNvGrpSpPr/>
          <p:nvPr/>
        </p:nvGrpSpPr>
        <p:grpSpPr>
          <a:xfrm>
            <a:off x="6464387" y="452599"/>
            <a:ext cx="68263" cy="73025"/>
            <a:chOff x="1489074" y="1525162"/>
            <a:chExt cx="3578225" cy="3544464"/>
          </a:xfrm>
        </p:grpSpPr>
        <p:sp>
          <p:nvSpPr>
            <p:cNvPr id="132" name="Oval 131">
              <a:extLst>
                <a:ext uri="{FF2B5EF4-FFF2-40B4-BE49-F238E27FC236}">
                  <a16:creationId xmlns:a16="http://schemas.microsoft.com/office/drawing/2014/main" id="{F0512882-77A5-40E4-8677-E04D13015EDD}"/>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3" name="Picture 132">
              <a:extLst>
                <a:ext uri="{FF2B5EF4-FFF2-40B4-BE49-F238E27FC236}">
                  <a16:creationId xmlns:a16="http://schemas.microsoft.com/office/drawing/2014/main" id="{F65F7C3F-5A24-4C34-BAA6-BA0DF919D1CF}"/>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38" name="Group 137">
            <a:extLst>
              <a:ext uri="{FF2B5EF4-FFF2-40B4-BE49-F238E27FC236}">
                <a16:creationId xmlns:a16="http://schemas.microsoft.com/office/drawing/2014/main" id="{DC2517DB-E037-403E-B07C-BCE8F183B866}"/>
              </a:ext>
            </a:extLst>
          </p:cNvPr>
          <p:cNvGrpSpPr/>
          <p:nvPr/>
        </p:nvGrpSpPr>
        <p:grpSpPr>
          <a:xfrm>
            <a:off x="6546937" y="452599"/>
            <a:ext cx="68263" cy="73025"/>
            <a:chOff x="1489074" y="1525162"/>
            <a:chExt cx="3578225" cy="3544464"/>
          </a:xfrm>
        </p:grpSpPr>
        <p:sp>
          <p:nvSpPr>
            <p:cNvPr id="136" name="Oval 135">
              <a:extLst>
                <a:ext uri="{FF2B5EF4-FFF2-40B4-BE49-F238E27FC236}">
                  <a16:creationId xmlns:a16="http://schemas.microsoft.com/office/drawing/2014/main" id="{C5BC8013-3E97-4EED-96EE-D38BA9F3BBF7}"/>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7" name="Picture 136">
              <a:extLst>
                <a:ext uri="{FF2B5EF4-FFF2-40B4-BE49-F238E27FC236}">
                  <a16:creationId xmlns:a16="http://schemas.microsoft.com/office/drawing/2014/main" id="{EFDCACC0-6CFB-4CAD-B193-F7878422C3C3}"/>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42" name="Group 141">
            <a:extLst>
              <a:ext uri="{FF2B5EF4-FFF2-40B4-BE49-F238E27FC236}">
                <a16:creationId xmlns:a16="http://schemas.microsoft.com/office/drawing/2014/main" id="{295E40E1-14AE-4ECF-95EF-B097C25ED6CF}"/>
              </a:ext>
            </a:extLst>
          </p:cNvPr>
          <p:cNvGrpSpPr/>
          <p:nvPr/>
        </p:nvGrpSpPr>
        <p:grpSpPr>
          <a:xfrm>
            <a:off x="6629487" y="452599"/>
            <a:ext cx="68263" cy="73025"/>
            <a:chOff x="1489074" y="1525162"/>
            <a:chExt cx="3578225" cy="3544464"/>
          </a:xfrm>
        </p:grpSpPr>
        <p:sp>
          <p:nvSpPr>
            <p:cNvPr id="140" name="Oval 139">
              <a:extLst>
                <a:ext uri="{FF2B5EF4-FFF2-40B4-BE49-F238E27FC236}">
                  <a16:creationId xmlns:a16="http://schemas.microsoft.com/office/drawing/2014/main" id="{55A8F9A1-5CD8-4CDC-A5B9-668525E43CA9}"/>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1" name="Picture 140">
              <a:extLst>
                <a:ext uri="{FF2B5EF4-FFF2-40B4-BE49-F238E27FC236}">
                  <a16:creationId xmlns:a16="http://schemas.microsoft.com/office/drawing/2014/main" id="{39AED25C-3D60-43D8-A9D3-44173A9043E6}"/>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46" name="Group 145">
            <a:extLst>
              <a:ext uri="{FF2B5EF4-FFF2-40B4-BE49-F238E27FC236}">
                <a16:creationId xmlns:a16="http://schemas.microsoft.com/office/drawing/2014/main" id="{F142B637-2C89-4A75-8A1A-8368E4DA1E2D}"/>
              </a:ext>
            </a:extLst>
          </p:cNvPr>
          <p:cNvGrpSpPr/>
          <p:nvPr/>
        </p:nvGrpSpPr>
        <p:grpSpPr>
          <a:xfrm>
            <a:off x="6712037" y="452599"/>
            <a:ext cx="68263" cy="73025"/>
            <a:chOff x="1489074" y="1525162"/>
            <a:chExt cx="3578225" cy="3544464"/>
          </a:xfrm>
        </p:grpSpPr>
        <p:sp>
          <p:nvSpPr>
            <p:cNvPr id="144" name="Oval 143">
              <a:extLst>
                <a:ext uri="{FF2B5EF4-FFF2-40B4-BE49-F238E27FC236}">
                  <a16:creationId xmlns:a16="http://schemas.microsoft.com/office/drawing/2014/main" id="{C9B855ED-E0D9-49E9-8C9F-1AD78C080339}"/>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5" name="Picture 144">
              <a:extLst>
                <a:ext uri="{FF2B5EF4-FFF2-40B4-BE49-F238E27FC236}">
                  <a16:creationId xmlns:a16="http://schemas.microsoft.com/office/drawing/2014/main" id="{76922DB9-3029-4D95-96F9-18763F33F4A9}"/>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grpSp>
        <p:nvGrpSpPr>
          <p:cNvPr id="150" name="Group 149">
            <a:extLst>
              <a:ext uri="{FF2B5EF4-FFF2-40B4-BE49-F238E27FC236}">
                <a16:creationId xmlns:a16="http://schemas.microsoft.com/office/drawing/2014/main" id="{41EC7258-7C01-4A08-9D1B-FE89A537DF21}"/>
              </a:ext>
            </a:extLst>
          </p:cNvPr>
          <p:cNvGrpSpPr/>
          <p:nvPr/>
        </p:nvGrpSpPr>
        <p:grpSpPr>
          <a:xfrm>
            <a:off x="6794587" y="452599"/>
            <a:ext cx="68263" cy="73025"/>
            <a:chOff x="1489074" y="1525162"/>
            <a:chExt cx="3578225" cy="3544464"/>
          </a:xfrm>
        </p:grpSpPr>
        <p:sp>
          <p:nvSpPr>
            <p:cNvPr id="148" name="Oval 147">
              <a:extLst>
                <a:ext uri="{FF2B5EF4-FFF2-40B4-BE49-F238E27FC236}">
                  <a16:creationId xmlns:a16="http://schemas.microsoft.com/office/drawing/2014/main" id="{EAACA754-0A9B-4AA6-9F50-26B2CFC2F45D}"/>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9" name="Picture 148">
              <a:extLst>
                <a:ext uri="{FF2B5EF4-FFF2-40B4-BE49-F238E27FC236}">
                  <a16:creationId xmlns:a16="http://schemas.microsoft.com/office/drawing/2014/main" id="{C36ED4B7-70D0-4FFC-884A-E5038BF63B9D}"/>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pic>
        <p:nvPicPr>
          <p:cNvPr id="151" name="Picture 150">
            <a:extLst>
              <a:ext uri="{FF2B5EF4-FFF2-40B4-BE49-F238E27FC236}">
                <a16:creationId xmlns:a16="http://schemas.microsoft.com/office/drawing/2014/main" id="{EDF4A5FB-5BDE-49C2-95E8-E396822DE5BE}"/>
              </a:ext>
            </a:extLst>
          </p:cNvPr>
          <p:cNvPicPr>
            <a:picLocks noChangeAspect="1"/>
          </p:cNvPicPr>
          <p:nvPr/>
        </p:nvPicPr>
        <p:blipFill>
          <a:blip r:embed="rId3"/>
          <a:stretch>
            <a:fillRect/>
          </a:stretch>
        </p:blipFill>
        <p:spPr>
          <a:xfrm rot="8734904">
            <a:off x="4182321" y="1972138"/>
            <a:ext cx="2486093" cy="4101119"/>
          </a:xfrm>
          <a:prstGeom prst="rect">
            <a:avLst/>
          </a:prstGeom>
        </p:spPr>
      </p:pic>
      <p:sp>
        <p:nvSpPr>
          <p:cNvPr id="152" name="TextBox 151">
            <a:extLst>
              <a:ext uri="{FF2B5EF4-FFF2-40B4-BE49-F238E27FC236}">
                <a16:creationId xmlns:a16="http://schemas.microsoft.com/office/drawing/2014/main" id="{842D18D0-6993-4777-91EF-3E36CD723A80}"/>
              </a:ext>
            </a:extLst>
          </p:cNvPr>
          <p:cNvSpPr txBox="1"/>
          <p:nvPr/>
        </p:nvSpPr>
        <p:spPr>
          <a:xfrm rot="16200000">
            <a:off x="4945684" y="-721778"/>
            <a:ext cx="298966" cy="4693593"/>
          </a:xfrm>
          <a:prstGeom prst="rect">
            <a:avLst/>
          </a:prstGeom>
          <a:noFill/>
        </p:spPr>
        <p:txBody>
          <a:bodyPr wrap="square" rtlCol="0">
            <a:spAutoFit/>
          </a:bodyPr>
          <a:lstStyle/>
          <a:p>
            <a:pPr algn="l"/>
            <a:r>
              <a:rPr lang="en-CA" sz="29900" dirty="0"/>
              <a:t>{</a:t>
            </a:r>
            <a:endParaRPr lang="en-US" sz="29900" dirty="0"/>
          </a:p>
        </p:txBody>
      </p:sp>
      <p:cxnSp>
        <p:nvCxnSpPr>
          <p:cNvPr id="153" name="Straight Arrow Connector 152">
            <a:extLst>
              <a:ext uri="{FF2B5EF4-FFF2-40B4-BE49-F238E27FC236}">
                <a16:creationId xmlns:a16="http://schemas.microsoft.com/office/drawing/2014/main" id="{F30B9273-8BC8-4A3F-96A5-00F50C67D538}"/>
              </a:ext>
            </a:extLst>
          </p:cNvPr>
          <p:cNvCxnSpPr>
            <a:cxnSpLocks/>
          </p:cNvCxnSpPr>
          <p:nvPr/>
        </p:nvCxnSpPr>
        <p:spPr>
          <a:xfrm>
            <a:off x="6973802" y="452599"/>
            <a:ext cx="1244600" cy="1172419"/>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56" name="Straight Arrow Connector 155">
            <a:extLst>
              <a:ext uri="{FF2B5EF4-FFF2-40B4-BE49-F238E27FC236}">
                <a16:creationId xmlns:a16="http://schemas.microsoft.com/office/drawing/2014/main" id="{BF95BE85-E88A-40ED-9A35-1CACB18E34C3}"/>
              </a:ext>
            </a:extLst>
          </p:cNvPr>
          <p:cNvCxnSpPr>
            <a:cxnSpLocks/>
          </p:cNvCxnSpPr>
          <p:nvPr/>
        </p:nvCxnSpPr>
        <p:spPr>
          <a:xfrm>
            <a:off x="7872154" y="1625018"/>
            <a:ext cx="1244600" cy="1172419"/>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58" name="Straight Arrow Connector 157">
            <a:extLst>
              <a:ext uri="{FF2B5EF4-FFF2-40B4-BE49-F238E27FC236}">
                <a16:creationId xmlns:a16="http://schemas.microsoft.com/office/drawing/2014/main" id="{BC4FDD4B-E73D-40D8-9C7E-3E99A320AA35}"/>
              </a:ext>
            </a:extLst>
          </p:cNvPr>
          <p:cNvCxnSpPr>
            <a:cxnSpLocks/>
          </p:cNvCxnSpPr>
          <p:nvPr/>
        </p:nvCxnSpPr>
        <p:spPr>
          <a:xfrm flipV="1">
            <a:off x="7872154" y="1622105"/>
            <a:ext cx="346248" cy="2913"/>
          </a:xfrm>
          <a:prstGeom prst="straightConnector1">
            <a:avLst/>
          </a:prstGeom>
        </p:spPr>
        <p:style>
          <a:lnRef idx="2">
            <a:schemeClr val="dk1"/>
          </a:lnRef>
          <a:fillRef idx="0">
            <a:schemeClr val="dk1"/>
          </a:fillRef>
          <a:effectRef idx="1">
            <a:schemeClr val="dk1"/>
          </a:effectRef>
          <a:fontRef idx="minor">
            <a:schemeClr val="tx1"/>
          </a:fontRef>
        </p:style>
      </p:cxnSp>
      <p:sp>
        <p:nvSpPr>
          <p:cNvPr id="161" name="TextBox 160">
            <a:extLst>
              <a:ext uri="{FF2B5EF4-FFF2-40B4-BE49-F238E27FC236}">
                <a16:creationId xmlns:a16="http://schemas.microsoft.com/office/drawing/2014/main" id="{7F27D6C6-8500-4B3B-ACF6-5AE5DEEA6595}"/>
              </a:ext>
            </a:extLst>
          </p:cNvPr>
          <p:cNvSpPr txBox="1"/>
          <p:nvPr/>
        </p:nvSpPr>
        <p:spPr>
          <a:xfrm>
            <a:off x="7872154" y="2889250"/>
            <a:ext cx="3622266" cy="1446550"/>
          </a:xfrm>
          <a:prstGeom prst="rect">
            <a:avLst/>
          </a:prstGeom>
          <a:noFill/>
        </p:spPr>
        <p:txBody>
          <a:bodyPr wrap="square" rtlCol="0">
            <a:spAutoFit/>
          </a:bodyPr>
          <a:lstStyle/>
          <a:p>
            <a:pPr algn="l"/>
            <a:r>
              <a:rPr lang="en-CA" sz="4400">
                <a:solidFill>
                  <a:schemeClr val="accent1">
                    <a:lumMod val="20000"/>
                    <a:lumOff val="80000"/>
                  </a:schemeClr>
                </a:solidFill>
              </a:rPr>
              <a:t>200’000 FOIS</a:t>
            </a:r>
          </a:p>
          <a:p>
            <a:pPr algn="l"/>
            <a:r>
              <a:rPr lang="en-CA" sz="4400">
                <a:solidFill>
                  <a:schemeClr val="accent1">
                    <a:lumMod val="20000"/>
                    <a:lumOff val="80000"/>
                  </a:schemeClr>
                </a:solidFill>
              </a:rPr>
              <a:t>PLUS PETIT!</a:t>
            </a:r>
            <a:endParaRPr lang="en-US" sz="4400">
              <a:solidFill>
                <a:schemeClr val="accent1">
                  <a:lumMod val="20000"/>
                  <a:lumOff val="80000"/>
                </a:schemeClr>
              </a:solidFill>
            </a:endParaRPr>
          </a:p>
        </p:txBody>
      </p:sp>
    </p:spTree>
    <p:extLst>
      <p:ext uri="{BB962C8B-B14F-4D97-AF65-F5344CB8AC3E}">
        <p14:creationId xmlns:p14="http://schemas.microsoft.com/office/powerpoint/2010/main" val="335676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6E64E36-6FA0-445B-AB31-64A16EC852A9}"/>
              </a:ext>
            </a:extLst>
          </p:cNvPr>
          <p:cNvGrpSpPr/>
          <p:nvPr/>
        </p:nvGrpSpPr>
        <p:grpSpPr>
          <a:xfrm>
            <a:off x="497391" y="576263"/>
            <a:ext cx="6067425" cy="5705474"/>
            <a:chOff x="1489074" y="1525162"/>
            <a:chExt cx="3578225" cy="3544464"/>
          </a:xfrm>
        </p:grpSpPr>
        <p:sp>
          <p:nvSpPr>
            <p:cNvPr id="18" name="Oval 17">
              <a:extLst>
                <a:ext uri="{FF2B5EF4-FFF2-40B4-BE49-F238E27FC236}">
                  <a16:creationId xmlns:a16="http://schemas.microsoft.com/office/drawing/2014/main" id="{D0154085-83C8-4579-A793-F99157364C67}"/>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E4369152-92FA-4AE5-973C-E1ABC0D6BBE2}"/>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sp>
        <p:nvSpPr>
          <p:cNvPr id="2" name="Oval 1">
            <a:extLst>
              <a:ext uri="{FF2B5EF4-FFF2-40B4-BE49-F238E27FC236}">
                <a16:creationId xmlns:a16="http://schemas.microsoft.com/office/drawing/2014/main" id="{29FEB299-E141-4755-B08B-C7A3144FB82B}"/>
              </a:ext>
            </a:extLst>
          </p:cNvPr>
          <p:cNvSpPr/>
          <p:nvPr/>
        </p:nvSpPr>
        <p:spPr>
          <a:xfrm>
            <a:off x="827590" y="2597150"/>
            <a:ext cx="342901" cy="355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65D9D5CE-A3B9-46F2-B64E-ECC4A02E9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285" y="1417108"/>
            <a:ext cx="4023783" cy="4023783"/>
          </a:xfrm>
          <a:prstGeom prst="rect">
            <a:avLst/>
          </a:prstGeom>
        </p:spPr>
      </p:pic>
      <p:sp>
        <p:nvSpPr>
          <p:cNvPr id="5" name="Multiplication Sign 4">
            <a:extLst>
              <a:ext uri="{FF2B5EF4-FFF2-40B4-BE49-F238E27FC236}">
                <a16:creationId xmlns:a16="http://schemas.microsoft.com/office/drawing/2014/main" id="{A8EDEA7B-0FC3-48F8-8E07-29CFA8101494}"/>
              </a:ext>
            </a:extLst>
          </p:cNvPr>
          <p:cNvSpPr/>
          <p:nvPr/>
        </p:nvSpPr>
        <p:spPr>
          <a:xfrm>
            <a:off x="2616701" y="3282950"/>
            <a:ext cx="1828800" cy="1828800"/>
          </a:xfrm>
          <a:prstGeom prst="mathMultiply">
            <a:avLst>
              <a:gd name="adj1" fmla="val 858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43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6E64E36-6FA0-445B-AB31-64A16EC852A9}"/>
              </a:ext>
            </a:extLst>
          </p:cNvPr>
          <p:cNvGrpSpPr/>
          <p:nvPr/>
        </p:nvGrpSpPr>
        <p:grpSpPr>
          <a:xfrm>
            <a:off x="497391" y="576263"/>
            <a:ext cx="6067425" cy="5705474"/>
            <a:chOff x="1489074" y="1525162"/>
            <a:chExt cx="3578225" cy="3544464"/>
          </a:xfrm>
        </p:grpSpPr>
        <p:sp>
          <p:nvSpPr>
            <p:cNvPr id="18" name="Oval 17">
              <a:extLst>
                <a:ext uri="{FF2B5EF4-FFF2-40B4-BE49-F238E27FC236}">
                  <a16:creationId xmlns:a16="http://schemas.microsoft.com/office/drawing/2014/main" id="{D0154085-83C8-4579-A793-F99157364C67}"/>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E4369152-92FA-4AE5-973C-E1ABC0D6BBE2}"/>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sp>
        <p:nvSpPr>
          <p:cNvPr id="2" name="Oval 1">
            <a:extLst>
              <a:ext uri="{FF2B5EF4-FFF2-40B4-BE49-F238E27FC236}">
                <a16:creationId xmlns:a16="http://schemas.microsoft.com/office/drawing/2014/main" id="{29FEB299-E141-4755-B08B-C7A3144FB82B}"/>
              </a:ext>
            </a:extLst>
          </p:cNvPr>
          <p:cNvSpPr/>
          <p:nvPr/>
        </p:nvSpPr>
        <p:spPr>
          <a:xfrm>
            <a:off x="5850440" y="2597150"/>
            <a:ext cx="342901" cy="355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91318EBF-73F9-43CB-9652-E79CF8018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285" y="1417108"/>
            <a:ext cx="4023783" cy="4023783"/>
          </a:xfrm>
          <a:prstGeom prst="rect">
            <a:avLst/>
          </a:prstGeom>
        </p:spPr>
      </p:pic>
      <p:sp>
        <p:nvSpPr>
          <p:cNvPr id="6" name="TextBox 5">
            <a:extLst>
              <a:ext uri="{FF2B5EF4-FFF2-40B4-BE49-F238E27FC236}">
                <a16:creationId xmlns:a16="http://schemas.microsoft.com/office/drawing/2014/main" id="{3EAD7F9E-0161-49FC-B87C-E59515565A51}"/>
              </a:ext>
            </a:extLst>
          </p:cNvPr>
          <p:cNvSpPr txBox="1"/>
          <p:nvPr/>
        </p:nvSpPr>
        <p:spPr>
          <a:xfrm>
            <a:off x="-343985" y="-2834839"/>
            <a:ext cx="12388850" cy="2400657"/>
          </a:xfrm>
          <a:prstGeom prst="rect">
            <a:avLst/>
          </a:prstGeom>
          <a:noFill/>
        </p:spPr>
        <p:txBody>
          <a:bodyPr wrap="square" rtlCol="0">
            <a:spAutoFit/>
          </a:bodyPr>
          <a:lstStyle/>
          <a:p>
            <a:pPr algn="ctr"/>
            <a:r>
              <a:rPr lang="en-CA" sz="5000" err="1">
                <a:solidFill>
                  <a:schemeClr val="accent1">
                    <a:lumMod val="20000"/>
                    <a:lumOff val="80000"/>
                  </a:schemeClr>
                </a:solidFill>
                <a:latin typeface="Trade Gothic Inline" panose="020B0504030203020204" pitchFamily="34" charset="0"/>
              </a:rPr>
              <a:t>Pourquoi</a:t>
            </a:r>
            <a:r>
              <a:rPr lang="en-CA" sz="5000">
                <a:solidFill>
                  <a:schemeClr val="accent1">
                    <a:lumMod val="20000"/>
                    <a:lumOff val="80000"/>
                  </a:schemeClr>
                </a:solidFill>
                <a:latin typeface="Trade Gothic Inline" panose="020B0504030203020204" pitchFamily="34" charset="0"/>
              </a:rPr>
              <a:t> ne pas </a:t>
            </a:r>
            <a:r>
              <a:rPr lang="en-CA" sz="5000" err="1">
                <a:solidFill>
                  <a:schemeClr val="accent1">
                    <a:lumMod val="20000"/>
                    <a:lumOff val="80000"/>
                  </a:schemeClr>
                </a:solidFill>
                <a:latin typeface="Trade Gothic Inline" panose="020B0504030203020204" pitchFamily="34" charset="0"/>
              </a:rPr>
              <a:t>utiliser</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ces</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propriétiés</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quantiques</a:t>
            </a:r>
            <a:r>
              <a:rPr lang="en-CA" sz="5000">
                <a:solidFill>
                  <a:schemeClr val="accent1">
                    <a:lumMod val="20000"/>
                    <a:lumOff val="80000"/>
                  </a:schemeClr>
                </a:solidFill>
                <a:latin typeface="Trade Gothic Inline" panose="020B0504030203020204" pitchFamily="34" charset="0"/>
              </a:rPr>
              <a:t> à </a:t>
            </a:r>
            <a:r>
              <a:rPr lang="en-CA" sz="5000" err="1">
                <a:solidFill>
                  <a:schemeClr val="accent1">
                    <a:lumMod val="20000"/>
                    <a:lumOff val="80000"/>
                  </a:schemeClr>
                </a:solidFill>
                <a:latin typeface="Trade Gothic Inline" panose="020B0504030203020204" pitchFamily="34" charset="0"/>
              </a:rPr>
              <a:t>notre</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avantage</a:t>
            </a:r>
            <a:r>
              <a:rPr lang="en-CA" sz="5000">
                <a:solidFill>
                  <a:schemeClr val="accent1">
                    <a:lumMod val="20000"/>
                    <a:lumOff val="80000"/>
                  </a:schemeClr>
                </a:solidFill>
                <a:latin typeface="Trade Gothic Inline" panose="020B0504030203020204" pitchFamily="34" charset="0"/>
              </a:rPr>
              <a:t>?</a:t>
            </a:r>
            <a:endParaRPr lang="en-US" sz="5000">
              <a:solidFill>
                <a:schemeClr val="accent1">
                  <a:lumMod val="20000"/>
                  <a:lumOff val="80000"/>
                </a:schemeClr>
              </a:solidFill>
              <a:latin typeface="Trade Gothic Inline" panose="020B0504030203020204" pitchFamily="34" charset="0"/>
            </a:endParaRPr>
          </a:p>
        </p:txBody>
      </p:sp>
      <p:sp>
        <p:nvSpPr>
          <p:cNvPr id="7" name="Multiplication Sign 6">
            <a:extLst>
              <a:ext uri="{FF2B5EF4-FFF2-40B4-BE49-F238E27FC236}">
                <a16:creationId xmlns:a16="http://schemas.microsoft.com/office/drawing/2014/main" id="{16B7CA44-2785-41BE-84F6-D3D2F751A2F4}"/>
              </a:ext>
            </a:extLst>
          </p:cNvPr>
          <p:cNvSpPr/>
          <p:nvPr/>
        </p:nvSpPr>
        <p:spPr>
          <a:xfrm>
            <a:off x="2616701" y="3282950"/>
            <a:ext cx="1828800" cy="1828800"/>
          </a:xfrm>
          <a:prstGeom prst="mathMultiply">
            <a:avLst>
              <a:gd name="adj1" fmla="val 858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67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6E64E36-6FA0-445B-AB31-64A16EC852A9}"/>
              </a:ext>
            </a:extLst>
          </p:cNvPr>
          <p:cNvGrpSpPr/>
          <p:nvPr/>
        </p:nvGrpSpPr>
        <p:grpSpPr>
          <a:xfrm>
            <a:off x="707632" y="7062582"/>
            <a:ext cx="6067425" cy="5705474"/>
            <a:chOff x="1489074" y="1525162"/>
            <a:chExt cx="3578225" cy="3544464"/>
          </a:xfrm>
        </p:grpSpPr>
        <p:sp>
          <p:nvSpPr>
            <p:cNvPr id="18" name="Oval 17">
              <a:extLst>
                <a:ext uri="{FF2B5EF4-FFF2-40B4-BE49-F238E27FC236}">
                  <a16:creationId xmlns:a16="http://schemas.microsoft.com/office/drawing/2014/main" id="{D0154085-83C8-4579-A793-F99157364C67}"/>
                </a:ext>
              </a:extLst>
            </p:cNvPr>
            <p:cNvSpPr/>
            <p:nvPr/>
          </p:nvSpPr>
          <p:spPr>
            <a:xfrm>
              <a:off x="1489074" y="1525162"/>
              <a:ext cx="3578225" cy="35444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E4369152-92FA-4AE5-973C-E1ABC0D6BBE2}"/>
                </a:ext>
              </a:extLst>
            </p:cNvPr>
            <p:cNvPicPr>
              <a:picLocks noChangeAspect="1"/>
            </p:cNvPicPr>
            <p:nvPr/>
          </p:nvPicPr>
          <p:blipFill>
            <a:blip r:embed="rId2"/>
            <a:stretch>
              <a:fillRect/>
            </a:stretch>
          </p:blipFill>
          <p:spPr>
            <a:xfrm rot="16200000">
              <a:off x="1562522" y="1525162"/>
              <a:ext cx="3431327" cy="3431327"/>
            </a:xfrm>
            <a:prstGeom prst="rect">
              <a:avLst/>
            </a:prstGeom>
          </p:spPr>
        </p:pic>
      </p:grpSp>
      <p:sp>
        <p:nvSpPr>
          <p:cNvPr id="2" name="Oval 1">
            <a:extLst>
              <a:ext uri="{FF2B5EF4-FFF2-40B4-BE49-F238E27FC236}">
                <a16:creationId xmlns:a16="http://schemas.microsoft.com/office/drawing/2014/main" id="{29FEB299-E141-4755-B08B-C7A3144FB82B}"/>
              </a:ext>
            </a:extLst>
          </p:cNvPr>
          <p:cNvSpPr/>
          <p:nvPr/>
        </p:nvSpPr>
        <p:spPr>
          <a:xfrm>
            <a:off x="6060681" y="9083469"/>
            <a:ext cx="342901" cy="355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91318EBF-73F9-43CB-9652-E79CF8018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526" y="7903427"/>
            <a:ext cx="4023783" cy="4023783"/>
          </a:xfrm>
          <a:prstGeom prst="rect">
            <a:avLst/>
          </a:prstGeom>
        </p:spPr>
      </p:pic>
      <p:sp>
        <p:nvSpPr>
          <p:cNvPr id="3" name="TextBox 2">
            <a:extLst>
              <a:ext uri="{FF2B5EF4-FFF2-40B4-BE49-F238E27FC236}">
                <a16:creationId xmlns:a16="http://schemas.microsoft.com/office/drawing/2014/main" id="{1862D5AE-2213-4C74-9858-A2A13A65911A}"/>
              </a:ext>
            </a:extLst>
          </p:cNvPr>
          <p:cNvSpPr txBox="1"/>
          <p:nvPr/>
        </p:nvSpPr>
        <p:spPr>
          <a:xfrm>
            <a:off x="-98425" y="2613392"/>
            <a:ext cx="12388850" cy="2400657"/>
          </a:xfrm>
          <a:prstGeom prst="rect">
            <a:avLst/>
          </a:prstGeom>
          <a:noFill/>
        </p:spPr>
        <p:txBody>
          <a:bodyPr wrap="square" rtlCol="0">
            <a:spAutoFit/>
          </a:bodyPr>
          <a:lstStyle/>
          <a:p>
            <a:pPr algn="ctr"/>
            <a:r>
              <a:rPr lang="en-CA" sz="5000" err="1">
                <a:solidFill>
                  <a:schemeClr val="accent1">
                    <a:lumMod val="20000"/>
                    <a:lumOff val="80000"/>
                  </a:schemeClr>
                </a:solidFill>
                <a:latin typeface="Trade Gothic Inline" panose="020B0504030203020204" pitchFamily="34" charset="0"/>
              </a:rPr>
              <a:t>Pourquoi</a:t>
            </a:r>
            <a:r>
              <a:rPr lang="en-CA" sz="5000">
                <a:solidFill>
                  <a:schemeClr val="accent1">
                    <a:lumMod val="20000"/>
                    <a:lumOff val="80000"/>
                  </a:schemeClr>
                </a:solidFill>
                <a:latin typeface="Trade Gothic Inline" panose="020B0504030203020204" pitchFamily="34" charset="0"/>
              </a:rPr>
              <a:t> ne pas </a:t>
            </a:r>
            <a:r>
              <a:rPr lang="en-CA" sz="5000" err="1">
                <a:solidFill>
                  <a:schemeClr val="accent1">
                    <a:lumMod val="20000"/>
                    <a:lumOff val="80000"/>
                  </a:schemeClr>
                </a:solidFill>
                <a:latin typeface="Trade Gothic Inline" panose="020B0504030203020204" pitchFamily="34" charset="0"/>
              </a:rPr>
              <a:t>utiliser</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ces</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propriétiés</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quantiques</a:t>
            </a:r>
            <a:r>
              <a:rPr lang="en-CA" sz="5000">
                <a:solidFill>
                  <a:schemeClr val="accent1">
                    <a:lumMod val="20000"/>
                    <a:lumOff val="80000"/>
                  </a:schemeClr>
                </a:solidFill>
                <a:latin typeface="Trade Gothic Inline" panose="020B0504030203020204" pitchFamily="34" charset="0"/>
              </a:rPr>
              <a:t> à </a:t>
            </a:r>
            <a:r>
              <a:rPr lang="en-CA" sz="5000" err="1">
                <a:solidFill>
                  <a:schemeClr val="accent1">
                    <a:lumMod val="20000"/>
                    <a:lumOff val="80000"/>
                  </a:schemeClr>
                </a:solidFill>
                <a:latin typeface="Trade Gothic Inline" panose="020B0504030203020204" pitchFamily="34" charset="0"/>
              </a:rPr>
              <a:t>notre</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avantage</a:t>
            </a:r>
            <a:r>
              <a:rPr lang="en-CA" sz="5000">
                <a:solidFill>
                  <a:schemeClr val="accent1">
                    <a:lumMod val="20000"/>
                    <a:lumOff val="80000"/>
                  </a:schemeClr>
                </a:solidFill>
                <a:latin typeface="Trade Gothic Inline" panose="020B0504030203020204" pitchFamily="34" charset="0"/>
              </a:rPr>
              <a:t>?</a:t>
            </a:r>
            <a:endParaRPr lang="en-US" sz="5000">
              <a:solidFill>
                <a:schemeClr val="accent1">
                  <a:lumMod val="20000"/>
                  <a:lumOff val="80000"/>
                </a:schemeClr>
              </a:solidFill>
              <a:latin typeface="Trade Gothic Inline" panose="020B0504030203020204" pitchFamily="34" charset="0"/>
            </a:endParaRPr>
          </a:p>
        </p:txBody>
      </p:sp>
      <p:sp>
        <p:nvSpPr>
          <p:cNvPr id="4" name="Multiplication Sign 3">
            <a:extLst>
              <a:ext uri="{FF2B5EF4-FFF2-40B4-BE49-F238E27FC236}">
                <a16:creationId xmlns:a16="http://schemas.microsoft.com/office/drawing/2014/main" id="{4621D474-B40D-4256-BF42-EC06B847ECAE}"/>
              </a:ext>
            </a:extLst>
          </p:cNvPr>
          <p:cNvSpPr/>
          <p:nvPr/>
        </p:nvSpPr>
        <p:spPr>
          <a:xfrm>
            <a:off x="2826942" y="9743577"/>
            <a:ext cx="1828800" cy="1828800"/>
          </a:xfrm>
          <a:prstGeom prst="mathMultiply">
            <a:avLst>
              <a:gd name="adj1" fmla="val 858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071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62D5AE-2213-4C74-9858-A2A13A65911A}"/>
              </a:ext>
            </a:extLst>
          </p:cNvPr>
          <p:cNvSpPr txBox="1"/>
          <p:nvPr/>
        </p:nvSpPr>
        <p:spPr>
          <a:xfrm>
            <a:off x="-98425" y="7526531"/>
            <a:ext cx="12388850" cy="2400657"/>
          </a:xfrm>
          <a:prstGeom prst="rect">
            <a:avLst/>
          </a:prstGeom>
          <a:noFill/>
        </p:spPr>
        <p:txBody>
          <a:bodyPr wrap="square" rtlCol="0">
            <a:spAutoFit/>
          </a:bodyPr>
          <a:lstStyle/>
          <a:p>
            <a:pPr algn="ctr"/>
            <a:r>
              <a:rPr lang="en-CA" sz="5000" err="1">
                <a:solidFill>
                  <a:schemeClr val="accent1">
                    <a:lumMod val="20000"/>
                    <a:lumOff val="80000"/>
                  </a:schemeClr>
                </a:solidFill>
                <a:latin typeface="Trade Gothic Inline" panose="020B0504030203020204" pitchFamily="34" charset="0"/>
              </a:rPr>
              <a:t>Pourquoi</a:t>
            </a:r>
            <a:r>
              <a:rPr lang="en-CA" sz="5000">
                <a:solidFill>
                  <a:schemeClr val="accent1">
                    <a:lumMod val="20000"/>
                    <a:lumOff val="80000"/>
                  </a:schemeClr>
                </a:solidFill>
                <a:latin typeface="Trade Gothic Inline" panose="020B0504030203020204" pitchFamily="34" charset="0"/>
              </a:rPr>
              <a:t> ne pas </a:t>
            </a:r>
            <a:r>
              <a:rPr lang="en-CA" sz="5000" err="1">
                <a:solidFill>
                  <a:schemeClr val="accent1">
                    <a:lumMod val="20000"/>
                    <a:lumOff val="80000"/>
                  </a:schemeClr>
                </a:solidFill>
                <a:latin typeface="Trade Gothic Inline" panose="020B0504030203020204" pitchFamily="34" charset="0"/>
              </a:rPr>
              <a:t>utiliser</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ces</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propriétiés</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quantiques</a:t>
            </a:r>
            <a:r>
              <a:rPr lang="en-CA" sz="5000">
                <a:solidFill>
                  <a:schemeClr val="accent1">
                    <a:lumMod val="20000"/>
                    <a:lumOff val="80000"/>
                  </a:schemeClr>
                </a:solidFill>
                <a:latin typeface="Trade Gothic Inline" panose="020B0504030203020204" pitchFamily="34" charset="0"/>
              </a:rPr>
              <a:t> à </a:t>
            </a:r>
            <a:r>
              <a:rPr lang="en-CA" sz="5000" err="1">
                <a:solidFill>
                  <a:schemeClr val="accent1">
                    <a:lumMod val="20000"/>
                    <a:lumOff val="80000"/>
                  </a:schemeClr>
                </a:solidFill>
                <a:latin typeface="Trade Gothic Inline" panose="020B0504030203020204" pitchFamily="34" charset="0"/>
              </a:rPr>
              <a:t>notre</a:t>
            </a:r>
            <a:r>
              <a:rPr lang="en-CA" sz="5000">
                <a:solidFill>
                  <a:schemeClr val="accent1">
                    <a:lumMod val="20000"/>
                    <a:lumOff val="80000"/>
                  </a:schemeClr>
                </a:solidFill>
                <a:latin typeface="Trade Gothic Inline" panose="020B0504030203020204" pitchFamily="34" charset="0"/>
              </a:rPr>
              <a:t> </a:t>
            </a:r>
            <a:r>
              <a:rPr lang="en-CA" sz="5000" err="1">
                <a:solidFill>
                  <a:schemeClr val="accent1">
                    <a:lumMod val="20000"/>
                    <a:lumOff val="80000"/>
                  </a:schemeClr>
                </a:solidFill>
                <a:latin typeface="Trade Gothic Inline" panose="020B0504030203020204" pitchFamily="34" charset="0"/>
              </a:rPr>
              <a:t>avantage</a:t>
            </a:r>
            <a:r>
              <a:rPr lang="en-CA" sz="5000">
                <a:solidFill>
                  <a:schemeClr val="accent1">
                    <a:lumMod val="20000"/>
                    <a:lumOff val="80000"/>
                  </a:schemeClr>
                </a:solidFill>
                <a:latin typeface="Trade Gothic Inline" panose="020B0504030203020204" pitchFamily="34" charset="0"/>
              </a:rPr>
              <a:t>?</a:t>
            </a:r>
            <a:endParaRPr lang="en-US" sz="5000">
              <a:solidFill>
                <a:schemeClr val="accent1">
                  <a:lumMod val="20000"/>
                  <a:lumOff val="80000"/>
                </a:schemeClr>
              </a:solidFill>
              <a:latin typeface="Trade Gothic Inline" panose="020B0504030203020204" pitchFamily="34" charset="0"/>
            </a:endParaRPr>
          </a:p>
        </p:txBody>
      </p:sp>
      <p:pic>
        <p:nvPicPr>
          <p:cNvPr id="6" name="Picture 14">
            <a:extLst>
              <a:ext uri="{FF2B5EF4-FFF2-40B4-BE49-F238E27FC236}">
                <a16:creationId xmlns:a16="http://schemas.microsoft.com/office/drawing/2014/main" id="{3377CB22-4792-4DA8-824E-FA75AA1A4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700" y="18254"/>
            <a:ext cx="4292600" cy="6839746"/>
          </a:xfrm>
          <a:prstGeom prst="rect">
            <a:avLst/>
          </a:prstGeom>
        </p:spPr>
      </p:pic>
      <p:sp>
        <p:nvSpPr>
          <p:cNvPr id="7" name="TextBox 6">
            <a:extLst>
              <a:ext uri="{FF2B5EF4-FFF2-40B4-BE49-F238E27FC236}">
                <a16:creationId xmlns:a16="http://schemas.microsoft.com/office/drawing/2014/main" id="{B1770F46-E60D-4ABB-ABFC-1158F543EFC6}"/>
              </a:ext>
            </a:extLst>
          </p:cNvPr>
          <p:cNvSpPr txBox="1"/>
          <p:nvPr/>
        </p:nvSpPr>
        <p:spPr>
          <a:xfrm>
            <a:off x="12500564" y="1314468"/>
            <a:ext cx="6710396" cy="4247317"/>
          </a:xfrm>
          <a:prstGeom prst="rect">
            <a:avLst/>
          </a:prstGeom>
          <a:noFill/>
        </p:spPr>
        <p:txBody>
          <a:bodyPr wrap="square" rtlCol="0">
            <a:spAutoFit/>
          </a:bodyPr>
          <a:lstStyle/>
          <a:p>
            <a:pPr algn="l"/>
            <a:r>
              <a:rPr lang="en-CA" err="1">
                <a:solidFill>
                  <a:schemeClr val="accent4"/>
                </a:solidFill>
                <a:latin typeface="Trade Gothic Next" panose="020B0503040303020004" pitchFamily="34" charset="0"/>
              </a:rPr>
              <a:t>Fonctionnement</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général</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Pareil</a:t>
            </a:r>
            <a:r>
              <a:rPr lang="en-CA">
                <a:solidFill>
                  <a:schemeClr val="accent4"/>
                </a:solidFill>
                <a:latin typeface="Trade Gothic Next" panose="020B0503040303020004" pitchFamily="34" charset="0"/>
              </a:rPr>
              <a:t> à </a:t>
            </a:r>
            <a:r>
              <a:rPr lang="en-CA" err="1">
                <a:solidFill>
                  <a:schemeClr val="accent4"/>
                </a:solidFill>
                <a:latin typeface="Trade Gothic Next" panose="020B0503040303020004" pitchFamily="34" charset="0"/>
              </a:rPr>
              <a:t>celui</a:t>
            </a:r>
            <a:r>
              <a:rPr lang="en-CA">
                <a:solidFill>
                  <a:schemeClr val="accent4"/>
                </a:solidFill>
                <a:latin typeface="Trade Gothic Next" panose="020B0503040303020004" pitchFamily="34" charset="0"/>
              </a:rPr>
              <a:t> de </a:t>
            </a:r>
            <a:r>
              <a:rPr lang="en-CA" err="1">
                <a:solidFill>
                  <a:schemeClr val="accent4"/>
                </a:solidFill>
                <a:latin typeface="Trade Gothic Next" panose="020B0503040303020004" pitchFamily="34" charset="0"/>
              </a:rPr>
              <a:t>l’Ordinateur</a:t>
            </a:r>
            <a:r>
              <a:rPr lang="en-CA">
                <a:solidFill>
                  <a:schemeClr val="accent4"/>
                </a:solidFill>
                <a:latin typeface="Trade Gothic Next" panose="020B0503040303020004" pitchFamily="34" charset="0"/>
              </a:rPr>
              <a:t> Classique.</a:t>
            </a:r>
          </a:p>
          <a:p>
            <a:pPr algn="l"/>
            <a:endParaRPr lang="en-CA">
              <a:solidFill>
                <a:schemeClr val="accent4"/>
              </a:solidFill>
              <a:latin typeface="Trade Gothic Next" panose="020B0503040303020004" pitchFamily="34" charset="0"/>
            </a:endParaRPr>
          </a:p>
          <a:p>
            <a:pPr algn="l"/>
            <a:endParaRPr lang="en-CA">
              <a:solidFill>
                <a:schemeClr val="accent4"/>
              </a:solidFill>
              <a:latin typeface="Trade Gothic Next" panose="020B0503040303020004" pitchFamily="34" charset="0"/>
            </a:endParaRPr>
          </a:p>
          <a:p>
            <a:pPr algn="l"/>
            <a:endParaRPr lang="en-CA">
              <a:solidFill>
                <a:schemeClr val="accent4"/>
              </a:solidFill>
              <a:latin typeface="Trade Gothic Next" panose="020B0503040303020004" pitchFamily="34" charset="0"/>
            </a:endParaRPr>
          </a:p>
          <a:p>
            <a:pPr algn="l"/>
            <a:endParaRPr lang="en-CA">
              <a:solidFill>
                <a:schemeClr val="accent4"/>
              </a:solidFill>
              <a:latin typeface="Trade Gothic Next" panose="020B0503040303020004" pitchFamily="34" charset="0"/>
            </a:endParaRPr>
          </a:p>
          <a:p>
            <a:pPr algn="l"/>
            <a:r>
              <a:rPr lang="en-CA">
                <a:solidFill>
                  <a:schemeClr val="accent4"/>
                </a:solidFill>
                <a:latin typeface="Trade Gothic Next" panose="020B0503040303020004" pitchFamily="34" charset="0"/>
              </a:rPr>
              <a:t>Une petite </a:t>
            </a:r>
            <a:r>
              <a:rPr lang="en-CA" err="1">
                <a:solidFill>
                  <a:schemeClr val="accent4"/>
                </a:solidFill>
                <a:latin typeface="Trade Gothic Next" panose="020B0503040303020004" pitchFamily="34" charset="0"/>
              </a:rPr>
              <a:t>particularité</a:t>
            </a:r>
            <a:r>
              <a:rPr lang="en-CA">
                <a:solidFill>
                  <a:schemeClr val="accent4"/>
                </a:solidFill>
                <a:latin typeface="Trade Gothic Next" panose="020B0503040303020004" pitchFamily="34" charset="0"/>
              </a:rPr>
              <a:t>: </a:t>
            </a:r>
          </a:p>
          <a:p>
            <a:pPr algn="l"/>
            <a:endParaRPr lang="en-CA">
              <a:solidFill>
                <a:schemeClr val="accent4"/>
              </a:solidFill>
              <a:latin typeface="Trade Gothic Next" panose="020B0503040303020004" pitchFamily="34" charset="0"/>
            </a:endParaRPr>
          </a:p>
          <a:p>
            <a:pPr marL="285750" indent="-285750" algn="l">
              <a:buFontTx/>
              <a:buChar char="-"/>
            </a:pPr>
            <a:r>
              <a:rPr lang="en-CA">
                <a:solidFill>
                  <a:schemeClr val="accent4"/>
                </a:solidFill>
                <a:latin typeface="Trade Gothic Next" panose="020B0503040303020004" pitchFamily="34" charset="0"/>
              </a:rPr>
              <a:t>Bits un </a:t>
            </a:r>
            <a:r>
              <a:rPr lang="en-CA" err="1">
                <a:solidFill>
                  <a:schemeClr val="accent4"/>
                </a:solidFill>
                <a:latin typeface="Trade Gothic Next" panose="020B0503040303020004" pitchFamily="34" charset="0"/>
              </a:rPr>
              <a:t>peu</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differentes</a:t>
            </a:r>
            <a:r>
              <a:rPr lang="en-CA">
                <a:solidFill>
                  <a:schemeClr val="accent4"/>
                </a:solidFill>
                <a:latin typeface="Trade Gothic Next" panose="020B0503040303020004" pitchFamily="34" charset="0"/>
              </a:rPr>
              <a:t>: </a:t>
            </a:r>
          </a:p>
          <a:p>
            <a:pPr algn="l"/>
            <a:endParaRPr lang="en-CA">
              <a:solidFill>
                <a:schemeClr val="accent4"/>
              </a:solidFill>
              <a:latin typeface="Trade Gothic Next" panose="020B0503040303020004" pitchFamily="34" charset="0"/>
            </a:endParaRPr>
          </a:p>
          <a:p>
            <a:pPr marL="742950" lvl="1" indent="-285750">
              <a:buFontTx/>
              <a:buChar char="-"/>
            </a:pPr>
            <a:r>
              <a:rPr lang="en-CA" err="1">
                <a:solidFill>
                  <a:schemeClr val="accent4"/>
                </a:solidFill>
                <a:latin typeface="Trade Gothic Next" panose="020B0503040303020004" pitchFamily="34" charset="0"/>
              </a:rPr>
              <a:t>Toutes</a:t>
            </a:r>
            <a:r>
              <a:rPr lang="en-CA">
                <a:solidFill>
                  <a:schemeClr val="accent4"/>
                </a:solidFill>
                <a:latin typeface="Trade Gothic Next" panose="020B0503040303020004" pitchFamily="34" charset="0"/>
              </a:rPr>
              <a:t> les </a:t>
            </a:r>
            <a:r>
              <a:rPr lang="en-CA" err="1">
                <a:solidFill>
                  <a:schemeClr val="accent4"/>
                </a:solidFill>
                <a:latin typeface="Trade Gothic Next" panose="020B0503040303020004" pitchFamily="34" charset="0"/>
              </a:rPr>
              <a:t>valeurs</a:t>
            </a:r>
            <a:r>
              <a:rPr lang="en-CA">
                <a:solidFill>
                  <a:schemeClr val="accent4"/>
                </a:solidFill>
                <a:latin typeface="Trade Gothic Next" panose="020B0503040303020004" pitchFamily="34" charset="0"/>
              </a:rPr>
              <a:t> ENTRE 0 et 1 == Superposition</a:t>
            </a:r>
          </a:p>
          <a:p>
            <a:pPr lvl="1"/>
            <a:endParaRPr lang="en-CA">
              <a:solidFill>
                <a:schemeClr val="accent4"/>
              </a:solidFill>
              <a:latin typeface="Trade Gothic Next" panose="020B0503040303020004" pitchFamily="34" charset="0"/>
            </a:endParaRPr>
          </a:p>
          <a:p>
            <a:pPr marL="742950" lvl="1" indent="-285750">
              <a:buFontTx/>
              <a:buChar char="-"/>
            </a:pPr>
            <a:r>
              <a:rPr lang="en-CA" err="1">
                <a:solidFill>
                  <a:schemeClr val="accent4"/>
                </a:solidFill>
                <a:latin typeface="Trade Gothic Next" panose="020B0503040303020004" pitchFamily="34" charset="0"/>
              </a:rPr>
              <a:t>Appelés</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QuBits</a:t>
            </a:r>
            <a:r>
              <a:rPr lang="en-CA">
                <a:solidFill>
                  <a:schemeClr val="accent4"/>
                </a:solidFill>
                <a:latin typeface="Trade Gothic Next" panose="020B0503040303020004" pitchFamily="34" charset="0"/>
              </a:rPr>
              <a:t>”</a:t>
            </a:r>
          </a:p>
          <a:p>
            <a:pPr lvl="1"/>
            <a:endParaRPr lang="en-CA">
              <a:solidFill>
                <a:schemeClr val="accent4"/>
              </a:solidFill>
              <a:latin typeface="Trade Gothic Next" panose="020B0503040303020004" pitchFamily="34" charset="0"/>
            </a:endParaRPr>
          </a:p>
          <a:p>
            <a:pPr marL="742950" lvl="1" indent="-285750">
              <a:buFontTx/>
              <a:buChar char="-"/>
            </a:pPr>
            <a:r>
              <a:rPr lang="en-CA" u="sng" err="1">
                <a:solidFill>
                  <a:schemeClr val="accent4"/>
                </a:solidFill>
                <a:latin typeface="Trade Gothic Next" panose="020B0503040303020004" pitchFamily="34" charset="0"/>
              </a:rPr>
              <a:t>QU</a:t>
            </a:r>
            <a:r>
              <a:rPr lang="en-CA" err="1">
                <a:solidFill>
                  <a:schemeClr val="accent4"/>
                </a:solidFill>
                <a:latin typeface="Trade Gothic Next" panose="020B0503040303020004" pitchFamily="34" charset="0"/>
              </a:rPr>
              <a:t>antum</a:t>
            </a:r>
            <a:r>
              <a:rPr lang="en-CA">
                <a:solidFill>
                  <a:schemeClr val="accent4"/>
                </a:solidFill>
                <a:latin typeface="Trade Gothic Next" panose="020B0503040303020004" pitchFamily="34" charset="0"/>
              </a:rPr>
              <a:t> - </a:t>
            </a:r>
            <a:r>
              <a:rPr lang="en-CA" u="sng">
                <a:solidFill>
                  <a:schemeClr val="accent4"/>
                </a:solidFill>
                <a:latin typeface="Trade Gothic Next" panose="020B0503040303020004" pitchFamily="34" charset="0"/>
              </a:rPr>
              <a:t>BITS</a:t>
            </a:r>
          </a:p>
          <a:p>
            <a:pPr algn="l"/>
            <a:endParaRPr lang="en-US">
              <a:solidFill>
                <a:schemeClr val="accent4"/>
              </a:solidFill>
              <a:latin typeface="Trade Gothic Next" panose="020B0503040303020004" pitchFamily="34" charset="0"/>
            </a:endParaRPr>
          </a:p>
        </p:txBody>
      </p:sp>
    </p:spTree>
    <p:extLst>
      <p:ext uri="{BB962C8B-B14F-4D97-AF65-F5344CB8AC3E}">
        <p14:creationId xmlns:p14="http://schemas.microsoft.com/office/powerpoint/2010/main" val="3865168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4">
            <a:extLst>
              <a:ext uri="{FF2B5EF4-FFF2-40B4-BE49-F238E27FC236}">
                <a16:creationId xmlns:a16="http://schemas.microsoft.com/office/drawing/2014/main" id="{3377CB22-4792-4DA8-824E-FA75AA1A4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9127"/>
            <a:ext cx="4292600" cy="6839746"/>
          </a:xfrm>
          <a:prstGeom prst="rect">
            <a:avLst/>
          </a:prstGeom>
        </p:spPr>
      </p:pic>
      <p:sp>
        <p:nvSpPr>
          <p:cNvPr id="5" name="TextBox 4">
            <a:extLst>
              <a:ext uri="{FF2B5EF4-FFF2-40B4-BE49-F238E27FC236}">
                <a16:creationId xmlns:a16="http://schemas.microsoft.com/office/drawing/2014/main" id="{2B177618-1069-4F0C-9AC9-256B2F482988}"/>
              </a:ext>
            </a:extLst>
          </p:cNvPr>
          <p:cNvSpPr txBox="1"/>
          <p:nvPr/>
        </p:nvSpPr>
        <p:spPr>
          <a:xfrm>
            <a:off x="5062504" y="905232"/>
            <a:ext cx="6710396" cy="5047536"/>
          </a:xfrm>
          <a:prstGeom prst="rect">
            <a:avLst/>
          </a:prstGeom>
          <a:noFill/>
        </p:spPr>
        <p:txBody>
          <a:bodyPr wrap="square" rtlCol="0">
            <a:spAutoFit/>
          </a:bodyPr>
          <a:lstStyle/>
          <a:p>
            <a:pPr algn="ctr"/>
            <a:r>
              <a:rPr lang="en-CA" sz="3400" u="sng" err="1">
                <a:solidFill>
                  <a:schemeClr val="accent4"/>
                </a:solidFill>
                <a:latin typeface="Trade Gothic Inline" panose="020B0504030203020204" pitchFamily="34" charset="0"/>
              </a:rPr>
              <a:t>L’Ordinateur</a:t>
            </a:r>
            <a:r>
              <a:rPr lang="en-CA" sz="3400" u="sng">
                <a:solidFill>
                  <a:schemeClr val="accent4"/>
                </a:solidFill>
                <a:latin typeface="Trade Gothic Inline" panose="020B0504030203020204" pitchFamily="34" charset="0"/>
              </a:rPr>
              <a:t> </a:t>
            </a:r>
            <a:r>
              <a:rPr lang="en-CA" sz="3400" u="sng" err="1">
                <a:solidFill>
                  <a:schemeClr val="accent4"/>
                </a:solidFill>
                <a:latin typeface="Trade Gothic Inline" panose="020B0504030203020204" pitchFamily="34" charset="0"/>
              </a:rPr>
              <a:t>Quantique</a:t>
            </a:r>
            <a:endParaRPr lang="en-CA" sz="3400" u="sng">
              <a:solidFill>
                <a:schemeClr val="accent4"/>
              </a:solidFill>
              <a:latin typeface="Trade Gothic Inline" panose="020B0504030203020204" pitchFamily="34" charset="0"/>
            </a:endParaRPr>
          </a:p>
          <a:p>
            <a:pPr algn="l"/>
            <a:endParaRPr lang="en-CA">
              <a:solidFill>
                <a:schemeClr val="accent4"/>
              </a:solidFill>
              <a:latin typeface="Trade Gothic Next" panose="020B0503040303020004" pitchFamily="34" charset="0"/>
            </a:endParaRPr>
          </a:p>
          <a:p>
            <a:pPr algn="l"/>
            <a:endParaRPr lang="en-CA">
              <a:solidFill>
                <a:schemeClr val="accent4"/>
              </a:solidFill>
              <a:latin typeface="Trade Gothic Next" panose="020B0503040303020004" pitchFamily="34" charset="0"/>
            </a:endParaRPr>
          </a:p>
          <a:p>
            <a:pPr algn="l"/>
            <a:endParaRPr lang="en-CA">
              <a:solidFill>
                <a:schemeClr val="accent4"/>
              </a:solidFill>
              <a:latin typeface="Trade Gothic Next" panose="020B0503040303020004" pitchFamily="34" charset="0"/>
            </a:endParaRPr>
          </a:p>
          <a:p>
            <a:pPr algn="l"/>
            <a:r>
              <a:rPr lang="en-CA" err="1">
                <a:solidFill>
                  <a:schemeClr val="accent4"/>
                </a:solidFill>
                <a:latin typeface="Trade Gothic Next" panose="020B0503040303020004" pitchFamily="34" charset="0"/>
              </a:rPr>
              <a:t>Fonctionnement</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général</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Pareil</a:t>
            </a:r>
            <a:r>
              <a:rPr lang="en-CA">
                <a:solidFill>
                  <a:schemeClr val="accent4"/>
                </a:solidFill>
                <a:latin typeface="Trade Gothic Next" panose="020B0503040303020004" pitchFamily="34" charset="0"/>
              </a:rPr>
              <a:t> à </a:t>
            </a:r>
            <a:r>
              <a:rPr lang="en-CA" err="1">
                <a:solidFill>
                  <a:schemeClr val="accent4"/>
                </a:solidFill>
                <a:latin typeface="Trade Gothic Next" panose="020B0503040303020004" pitchFamily="34" charset="0"/>
              </a:rPr>
              <a:t>celui</a:t>
            </a:r>
            <a:r>
              <a:rPr lang="en-CA">
                <a:solidFill>
                  <a:schemeClr val="accent4"/>
                </a:solidFill>
                <a:latin typeface="Trade Gothic Next" panose="020B0503040303020004" pitchFamily="34" charset="0"/>
              </a:rPr>
              <a:t> de </a:t>
            </a:r>
            <a:r>
              <a:rPr lang="en-CA" err="1">
                <a:solidFill>
                  <a:schemeClr val="accent4"/>
                </a:solidFill>
                <a:latin typeface="Trade Gothic Next" panose="020B0503040303020004" pitchFamily="34" charset="0"/>
              </a:rPr>
              <a:t>l’Ordinateur</a:t>
            </a:r>
            <a:r>
              <a:rPr lang="en-CA">
                <a:solidFill>
                  <a:schemeClr val="accent4"/>
                </a:solidFill>
                <a:latin typeface="Trade Gothic Next" panose="020B0503040303020004" pitchFamily="34" charset="0"/>
              </a:rPr>
              <a:t> Classique.</a:t>
            </a:r>
          </a:p>
          <a:p>
            <a:pPr algn="l"/>
            <a:endParaRPr lang="en-CA">
              <a:solidFill>
                <a:schemeClr val="accent4"/>
              </a:solidFill>
              <a:latin typeface="Trade Gothic Next" panose="020B0503040303020004" pitchFamily="34" charset="0"/>
            </a:endParaRPr>
          </a:p>
          <a:p>
            <a:pPr algn="l"/>
            <a:endParaRPr lang="en-CA">
              <a:solidFill>
                <a:schemeClr val="accent4"/>
              </a:solidFill>
              <a:latin typeface="Trade Gothic Next" panose="020B0503040303020004" pitchFamily="34" charset="0"/>
            </a:endParaRPr>
          </a:p>
          <a:p>
            <a:pPr algn="l"/>
            <a:r>
              <a:rPr lang="en-CA">
                <a:solidFill>
                  <a:schemeClr val="accent4"/>
                </a:solidFill>
                <a:latin typeface="Trade Gothic Next" panose="020B0503040303020004" pitchFamily="34" charset="0"/>
              </a:rPr>
              <a:t>Une petite </a:t>
            </a:r>
            <a:r>
              <a:rPr lang="en-CA" err="1">
                <a:solidFill>
                  <a:schemeClr val="accent4"/>
                </a:solidFill>
                <a:latin typeface="Trade Gothic Next" panose="020B0503040303020004" pitchFamily="34" charset="0"/>
              </a:rPr>
              <a:t>particularité</a:t>
            </a:r>
            <a:r>
              <a:rPr lang="en-CA">
                <a:solidFill>
                  <a:schemeClr val="accent4"/>
                </a:solidFill>
                <a:latin typeface="Trade Gothic Next" panose="020B0503040303020004" pitchFamily="34" charset="0"/>
              </a:rPr>
              <a:t>: </a:t>
            </a:r>
          </a:p>
          <a:p>
            <a:pPr algn="l"/>
            <a:endParaRPr lang="en-CA">
              <a:solidFill>
                <a:schemeClr val="accent4"/>
              </a:solidFill>
              <a:latin typeface="Trade Gothic Next" panose="020B0503040303020004" pitchFamily="34" charset="0"/>
            </a:endParaRPr>
          </a:p>
          <a:p>
            <a:pPr marL="285750" indent="-285750" algn="l">
              <a:buFontTx/>
              <a:buChar char="-"/>
            </a:pPr>
            <a:r>
              <a:rPr lang="en-CA">
                <a:solidFill>
                  <a:schemeClr val="accent4"/>
                </a:solidFill>
                <a:latin typeface="Trade Gothic Next" panose="020B0503040303020004" pitchFamily="34" charset="0"/>
              </a:rPr>
              <a:t>Bits un </a:t>
            </a:r>
            <a:r>
              <a:rPr lang="en-CA" err="1">
                <a:solidFill>
                  <a:schemeClr val="accent4"/>
                </a:solidFill>
                <a:latin typeface="Trade Gothic Next" panose="020B0503040303020004" pitchFamily="34" charset="0"/>
              </a:rPr>
              <a:t>peu</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differentes</a:t>
            </a:r>
            <a:r>
              <a:rPr lang="en-CA">
                <a:solidFill>
                  <a:schemeClr val="accent4"/>
                </a:solidFill>
                <a:latin typeface="Trade Gothic Next" panose="020B0503040303020004" pitchFamily="34" charset="0"/>
              </a:rPr>
              <a:t>: </a:t>
            </a:r>
          </a:p>
          <a:p>
            <a:pPr algn="l"/>
            <a:endParaRPr lang="en-CA">
              <a:solidFill>
                <a:schemeClr val="accent4"/>
              </a:solidFill>
              <a:latin typeface="Trade Gothic Next" panose="020B0503040303020004" pitchFamily="34" charset="0"/>
            </a:endParaRPr>
          </a:p>
          <a:p>
            <a:pPr marL="742950" lvl="1" indent="-285750">
              <a:buFontTx/>
              <a:buChar char="-"/>
            </a:pPr>
            <a:r>
              <a:rPr lang="en-CA" err="1">
                <a:solidFill>
                  <a:schemeClr val="accent4"/>
                </a:solidFill>
                <a:latin typeface="Trade Gothic Next" panose="020B0503040303020004" pitchFamily="34" charset="0"/>
              </a:rPr>
              <a:t>Toutes</a:t>
            </a:r>
            <a:r>
              <a:rPr lang="en-CA">
                <a:solidFill>
                  <a:schemeClr val="accent4"/>
                </a:solidFill>
                <a:latin typeface="Trade Gothic Next" panose="020B0503040303020004" pitchFamily="34" charset="0"/>
              </a:rPr>
              <a:t> les </a:t>
            </a:r>
            <a:r>
              <a:rPr lang="en-CA" err="1">
                <a:solidFill>
                  <a:schemeClr val="accent4"/>
                </a:solidFill>
                <a:latin typeface="Trade Gothic Next" panose="020B0503040303020004" pitchFamily="34" charset="0"/>
              </a:rPr>
              <a:t>valeurs</a:t>
            </a:r>
            <a:r>
              <a:rPr lang="en-CA">
                <a:solidFill>
                  <a:schemeClr val="accent4"/>
                </a:solidFill>
                <a:latin typeface="Trade Gothic Next" panose="020B0503040303020004" pitchFamily="34" charset="0"/>
              </a:rPr>
              <a:t> ENTRE 0 et 1 == Superposition</a:t>
            </a:r>
          </a:p>
          <a:p>
            <a:pPr lvl="1"/>
            <a:endParaRPr lang="en-CA">
              <a:solidFill>
                <a:schemeClr val="accent4"/>
              </a:solidFill>
              <a:latin typeface="Trade Gothic Next" panose="020B0503040303020004" pitchFamily="34" charset="0"/>
            </a:endParaRPr>
          </a:p>
          <a:p>
            <a:pPr marL="742950" lvl="1" indent="-285750">
              <a:buFontTx/>
              <a:buChar char="-"/>
            </a:pPr>
            <a:r>
              <a:rPr lang="en-CA" err="1">
                <a:solidFill>
                  <a:schemeClr val="accent4"/>
                </a:solidFill>
                <a:latin typeface="Trade Gothic Next" panose="020B0503040303020004" pitchFamily="34" charset="0"/>
              </a:rPr>
              <a:t>Appelés</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QuBits</a:t>
            </a:r>
            <a:r>
              <a:rPr lang="en-CA">
                <a:solidFill>
                  <a:schemeClr val="accent4"/>
                </a:solidFill>
                <a:latin typeface="Trade Gothic Next" panose="020B0503040303020004" pitchFamily="34" charset="0"/>
              </a:rPr>
              <a:t>”</a:t>
            </a:r>
          </a:p>
          <a:p>
            <a:pPr lvl="1"/>
            <a:endParaRPr lang="en-CA">
              <a:solidFill>
                <a:schemeClr val="accent4"/>
              </a:solidFill>
              <a:latin typeface="Trade Gothic Next" panose="020B0503040303020004" pitchFamily="34" charset="0"/>
            </a:endParaRPr>
          </a:p>
          <a:p>
            <a:pPr marL="742950" lvl="1" indent="-285750">
              <a:buFontTx/>
              <a:buChar char="-"/>
            </a:pPr>
            <a:r>
              <a:rPr lang="en-CA" u="sng" err="1">
                <a:solidFill>
                  <a:schemeClr val="accent4"/>
                </a:solidFill>
                <a:latin typeface="Trade Gothic Next" panose="020B0503040303020004" pitchFamily="34" charset="0"/>
              </a:rPr>
              <a:t>QU</a:t>
            </a:r>
            <a:r>
              <a:rPr lang="en-CA" err="1">
                <a:solidFill>
                  <a:schemeClr val="accent4"/>
                </a:solidFill>
                <a:latin typeface="Trade Gothic Next" panose="020B0503040303020004" pitchFamily="34" charset="0"/>
              </a:rPr>
              <a:t>antum</a:t>
            </a:r>
            <a:r>
              <a:rPr lang="en-CA">
                <a:solidFill>
                  <a:schemeClr val="accent4"/>
                </a:solidFill>
                <a:latin typeface="Trade Gothic Next" panose="020B0503040303020004" pitchFamily="34" charset="0"/>
              </a:rPr>
              <a:t> - </a:t>
            </a:r>
            <a:r>
              <a:rPr lang="en-CA" u="sng">
                <a:solidFill>
                  <a:schemeClr val="accent4"/>
                </a:solidFill>
                <a:latin typeface="Trade Gothic Next" panose="020B0503040303020004" pitchFamily="34" charset="0"/>
              </a:rPr>
              <a:t>BITS</a:t>
            </a:r>
          </a:p>
          <a:p>
            <a:pPr algn="l"/>
            <a:endParaRPr lang="en-US">
              <a:solidFill>
                <a:schemeClr val="accent4"/>
              </a:solidFill>
              <a:latin typeface="Trade Gothic Next" panose="020B0503040303020004" pitchFamily="34" charset="0"/>
            </a:endParaRPr>
          </a:p>
        </p:txBody>
      </p:sp>
    </p:spTree>
    <p:extLst>
      <p:ext uri="{BB962C8B-B14F-4D97-AF65-F5344CB8AC3E}">
        <p14:creationId xmlns:p14="http://schemas.microsoft.com/office/powerpoint/2010/main" val="2587123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4">
            <a:extLst>
              <a:ext uri="{FF2B5EF4-FFF2-40B4-BE49-F238E27FC236}">
                <a16:creationId xmlns:a16="http://schemas.microsoft.com/office/drawing/2014/main" id="{3377CB22-4792-4DA8-824E-FA75AA1A4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6604" y="9127"/>
            <a:ext cx="4292600" cy="6839746"/>
          </a:xfrm>
          <a:prstGeom prst="rect">
            <a:avLst/>
          </a:prstGeom>
        </p:spPr>
      </p:pic>
      <p:sp>
        <p:nvSpPr>
          <p:cNvPr id="5" name="TextBox 4">
            <a:extLst>
              <a:ext uri="{FF2B5EF4-FFF2-40B4-BE49-F238E27FC236}">
                <a16:creationId xmlns:a16="http://schemas.microsoft.com/office/drawing/2014/main" id="{2B177618-1069-4F0C-9AC9-256B2F482988}"/>
              </a:ext>
            </a:extLst>
          </p:cNvPr>
          <p:cNvSpPr txBox="1"/>
          <p:nvPr/>
        </p:nvSpPr>
        <p:spPr>
          <a:xfrm>
            <a:off x="12359540" y="905232"/>
            <a:ext cx="6710396" cy="5047536"/>
          </a:xfrm>
          <a:prstGeom prst="rect">
            <a:avLst/>
          </a:prstGeom>
          <a:noFill/>
        </p:spPr>
        <p:txBody>
          <a:bodyPr wrap="square" rtlCol="0">
            <a:spAutoFit/>
          </a:bodyPr>
          <a:lstStyle/>
          <a:p>
            <a:pPr algn="ctr"/>
            <a:r>
              <a:rPr lang="en-CA" sz="3400" u="sng" err="1">
                <a:solidFill>
                  <a:schemeClr val="accent4"/>
                </a:solidFill>
                <a:latin typeface="Trade Gothic Inline" panose="020B0504030203020204" pitchFamily="34" charset="0"/>
              </a:rPr>
              <a:t>L’Ordinateur</a:t>
            </a:r>
            <a:r>
              <a:rPr lang="en-CA" sz="3400" u="sng">
                <a:solidFill>
                  <a:schemeClr val="accent4"/>
                </a:solidFill>
                <a:latin typeface="Trade Gothic Inline" panose="020B0504030203020204" pitchFamily="34" charset="0"/>
              </a:rPr>
              <a:t> </a:t>
            </a:r>
            <a:r>
              <a:rPr lang="en-CA" sz="3400" u="sng" err="1">
                <a:solidFill>
                  <a:schemeClr val="accent4"/>
                </a:solidFill>
                <a:latin typeface="Trade Gothic Inline" panose="020B0504030203020204" pitchFamily="34" charset="0"/>
              </a:rPr>
              <a:t>Quantique</a:t>
            </a:r>
            <a:endParaRPr lang="en-CA" sz="3400" u="sng">
              <a:solidFill>
                <a:schemeClr val="accent4"/>
              </a:solidFill>
              <a:latin typeface="Trade Gothic Inline" panose="020B0504030203020204" pitchFamily="34" charset="0"/>
            </a:endParaRPr>
          </a:p>
          <a:p>
            <a:pPr algn="l"/>
            <a:endParaRPr lang="en-CA">
              <a:solidFill>
                <a:schemeClr val="accent4"/>
              </a:solidFill>
              <a:latin typeface="Trade Gothic Next" panose="020B0503040303020004" pitchFamily="34" charset="0"/>
            </a:endParaRPr>
          </a:p>
          <a:p>
            <a:pPr algn="l"/>
            <a:endParaRPr lang="en-CA">
              <a:solidFill>
                <a:schemeClr val="accent4"/>
              </a:solidFill>
              <a:latin typeface="Trade Gothic Next" panose="020B0503040303020004" pitchFamily="34" charset="0"/>
            </a:endParaRPr>
          </a:p>
          <a:p>
            <a:pPr algn="l"/>
            <a:endParaRPr lang="en-CA">
              <a:solidFill>
                <a:schemeClr val="accent4"/>
              </a:solidFill>
              <a:latin typeface="Trade Gothic Next" panose="020B0503040303020004" pitchFamily="34" charset="0"/>
            </a:endParaRPr>
          </a:p>
          <a:p>
            <a:pPr algn="l"/>
            <a:r>
              <a:rPr lang="en-CA" err="1">
                <a:solidFill>
                  <a:schemeClr val="accent4"/>
                </a:solidFill>
                <a:latin typeface="Trade Gothic Next" panose="020B0503040303020004" pitchFamily="34" charset="0"/>
              </a:rPr>
              <a:t>Fonctionnement</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général</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Pareil</a:t>
            </a:r>
            <a:r>
              <a:rPr lang="en-CA">
                <a:solidFill>
                  <a:schemeClr val="accent4"/>
                </a:solidFill>
                <a:latin typeface="Trade Gothic Next" panose="020B0503040303020004" pitchFamily="34" charset="0"/>
              </a:rPr>
              <a:t> à </a:t>
            </a:r>
            <a:r>
              <a:rPr lang="en-CA" err="1">
                <a:solidFill>
                  <a:schemeClr val="accent4"/>
                </a:solidFill>
                <a:latin typeface="Trade Gothic Next" panose="020B0503040303020004" pitchFamily="34" charset="0"/>
              </a:rPr>
              <a:t>celui</a:t>
            </a:r>
            <a:r>
              <a:rPr lang="en-CA">
                <a:solidFill>
                  <a:schemeClr val="accent4"/>
                </a:solidFill>
                <a:latin typeface="Trade Gothic Next" panose="020B0503040303020004" pitchFamily="34" charset="0"/>
              </a:rPr>
              <a:t> de </a:t>
            </a:r>
            <a:r>
              <a:rPr lang="en-CA" err="1">
                <a:solidFill>
                  <a:schemeClr val="accent4"/>
                </a:solidFill>
                <a:latin typeface="Trade Gothic Next" panose="020B0503040303020004" pitchFamily="34" charset="0"/>
              </a:rPr>
              <a:t>l’Ordinateur</a:t>
            </a:r>
            <a:r>
              <a:rPr lang="en-CA">
                <a:solidFill>
                  <a:schemeClr val="accent4"/>
                </a:solidFill>
                <a:latin typeface="Trade Gothic Next" panose="020B0503040303020004" pitchFamily="34" charset="0"/>
              </a:rPr>
              <a:t> Classique.</a:t>
            </a:r>
          </a:p>
          <a:p>
            <a:pPr algn="l"/>
            <a:endParaRPr lang="en-CA">
              <a:solidFill>
                <a:schemeClr val="accent4"/>
              </a:solidFill>
              <a:latin typeface="Trade Gothic Next" panose="020B0503040303020004" pitchFamily="34" charset="0"/>
            </a:endParaRPr>
          </a:p>
          <a:p>
            <a:pPr algn="l"/>
            <a:endParaRPr lang="en-CA">
              <a:solidFill>
                <a:schemeClr val="accent4"/>
              </a:solidFill>
              <a:latin typeface="Trade Gothic Next" panose="020B0503040303020004" pitchFamily="34" charset="0"/>
            </a:endParaRPr>
          </a:p>
          <a:p>
            <a:pPr algn="l"/>
            <a:r>
              <a:rPr lang="en-CA">
                <a:solidFill>
                  <a:schemeClr val="accent4"/>
                </a:solidFill>
                <a:latin typeface="Trade Gothic Next" panose="020B0503040303020004" pitchFamily="34" charset="0"/>
              </a:rPr>
              <a:t>Une petite </a:t>
            </a:r>
            <a:r>
              <a:rPr lang="en-CA" err="1">
                <a:solidFill>
                  <a:schemeClr val="accent4"/>
                </a:solidFill>
                <a:latin typeface="Trade Gothic Next" panose="020B0503040303020004" pitchFamily="34" charset="0"/>
              </a:rPr>
              <a:t>particularité</a:t>
            </a:r>
            <a:r>
              <a:rPr lang="en-CA">
                <a:solidFill>
                  <a:schemeClr val="accent4"/>
                </a:solidFill>
                <a:latin typeface="Trade Gothic Next" panose="020B0503040303020004" pitchFamily="34" charset="0"/>
              </a:rPr>
              <a:t>: </a:t>
            </a:r>
          </a:p>
          <a:p>
            <a:pPr algn="l"/>
            <a:endParaRPr lang="en-CA">
              <a:solidFill>
                <a:schemeClr val="accent4"/>
              </a:solidFill>
              <a:latin typeface="Trade Gothic Next" panose="020B0503040303020004" pitchFamily="34" charset="0"/>
            </a:endParaRPr>
          </a:p>
          <a:p>
            <a:pPr marL="285750" indent="-285750" algn="l">
              <a:buFontTx/>
              <a:buChar char="-"/>
            </a:pPr>
            <a:r>
              <a:rPr lang="en-CA">
                <a:solidFill>
                  <a:schemeClr val="accent4"/>
                </a:solidFill>
                <a:latin typeface="Trade Gothic Next" panose="020B0503040303020004" pitchFamily="34" charset="0"/>
              </a:rPr>
              <a:t>Bits un </a:t>
            </a:r>
            <a:r>
              <a:rPr lang="en-CA" err="1">
                <a:solidFill>
                  <a:schemeClr val="accent4"/>
                </a:solidFill>
                <a:latin typeface="Trade Gothic Next" panose="020B0503040303020004" pitchFamily="34" charset="0"/>
              </a:rPr>
              <a:t>peu</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differentes</a:t>
            </a:r>
            <a:r>
              <a:rPr lang="en-CA">
                <a:solidFill>
                  <a:schemeClr val="accent4"/>
                </a:solidFill>
                <a:latin typeface="Trade Gothic Next" panose="020B0503040303020004" pitchFamily="34" charset="0"/>
              </a:rPr>
              <a:t>: </a:t>
            </a:r>
          </a:p>
          <a:p>
            <a:pPr algn="l"/>
            <a:endParaRPr lang="en-CA">
              <a:solidFill>
                <a:schemeClr val="accent4"/>
              </a:solidFill>
              <a:latin typeface="Trade Gothic Next" panose="020B0503040303020004" pitchFamily="34" charset="0"/>
            </a:endParaRPr>
          </a:p>
          <a:p>
            <a:pPr marL="742950" lvl="1" indent="-285750">
              <a:buFontTx/>
              <a:buChar char="-"/>
            </a:pPr>
            <a:r>
              <a:rPr lang="en-CA" err="1">
                <a:solidFill>
                  <a:schemeClr val="accent4"/>
                </a:solidFill>
                <a:latin typeface="Trade Gothic Next" panose="020B0503040303020004" pitchFamily="34" charset="0"/>
              </a:rPr>
              <a:t>Toutes</a:t>
            </a:r>
            <a:r>
              <a:rPr lang="en-CA">
                <a:solidFill>
                  <a:schemeClr val="accent4"/>
                </a:solidFill>
                <a:latin typeface="Trade Gothic Next" panose="020B0503040303020004" pitchFamily="34" charset="0"/>
              </a:rPr>
              <a:t> les </a:t>
            </a:r>
            <a:r>
              <a:rPr lang="en-CA" err="1">
                <a:solidFill>
                  <a:schemeClr val="accent4"/>
                </a:solidFill>
                <a:latin typeface="Trade Gothic Next" panose="020B0503040303020004" pitchFamily="34" charset="0"/>
              </a:rPr>
              <a:t>valeurs</a:t>
            </a:r>
            <a:r>
              <a:rPr lang="en-CA">
                <a:solidFill>
                  <a:schemeClr val="accent4"/>
                </a:solidFill>
                <a:latin typeface="Trade Gothic Next" panose="020B0503040303020004" pitchFamily="34" charset="0"/>
              </a:rPr>
              <a:t> ENTRE 0 et 1 == Superposition</a:t>
            </a:r>
          </a:p>
          <a:p>
            <a:pPr lvl="1"/>
            <a:endParaRPr lang="en-CA">
              <a:solidFill>
                <a:schemeClr val="accent4"/>
              </a:solidFill>
              <a:latin typeface="Trade Gothic Next" panose="020B0503040303020004" pitchFamily="34" charset="0"/>
            </a:endParaRPr>
          </a:p>
          <a:p>
            <a:pPr marL="742950" lvl="1" indent="-285750">
              <a:buFontTx/>
              <a:buChar char="-"/>
            </a:pPr>
            <a:r>
              <a:rPr lang="en-CA" err="1">
                <a:solidFill>
                  <a:schemeClr val="accent4"/>
                </a:solidFill>
                <a:latin typeface="Trade Gothic Next" panose="020B0503040303020004" pitchFamily="34" charset="0"/>
              </a:rPr>
              <a:t>Appelés</a:t>
            </a:r>
            <a:r>
              <a:rPr lang="en-CA">
                <a:solidFill>
                  <a:schemeClr val="accent4"/>
                </a:solidFill>
                <a:latin typeface="Trade Gothic Next" panose="020B0503040303020004" pitchFamily="34" charset="0"/>
              </a:rPr>
              <a:t> “</a:t>
            </a:r>
            <a:r>
              <a:rPr lang="en-CA" err="1">
                <a:solidFill>
                  <a:schemeClr val="accent4"/>
                </a:solidFill>
                <a:latin typeface="Trade Gothic Next" panose="020B0503040303020004" pitchFamily="34" charset="0"/>
              </a:rPr>
              <a:t>QuBits</a:t>
            </a:r>
            <a:r>
              <a:rPr lang="en-CA">
                <a:solidFill>
                  <a:schemeClr val="accent4"/>
                </a:solidFill>
                <a:latin typeface="Trade Gothic Next" panose="020B0503040303020004" pitchFamily="34" charset="0"/>
              </a:rPr>
              <a:t>”</a:t>
            </a:r>
          </a:p>
          <a:p>
            <a:pPr lvl="1"/>
            <a:endParaRPr lang="en-CA">
              <a:solidFill>
                <a:schemeClr val="accent4"/>
              </a:solidFill>
              <a:latin typeface="Trade Gothic Next" panose="020B0503040303020004" pitchFamily="34" charset="0"/>
            </a:endParaRPr>
          </a:p>
          <a:p>
            <a:pPr marL="742950" lvl="1" indent="-285750">
              <a:buFontTx/>
              <a:buChar char="-"/>
            </a:pPr>
            <a:r>
              <a:rPr lang="en-CA" u="sng" err="1">
                <a:solidFill>
                  <a:schemeClr val="accent4"/>
                </a:solidFill>
                <a:latin typeface="Trade Gothic Next" panose="020B0503040303020004" pitchFamily="34" charset="0"/>
              </a:rPr>
              <a:t>QU</a:t>
            </a:r>
            <a:r>
              <a:rPr lang="en-CA" err="1">
                <a:solidFill>
                  <a:schemeClr val="accent4"/>
                </a:solidFill>
                <a:latin typeface="Trade Gothic Next" panose="020B0503040303020004" pitchFamily="34" charset="0"/>
              </a:rPr>
              <a:t>antum</a:t>
            </a:r>
            <a:r>
              <a:rPr lang="en-CA">
                <a:solidFill>
                  <a:schemeClr val="accent4"/>
                </a:solidFill>
                <a:latin typeface="Trade Gothic Next" panose="020B0503040303020004" pitchFamily="34" charset="0"/>
              </a:rPr>
              <a:t> - </a:t>
            </a:r>
            <a:r>
              <a:rPr lang="en-CA" u="sng">
                <a:solidFill>
                  <a:schemeClr val="accent4"/>
                </a:solidFill>
                <a:latin typeface="Trade Gothic Next" panose="020B0503040303020004" pitchFamily="34" charset="0"/>
              </a:rPr>
              <a:t>BITS</a:t>
            </a:r>
          </a:p>
          <a:p>
            <a:pPr algn="l"/>
            <a:endParaRPr lang="en-US">
              <a:solidFill>
                <a:schemeClr val="accent4"/>
              </a:solidFill>
              <a:latin typeface="Trade Gothic Next" panose="020B0503040303020004" pitchFamily="34" charset="0"/>
            </a:endParaRPr>
          </a:p>
        </p:txBody>
      </p:sp>
      <p:pic>
        <p:nvPicPr>
          <p:cNvPr id="3" name="Picture 3">
            <a:extLst>
              <a:ext uri="{FF2B5EF4-FFF2-40B4-BE49-F238E27FC236}">
                <a16:creationId xmlns:a16="http://schemas.microsoft.com/office/drawing/2014/main" id="{3785B651-11B8-4287-8ECD-F199ED818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362" y="997589"/>
            <a:ext cx="1819275" cy="1438275"/>
          </a:xfrm>
          <a:prstGeom prst="rect">
            <a:avLst/>
          </a:prstGeom>
        </p:spPr>
      </p:pic>
      <p:pic>
        <p:nvPicPr>
          <p:cNvPr id="13" name="Picture 12">
            <a:extLst>
              <a:ext uri="{FF2B5EF4-FFF2-40B4-BE49-F238E27FC236}">
                <a16:creationId xmlns:a16="http://schemas.microsoft.com/office/drawing/2014/main" id="{996EE3FA-9B9C-4E15-97D5-45A8B5CFA192}"/>
              </a:ext>
            </a:extLst>
          </p:cNvPr>
          <p:cNvPicPr>
            <a:picLocks noChangeAspect="1"/>
          </p:cNvPicPr>
          <p:nvPr/>
        </p:nvPicPr>
        <p:blipFill>
          <a:blip r:embed="rId4"/>
          <a:stretch>
            <a:fillRect/>
          </a:stretch>
        </p:blipFill>
        <p:spPr>
          <a:xfrm rot="150738">
            <a:off x="5027023" y="8650471"/>
            <a:ext cx="2137957" cy="1258435"/>
          </a:xfrm>
          <a:prstGeom prst="rect">
            <a:avLst/>
          </a:prstGeom>
        </p:spPr>
      </p:pic>
      <p:sp>
        <p:nvSpPr>
          <p:cNvPr id="14" name="Isosceles Triangle 13">
            <a:extLst>
              <a:ext uri="{FF2B5EF4-FFF2-40B4-BE49-F238E27FC236}">
                <a16:creationId xmlns:a16="http://schemas.microsoft.com/office/drawing/2014/main" id="{D0AF26F4-57FB-4658-A36B-0C70934655A6}"/>
              </a:ext>
            </a:extLst>
          </p:cNvPr>
          <p:cNvSpPr/>
          <p:nvPr/>
        </p:nvSpPr>
        <p:spPr>
          <a:xfrm rot="10800000">
            <a:off x="5532349" y="7007087"/>
            <a:ext cx="1127301" cy="2272601"/>
          </a:xfrm>
          <a:prstGeom prst="triangle">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3A256E0-8CFB-4B6A-9DAA-00A37DDB53D5}"/>
              </a:ext>
            </a:extLst>
          </p:cNvPr>
          <p:cNvSpPr/>
          <p:nvPr/>
        </p:nvSpPr>
        <p:spPr>
          <a:xfrm>
            <a:off x="1516514" y="4545583"/>
            <a:ext cx="1186981" cy="118698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4400" b="1">
                <a:solidFill>
                  <a:schemeClr val="accent1">
                    <a:lumMod val="75000"/>
                  </a:schemeClr>
                </a:solidFill>
              </a:rPr>
              <a:t>1</a:t>
            </a:r>
            <a:endParaRPr lang="en-US" sz="4400" b="1">
              <a:solidFill>
                <a:schemeClr val="accent1">
                  <a:lumMod val="75000"/>
                </a:schemeClr>
              </a:solidFill>
            </a:endParaRPr>
          </a:p>
        </p:txBody>
      </p:sp>
      <p:sp>
        <p:nvSpPr>
          <p:cNvPr id="21" name="Oval 20">
            <a:extLst>
              <a:ext uri="{FF2B5EF4-FFF2-40B4-BE49-F238E27FC236}">
                <a16:creationId xmlns:a16="http://schemas.microsoft.com/office/drawing/2014/main" id="{D484243E-4DFA-4F20-ABE4-7664CCA9B0A6}"/>
              </a:ext>
            </a:extLst>
          </p:cNvPr>
          <p:cNvSpPr/>
          <p:nvPr/>
        </p:nvSpPr>
        <p:spPr>
          <a:xfrm>
            <a:off x="9354174" y="4545584"/>
            <a:ext cx="1186981" cy="1186981"/>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4400" b="1">
                <a:solidFill>
                  <a:srgbClr val="600000"/>
                </a:solidFill>
              </a:rPr>
              <a:t>0</a:t>
            </a:r>
            <a:endParaRPr lang="en-US" sz="4400" b="1">
              <a:solidFill>
                <a:srgbClr val="600000"/>
              </a:solidFill>
            </a:endParaRPr>
          </a:p>
        </p:txBody>
      </p:sp>
      <p:sp>
        <p:nvSpPr>
          <p:cNvPr id="24" name="Arrow: Left-Right 23">
            <a:extLst>
              <a:ext uri="{FF2B5EF4-FFF2-40B4-BE49-F238E27FC236}">
                <a16:creationId xmlns:a16="http://schemas.microsoft.com/office/drawing/2014/main" id="{2E04FA01-DAC4-4DEB-90DC-023DD2ACB8A9}"/>
              </a:ext>
            </a:extLst>
          </p:cNvPr>
          <p:cNvSpPr/>
          <p:nvPr/>
        </p:nvSpPr>
        <p:spPr>
          <a:xfrm rot="19292534">
            <a:off x="2365388" y="3088533"/>
            <a:ext cx="3126870" cy="912531"/>
          </a:xfrm>
          <a:prstGeom prst="leftRightArrow">
            <a:avLst>
              <a:gd name="adj1" fmla="val 23411"/>
              <a:gd name="adj2" fmla="val 7776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Arrow: Left-Right 25">
            <a:extLst>
              <a:ext uri="{FF2B5EF4-FFF2-40B4-BE49-F238E27FC236}">
                <a16:creationId xmlns:a16="http://schemas.microsoft.com/office/drawing/2014/main" id="{9256E2F2-D457-4389-AA20-CA54DD57D777}"/>
              </a:ext>
            </a:extLst>
          </p:cNvPr>
          <p:cNvSpPr/>
          <p:nvPr/>
        </p:nvSpPr>
        <p:spPr>
          <a:xfrm rot="2373532">
            <a:off x="6751179" y="3106361"/>
            <a:ext cx="3126870" cy="912531"/>
          </a:xfrm>
          <a:prstGeom prst="leftRightArrow">
            <a:avLst>
              <a:gd name="adj1" fmla="val 23411"/>
              <a:gd name="adj2" fmla="val 7776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628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785B651-11B8-4287-8ECD-F199ED818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6362" y="997589"/>
            <a:ext cx="1819275" cy="1438275"/>
          </a:xfrm>
          <a:prstGeom prst="rect">
            <a:avLst/>
          </a:prstGeom>
        </p:spPr>
      </p:pic>
      <p:sp>
        <p:nvSpPr>
          <p:cNvPr id="8" name="Arrow: Right 7">
            <a:extLst>
              <a:ext uri="{FF2B5EF4-FFF2-40B4-BE49-F238E27FC236}">
                <a16:creationId xmlns:a16="http://schemas.microsoft.com/office/drawing/2014/main" id="{A4D9F6B9-726D-460E-9A42-573DF45B7BEF}"/>
              </a:ext>
            </a:extLst>
          </p:cNvPr>
          <p:cNvSpPr/>
          <p:nvPr/>
        </p:nvSpPr>
        <p:spPr>
          <a:xfrm rot="2365472">
            <a:off x="6806242" y="3064772"/>
            <a:ext cx="2993977" cy="969264"/>
          </a:xfrm>
          <a:prstGeom prst="rightArrow">
            <a:avLst>
              <a:gd name="adj1" fmla="val 24768"/>
              <a:gd name="adj2" fmla="val 773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0EEB7FB7-31A8-4BE4-AD28-EE3822E7936B}"/>
              </a:ext>
            </a:extLst>
          </p:cNvPr>
          <p:cNvSpPr/>
          <p:nvPr/>
        </p:nvSpPr>
        <p:spPr>
          <a:xfrm>
            <a:off x="1516514" y="4545583"/>
            <a:ext cx="1186981" cy="118698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4400" b="1">
                <a:solidFill>
                  <a:schemeClr val="accent1">
                    <a:lumMod val="75000"/>
                  </a:schemeClr>
                </a:solidFill>
              </a:rPr>
              <a:t>1</a:t>
            </a:r>
            <a:endParaRPr lang="en-US" sz="4400" b="1">
              <a:solidFill>
                <a:schemeClr val="accent1">
                  <a:lumMod val="75000"/>
                </a:schemeClr>
              </a:solidFill>
            </a:endParaRPr>
          </a:p>
        </p:txBody>
      </p:sp>
      <p:sp>
        <p:nvSpPr>
          <p:cNvPr id="11" name="Oval 10">
            <a:extLst>
              <a:ext uri="{FF2B5EF4-FFF2-40B4-BE49-F238E27FC236}">
                <a16:creationId xmlns:a16="http://schemas.microsoft.com/office/drawing/2014/main" id="{B8F7147D-F31E-4013-9993-D9EB69B2F2C0}"/>
              </a:ext>
            </a:extLst>
          </p:cNvPr>
          <p:cNvSpPr/>
          <p:nvPr/>
        </p:nvSpPr>
        <p:spPr>
          <a:xfrm>
            <a:off x="9354174" y="4545584"/>
            <a:ext cx="1186981" cy="1186981"/>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4400" b="1">
                <a:solidFill>
                  <a:srgbClr val="600000"/>
                </a:solidFill>
              </a:rPr>
              <a:t>0</a:t>
            </a:r>
            <a:endParaRPr lang="en-US" sz="4400" b="1">
              <a:solidFill>
                <a:srgbClr val="600000"/>
              </a:solidFill>
            </a:endParaRPr>
          </a:p>
        </p:txBody>
      </p:sp>
      <p:pic>
        <p:nvPicPr>
          <p:cNvPr id="13" name="Picture 12">
            <a:extLst>
              <a:ext uri="{FF2B5EF4-FFF2-40B4-BE49-F238E27FC236}">
                <a16:creationId xmlns:a16="http://schemas.microsoft.com/office/drawing/2014/main" id="{996EE3FA-9B9C-4E15-97D5-45A8B5CFA192}"/>
              </a:ext>
            </a:extLst>
          </p:cNvPr>
          <p:cNvPicPr>
            <a:picLocks noChangeAspect="1"/>
          </p:cNvPicPr>
          <p:nvPr/>
        </p:nvPicPr>
        <p:blipFill>
          <a:blip r:embed="rId3"/>
          <a:stretch>
            <a:fillRect/>
          </a:stretch>
        </p:blipFill>
        <p:spPr>
          <a:xfrm rot="150738">
            <a:off x="5027023" y="4555723"/>
            <a:ext cx="2137957" cy="1258435"/>
          </a:xfrm>
          <a:prstGeom prst="rect">
            <a:avLst/>
          </a:prstGeom>
        </p:spPr>
      </p:pic>
      <p:sp>
        <p:nvSpPr>
          <p:cNvPr id="14" name="Isosceles Triangle 13">
            <a:extLst>
              <a:ext uri="{FF2B5EF4-FFF2-40B4-BE49-F238E27FC236}">
                <a16:creationId xmlns:a16="http://schemas.microsoft.com/office/drawing/2014/main" id="{D0AF26F4-57FB-4658-A36B-0C70934655A6}"/>
              </a:ext>
            </a:extLst>
          </p:cNvPr>
          <p:cNvSpPr/>
          <p:nvPr/>
        </p:nvSpPr>
        <p:spPr>
          <a:xfrm rot="10800000">
            <a:off x="5532349" y="2912339"/>
            <a:ext cx="1127301" cy="2272601"/>
          </a:xfrm>
          <a:prstGeom prst="triangle">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601814BE-ED71-41CF-8C63-5C7C035138B3}"/>
              </a:ext>
            </a:extLst>
          </p:cNvPr>
          <p:cNvSpPr/>
          <p:nvPr/>
        </p:nvSpPr>
        <p:spPr>
          <a:xfrm rot="8475178">
            <a:off x="2310684" y="3064771"/>
            <a:ext cx="2993977" cy="969264"/>
          </a:xfrm>
          <a:prstGeom prst="rightArrow">
            <a:avLst>
              <a:gd name="adj1" fmla="val 24768"/>
              <a:gd name="adj2" fmla="val 7721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F15F956E-C4DB-4990-A76C-CA40EDAFECC2}"/>
              </a:ext>
            </a:extLst>
          </p:cNvPr>
          <p:cNvSpPr txBox="1"/>
          <p:nvPr/>
        </p:nvSpPr>
        <p:spPr>
          <a:xfrm>
            <a:off x="3113132" y="7331845"/>
            <a:ext cx="6515100" cy="2185214"/>
          </a:xfrm>
          <a:prstGeom prst="rect">
            <a:avLst/>
          </a:prstGeom>
          <a:noFill/>
        </p:spPr>
        <p:txBody>
          <a:bodyPr wrap="square">
            <a:spAutoFit/>
          </a:bodyPr>
          <a:lstStyle/>
          <a:p>
            <a:r>
              <a:rPr lang="en-CA" sz="3400" dirty="0">
                <a:solidFill>
                  <a:srgbClr val="C00000"/>
                </a:solidFill>
              </a:rPr>
              <a:t>0000 </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rgbClr val="C00000"/>
                </a:solidFill>
              </a:rPr>
              <a:t>0</a:t>
            </a:r>
            <a:r>
              <a:rPr lang="en-CA" sz="3400" dirty="0">
                <a:solidFill>
                  <a:schemeClr val="accent1"/>
                </a:solidFill>
              </a:rPr>
              <a:t>1</a:t>
            </a:r>
            <a:r>
              <a:rPr lang="en-CA" sz="3400" dirty="0">
                <a:solidFill>
                  <a:srgbClr val="C00000"/>
                </a:solidFill>
              </a:rPr>
              <a:t>00</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a:t>
            </a:r>
            <a:r>
              <a:rPr lang="en-CA" sz="3400" dirty="0">
                <a:solidFill>
                  <a:srgbClr val="C00000"/>
                </a:solidFill>
              </a:rPr>
              <a:t>000</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11</a:t>
            </a:r>
            <a:r>
              <a:rPr lang="en-CA" sz="3400" dirty="0">
                <a:solidFill>
                  <a:srgbClr val="C00000"/>
                </a:solidFill>
              </a:rPr>
              <a:t>00</a:t>
            </a:r>
          </a:p>
          <a:p>
            <a:r>
              <a:rPr lang="en-CA" sz="3400" dirty="0">
                <a:solidFill>
                  <a:srgbClr val="C00000"/>
                </a:solidFill>
              </a:rPr>
              <a:t>000</a:t>
            </a:r>
            <a:r>
              <a:rPr lang="en-CA" sz="3400" dirty="0">
                <a:solidFill>
                  <a:schemeClr val="accent1"/>
                </a:solidFill>
              </a:rPr>
              <a:t>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rgbClr val="C00000"/>
                </a:solidFill>
              </a:rPr>
              <a:t>0</a:t>
            </a:r>
            <a:r>
              <a:rPr lang="en-CA" sz="3400" dirty="0">
                <a:solidFill>
                  <a:schemeClr val="accent1"/>
                </a:solidFill>
              </a:rPr>
              <a:t>1</a:t>
            </a:r>
            <a:r>
              <a:rPr lang="en-CA" sz="3400" dirty="0">
                <a:solidFill>
                  <a:srgbClr val="C00000"/>
                </a:solidFill>
              </a:rPr>
              <a:t>0</a:t>
            </a:r>
            <a:r>
              <a:rPr lang="en-CA" sz="3400" dirty="0">
                <a:solidFill>
                  <a:schemeClr val="accent1"/>
                </a:solidFill>
              </a:rPr>
              <a:t>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a:t>
            </a:r>
            <a:r>
              <a:rPr lang="en-CA" sz="3400" dirty="0">
                <a:solidFill>
                  <a:srgbClr val="C00000"/>
                </a:solidFill>
              </a:rPr>
              <a:t>00</a:t>
            </a:r>
            <a:r>
              <a:rPr lang="en-CA" sz="3400" dirty="0">
                <a:solidFill>
                  <a:schemeClr val="accent1"/>
                </a:solidFill>
              </a:rPr>
              <a:t>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11</a:t>
            </a:r>
            <a:r>
              <a:rPr lang="en-CA" sz="3400" dirty="0">
                <a:solidFill>
                  <a:srgbClr val="C00000"/>
                </a:solidFill>
              </a:rPr>
              <a:t>0</a:t>
            </a:r>
            <a:r>
              <a:rPr lang="en-CA" sz="3400" dirty="0">
                <a:solidFill>
                  <a:schemeClr val="accent1"/>
                </a:solidFill>
              </a:rPr>
              <a:t>1</a:t>
            </a:r>
          </a:p>
          <a:p>
            <a:r>
              <a:rPr lang="en-CA" sz="3400" dirty="0">
                <a:solidFill>
                  <a:srgbClr val="C00000"/>
                </a:solidFill>
              </a:rPr>
              <a:t>00</a:t>
            </a:r>
            <a:r>
              <a:rPr lang="en-CA" sz="3400" dirty="0">
                <a:solidFill>
                  <a:schemeClr val="accent1"/>
                </a:solidFill>
              </a:rPr>
              <a:t>1</a:t>
            </a:r>
            <a:r>
              <a:rPr lang="en-CA" sz="3400" dirty="0">
                <a:solidFill>
                  <a:srgbClr val="C00000"/>
                </a:solidFill>
              </a:rPr>
              <a:t>0</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rgbClr val="C00000"/>
                </a:solidFill>
              </a:rPr>
              <a:t>0</a:t>
            </a:r>
            <a:r>
              <a:rPr lang="en-CA" sz="3400" dirty="0">
                <a:solidFill>
                  <a:schemeClr val="accent1"/>
                </a:solidFill>
              </a:rPr>
              <a:t>11</a:t>
            </a:r>
            <a:r>
              <a:rPr lang="en-CA" sz="3400" dirty="0">
                <a:solidFill>
                  <a:srgbClr val="C00000"/>
                </a:solidFill>
              </a:rPr>
              <a:t>0</a:t>
            </a:r>
            <a:r>
              <a:rPr lang="en-CA" sz="3400" dirty="0">
                <a:solidFill>
                  <a:schemeClr val="accent4"/>
                </a:solidFill>
              </a:rPr>
              <a:t>   </a:t>
            </a:r>
            <a:r>
              <a:rPr lang="en-CA" sz="3400" dirty="0">
                <a:solidFill>
                  <a:schemeClr val="bg1"/>
                </a:solidFill>
              </a:rPr>
              <a:t> -</a:t>
            </a:r>
            <a:r>
              <a:rPr lang="en-CA" sz="3400" dirty="0">
                <a:solidFill>
                  <a:schemeClr val="accent4"/>
                </a:solidFill>
              </a:rPr>
              <a:t>    </a:t>
            </a:r>
            <a:r>
              <a:rPr lang="en-CA" sz="3400" dirty="0">
                <a:solidFill>
                  <a:schemeClr val="accent1"/>
                </a:solidFill>
              </a:rPr>
              <a:t>1</a:t>
            </a:r>
            <a:r>
              <a:rPr lang="en-CA" sz="3400" dirty="0">
                <a:solidFill>
                  <a:srgbClr val="C00000"/>
                </a:solidFill>
              </a:rPr>
              <a:t>0</a:t>
            </a:r>
            <a:r>
              <a:rPr lang="en-CA" sz="3400" dirty="0">
                <a:solidFill>
                  <a:schemeClr val="accent1"/>
                </a:solidFill>
              </a:rPr>
              <a:t>1</a:t>
            </a:r>
            <a:r>
              <a:rPr lang="en-CA" sz="3400" dirty="0">
                <a:solidFill>
                  <a:srgbClr val="C00000"/>
                </a:solidFill>
              </a:rPr>
              <a:t>0</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111</a:t>
            </a:r>
            <a:r>
              <a:rPr lang="en-CA" sz="3400" dirty="0">
                <a:solidFill>
                  <a:srgbClr val="C00000"/>
                </a:solidFill>
              </a:rPr>
              <a:t>0</a:t>
            </a:r>
          </a:p>
          <a:p>
            <a:r>
              <a:rPr lang="en-CA" sz="3400" dirty="0">
                <a:solidFill>
                  <a:srgbClr val="C00000"/>
                </a:solidFill>
              </a:rPr>
              <a:t>00</a:t>
            </a:r>
            <a:r>
              <a:rPr lang="en-CA" sz="3400" dirty="0">
                <a:solidFill>
                  <a:schemeClr val="accent1"/>
                </a:solidFill>
              </a:rPr>
              <a:t>11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rgbClr val="C00000"/>
                </a:solidFill>
              </a:rPr>
              <a:t>0</a:t>
            </a:r>
            <a:r>
              <a:rPr lang="en-CA" sz="3400" dirty="0">
                <a:solidFill>
                  <a:schemeClr val="accent1"/>
                </a:solidFill>
              </a:rPr>
              <a:t>111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a:t>
            </a:r>
            <a:r>
              <a:rPr lang="en-CA" sz="3400" dirty="0">
                <a:solidFill>
                  <a:srgbClr val="C00000"/>
                </a:solidFill>
              </a:rPr>
              <a:t>0</a:t>
            </a:r>
            <a:r>
              <a:rPr lang="en-CA" sz="3400" dirty="0">
                <a:solidFill>
                  <a:schemeClr val="accent1"/>
                </a:solidFill>
              </a:rPr>
              <a:t>11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1111</a:t>
            </a:r>
          </a:p>
        </p:txBody>
      </p:sp>
      <p:pic>
        <p:nvPicPr>
          <p:cNvPr id="5" name="Picture 4">
            <a:extLst>
              <a:ext uri="{FF2B5EF4-FFF2-40B4-BE49-F238E27FC236}">
                <a16:creationId xmlns:a16="http://schemas.microsoft.com/office/drawing/2014/main" id="{65985385-BE8C-468E-AB0F-300B39E4F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1394" y="11263385"/>
            <a:ext cx="904875" cy="942975"/>
          </a:xfrm>
          <a:prstGeom prst="rect">
            <a:avLst/>
          </a:prstGeom>
        </p:spPr>
      </p:pic>
      <p:pic>
        <p:nvPicPr>
          <p:cNvPr id="6" name="Picture 5">
            <a:extLst>
              <a:ext uri="{FF2B5EF4-FFF2-40B4-BE49-F238E27FC236}">
                <a16:creationId xmlns:a16="http://schemas.microsoft.com/office/drawing/2014/main" id="{7DAD8ECB-BF4E-4C35-A043-4B701EF95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30" y="11263384"/>
            <a:ext cx="904875" cy="942975"/>
          </a:xfrm>
          <a:prstGeom prst="rect">
            <a:avLst/>
          </a:prstGeom>
        </p:spPr>
      </p:pic>
      <p:pic>
        <p:nvPicPr>
          <p:cNvPr id="7" name="Picture 6">
            <a:extLst>
              <a:ext uri="{FF2B5EF4-FFF2-40B4-BE49-F238E27FC236}">
                <a16:creationId xmlns:a16="http://schemas.microsoft.com/office/drawing/2014/main" id="{39D7477C-E179-4BDF-86D6-4BF1EE472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2255" y="11263384"/>
            <a:ext cx="904875" cy="942975"/>
          </a:xfrm>
          <a:prstGeom prst="rect">
            <a:avLst/>
          </a:prstGeom>
        </p:spPr>
      </p:pic>
      <p:pic>
        <p:nvPicPr>
          <p:cNvPr id="18" name="Picture 17">
            <a:extLst>
              <a:ext uri="{FF2B5EF4-FFF2-40B4-BE49-F238E27FC236}">
                <a16:creationId xmlns:a16="http://schemas.microsoft.com/office/drawing/2014/main" id="{D156E100-1C4B-4FF8-9821-2CB50EC7E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031" y="11263385"/>
            <a:ext cx="904875" cy="942975"/>
          </a:xfrm>
          <a:prstGeom prst="rect">
            <a:avLst/>
          </a:prstGeom>
        </p:spPr>
      </p:pic>
      <p:sp>
        <p:nvSpPr>
          <p:cNvPr id="20" name="TextBox 19">
            <a:extLst>
              <a:ext uri="{FF2B5EF4-FFF2-40B4-BE49-F238E27FC236}">
                <a16:creationId xmlns:a16="http://schemas.microsoft.com/office/drawing/2014/main" id="{EB10BC8F-7955-4147-B996-4DAA49080954}"/>
              </a:ext>
            </a:extLst>
          </p:cNvPr>
          <p:cNvSpPr txBox="1"/>
          <p:nvPr/>
        </p:nvSpPr>
        <p:spPr>
          <a:xfrm rot="16200000">
            <a:off x="5611010" y="5957067"/>
            <a:ext cx="298966" cy="10864513"/>
          </a:xfrm>
          <a:prstGeom prst="rect">
            <a:avLst/>
          </a:prstGeom>
          <a:noFill/>
        </p:spPr>
        <p:txBody>
          <a:bodyPr wrap="square" rtlCol="0">
            <a:spAutoFit/>
          </a:bodyPr>
          <a:lstStyle/>
          <a:p>
            <a:pPr algn="l"/>
            <a:r>
              <a:rPr lang="en-CA" sz="70000" dirty="0">
                <a:solidFill>
                  <a:schemeClr val="bg1"/>
                </a:solidFill>
              </a:rPr>
              <a:t>{</a:t>
            </a:r>
            <a:endParaRPr lang="en-US" sz="70000" dirty="0">
              <a:solidFill>
                <a:schemeClr val="bg1"/>
              </a:solidFill>
            </a:endParaRPr>
          </a:p>
        </p:txBody>
      </p:sp>
    </p:spTree>
    <p:extLst>
      <p:ext uri="{BB962C8B-B14F-4D97-AF65-F5344CB8AC3E}">
        <p14:creationId xmlns:p14="http://schemas.microsoft.com/office/powerpoint/2010/main" val="3208343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98C8A0-8416-4981-A05D-CB887267CEB4}"/>
              </a:ext>
            </a:extLst>
          </p:cNvPr>
          <p:cNvPicPr>
            <a:picLocks noChangeAspect="1"/>
          </p:cNvPicPr>
          <p:nvPr/>
        </p:nvPicPr>
        <p:blipFill>
          <a:blip r:embed="rId2"/>
          <a:stretch>
            <a:fillRect/>
          </a:stretch>
        </p:blipFill>
        <p:spPr>
          <a:xfrm>
            <a:off x="3424237" y="757237"/>
            <a:ext cx="5343525" cy="5343525"/>
          </a:xfrm>
          <a:prstGeom prst="rect">
            <a:avLst/>
          </a:prstGeom>
        </p:spPr>
      </p:pic>
      <p:sp>
        <p:nvSpPr>
          <p:cNvPr id="2" name="TextBox 1">
            <a:extLst>
              <a:ext uri="{FF2B5EF4-FFF2-40B4-BE49-F238E27FC236}">
                <a16:creationId xmlns:a16="http://schemas.microsoft.com/office/drawing/2014/main" id="{4A5CF34A-10AE-4833-BF9B-F25BA985B2DE}"/>
              </a:ext>
            </a:extLst>
          </p:cNvPr>
          <p:cNvSpPr txBox="1"/>
          <p:nvPr/>
        </p:nvSpPr>
        <p:spPr>
          <a:xfrm>
            <a:off x="473074" y="372516"/>
            <a:ext cx="11245850" cy="769441"/>
          </a:xfrm>
          <a:prstGeom prst="rect">
            <a:avLst/>
          </a:prstGeom>
          <a:noFill/>
        </p:spPr>
        <p:txBody>
          <a:bodyPr wrap="square" rtlCol="0">
            <a:spAutoFit/>
          </a:bodyPr>
          <a:lstStyle/>
          <a:p>
            <a:pPr algn="ctr"/>
            <a:r>
              <a:rPr lang="en-CA" sz="4400" b="1" u="sng" err="1">
                <a:solidFill>
                  <a:schemeClr val="accent1">
                    <a:lumMod val="20000"/>
                    <a:lumOff val="80000"/>
                  </a:schemeClr>
                </a:solidFill>
              </a:rPr>
              <a:t>Fonctionnement</a:t>
            </a:r>
            <a:r>
              <a:rPr lang="en-CA" sz="4400" b="1" u="sng">
                <a:solidFill>
                  <a:schemeClr val="accent1">
                    <a:lumMod val="20000"/>
                    <a:lumOff val="80000"/>
                  </a:schemeClr>
                </a:solidFill>
              </a:rPr>
              <a:t> de </a:t>
            </a:r>
            <a:r>
              <a:rPr lang="en-CA" sz="4400" b="1" u="sng" err="1">
                <a:solidFill>
                  <a:schemeClr val="accent1">
                    <a:lumMod val="20000"/>
                    <a:lumOff val="80000"/>
                  </a:schemeClr>
                </a:solidFill>
              </a:rPr>
              <a:t>l’Ordinateur</a:t>
            </a:r>
            <a:r>
              <a:rPr lang="en-CA" sz="4400" b="1" u="sng">
                <a:solidFill>
                  <a:schemeClr val="accent1">
                    <a:lumMod val="20000"/>
                    <a:lumOff val="80000"/>
                  </a:schemeClr>
                </a:solidFill>
              </a:rPr>
              <a:t> Classique</a:t>
            </a:r>
            <a:endParaRPr lang="en-US" sz="4400" b="1" u="sng">
              <a:solidFill>
                <a:schemeClr val="accent1">
                  <a:lumMod val="20000"/>
                  <a:lumOff val="80000"/>
                </a:schemeClr>
              </a:solidFill>
            </a:endParaRPr>
          </a:p>
        </p:txBody>
      </p:sp>
    </p:spTree>
    <p:extLst>
      <p:ext uri="{BB962C8B-B14F-4D97-AF65-F5344CB8AC3E}">
        <p14:creationId xmlns:p14="http://schemas.microsoft.com/office/powerpoint/2010/main" val="364245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785B651-11B8-4287-8ECD-F199ED818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191" y="-6679086"/>
            <a:ext cx="1819275" cy="1438275"/>
          </a:xfrm>
          <a:prstGeom prst="rect">
            <a:avLst/>
          </a:prstGeom>
        </p:spPr>
      </p:pic>
      <p:sp>
        <p:nvSpPr>
          <p:cNvPr id="8" name="Arrow: Right 7">
            <a:extLst>
              <a:ext uri="{FF2B5EF4-FFF2-40B4-BE49-F238E27FC236}">
                <a16:creationId xmlns:a16="http://schemas.microsoft.com/office/drawing/2014/main" id="{A4D9F6B9-726D-460E-9A42-573DF45B7BEF}"/>
              </a:ext>
            </a:extLst>
          </p:cNvPr>
          <p:cNvSpPr/>
          <p:nvPr/>
        </p:nvSpPr>
        <p:spPr>
          <a:xfrm rot="2365472">
            <a:off x="6634071" y="-4611903"/>
            <a:ext cx="2993977" cy="969264"/>
          </a:xfrm>
          <a:prstGeom prst="rightArrow">
            <a:avLst>
              <a:gd name="adj1" fmla="val 24768"/>
              <a:gd name="adj2" fmla="val 773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0EEB7FB7-31A8-4BE4-AD28-EE3822E7936B}"/>
              </a:ext>
            </a:extLst>
          </p:cNvPr>
          <p:cNvSpPr/>
          <p:nvPr/>
        </p:nvSpPr>
        <p:spPr>
          <a:xfrm>
            <a:off x="1344343" y="-3131092"/>
            <a:ext cx="1186981" cy="118698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4400" b="1">
                <a:solidFill>
                  <a:schemeClr val="accent1">
                    <a:lumMod val="75000"/>
                  </a:schemeClr>
                </a:solidFill>
              </a:rPr>
              <a:t>1</a:t>
            </a:r>
            <a:endParaRPr lang="en-US" sz="4400" b="1">
              <a:solidFill>
                <a:schemeClr val="accent1">
                  <a:lumMod val="75000"/>
                </a:schemeClr>
              </a:solidFill>
            </a:endParaRPr>
          </a:p>
        </p:txBody>
      </p:sp>
      <p:sp>
        <p:nvSpPr>
          <p:cNvPr id="11" name="Oval 10">
            <a:extLst>
              <a:ext uri="{FF2B5EF4-FFF2-40B4-BE49-F238E27FC236}">
                <a16:creationId xmlns:a16="http://schemas.microsoft.com/office/drawing/2014/main" id="{B8F7147D-F31E-4013-9993-D9EB69B2F2C0}"/>
              </a:ext>
            </a:extLst>
          </p:cNvPr>
          <p:cNvSpPr/>
          <p:nvPr/>
        </p:nvSpPr>
        <p:spPr>
          <a:xfrm>
            <a:off x="9182003" y="-3131091"/>
            <a:ext cx="1186981" cy="1186981"/>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4400" b="1">
                <a:solidFill>
                  <a:srgbClr val="600000"/>
                </a:solidFill>
              </a:rPr>
              <a:t>0</a:t>
            </a:r>
            <a:endParaRPr lang="en-US" sz="4400" b="1">
              <a:solidFill>
                <a:srgbClr val="600000"/>
              </a:solidFill>
            </a:endParaRPr>
          </a:p>
        </p:txBody>
      </p:sp>
      <p:pic>
        <p:nvPicPr>
          <p:cNvPr id="13" name="Picture 12">
            <a:extLst>
              <a:ext uri="{FF2B5EF4-FFF2-40B4-BE49-F238E27FC236}">
                <a16:creationId xmlns:a16="http://schemas.microsoft.com/office/drawing/2014/main" id="{996EE3FA-9B9C-4E15-97D5-45A8B5CFA192}"/>
              </a:ext>
            </a:extLst>
          </p:cNvPr>
          <p:cNvPicPr>
            <a:picLocks noChangeAspect="1"/>
          </p:cNvPicPr>
          <p:nvPr/>
        </p:nvPicPr>
        <p:blipFill>
          <a:blip r:embed="rId3"/>
          <a:stretch>
            <a:fillRect/>
          </a:stretch>
        </p:blipFill>
        <p:spPr>
          <a:xfrm rot="150738">
            <a:off x="4854852" y="-3120952"/>
            <a:ext cx="2137957" cy="1258435"/>
          </a:xfrm>
          <a:prstGeom prst="rect">
            <a:avLst/>
          </a:prstGeom>
        </p:spPr>
      </p:pic>
      <p:sp>
        <p:nvSpPr>
          <p:cNvPr id="14" name="Isosceles Triangle 13">
            <a:extLst>
              <a:ext uri="{FF2B5EF4-FFF2-40B4-BE49-F238E27FC236}">
                <a16:creationId xmlns:a16="http://schemas.microsoft.com/office/drawing/2014/main" id="{D0AF26F4-57FB-4658-A36B-0C70934655A6}"/>
              </a:ext>
            </a:extLst>
          </p:cNvPr>
          <p:cNvSpPr/>
          <p:nvPr/>
        </p:nvSpPr>
        <p:spPr>
          <a:xfrm rot="10800000">
            <a:off x="5360178" y="-4764336"/>
            <a:ext cx="1127301" cy="2272601"/>
          </a:xfrm>
          <a:prstGeom prst="triangle">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601814BE-ED71-41CF-8C63-5C7C035138B3}"/>
              </a:ext>
            </a:extLst>
          </p:cNvPr>
          <p:cNvSpPr/>
          <p:nvPr/>
        </p:nvSpPr>
        <p:spPr>
          <a:xfrm rot="8475178">
            <a:off x="2138513" y="-4611904"/>
            <a:ext cx="2993977" cy="969264"/>
          </a:xfrm>
          <a:prstGeom prst="rightArrow">
            <a:avLst>
              <a:gd name="adj1" fmla="val 24768"/>
              <a:gd name="adj2" fmla="val 7721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90A00873-7006-4DD7-8922-7AD8EF0E0FC1}"/>
              </a:ext>
            </a:extLst>
          </p:cNvPr>
          <p:cNvSpPr txBox="1"/>
          <p:nvPr/>
        </p:nvSpPr>
        <p:spPr>
          <a:xfrm>
            <a:off x="2838450" y="873036"/>
            <a:ext cx="6515100" cy="2185214"/>
          </a:xfrm>
          <a:prstGeom prst="rect">
            <a:avLst/>
          </a:prstGeom>
          <a:noFill/>
        </p:spPr>
        <p:txBody>
          <a:bodyPr wrap="square">
            <a:spAutoFit/>
          </a:bodyPr>
          <a:lstStyle/>
          <a:p>
            <a:r>
              <a:rPr lang="en-CA" sz="3400" dirty="0">
                <a:solidFill>
                  <a:srgbClr val="C00000"/>
                </a:solidFill>
              </a:rPr>
              <a:t>0000 </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rgbClr val="C00000"/>
                </a:solidFill>
              </a:rPr>
              <a:t>0</a:t>
            </a:r>
            <a:r>
              <a:rPr lang="en-CA" sz="3400" dirty="0">
                <a:solidFill>
                  <a:schemeClr val="accent1"/>
                </a:solidFill>
              </a:rPr>
              <a:t>1</a:t>
            </a:r>
            <a:r>
              <a:rPr lang="en-CA" sz="3400" dirty="0">
                <a:solidFill>
                  <a:srgbClr val="C00000"/>
                </a:solidFill>
              </a:rPr>
              <a:t>00</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a:t>
            </a:r>
            <a:r>
              <a:rPr lang="en-CA" sz="3400" dirty="0">
                <a:solidFill>
                  <a:srgbClr val="C00000"/>
                </a:solidFill>
              </a:rPr>
              <a:t>000</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11</a:t>
            </a:r>
            <a:r>
              <a:rPr lang="en-CA" sz="3400" dirty="0">
                <a:solidFill>
                  <a:srgbClr val="C00000"/>
                </a:solidFill>
              </a:rPr>
              <a:t>00</a:t>
            </a:r>
          </a:p>
          <a:p>
            <a:r>
              <a:rPr lang="en-CA" sz="3400" dirty="0">
                <a:solidFill>
                  <a:srgbClr val="C00000"/>
                </a:solidFill>
              </a:rPr>
              <a:t>000</a:t>
            </a:r>
            <a:r>
              <a:rPr lang="en-CA" sz="3400" dirty="0">
                <a:solidFill>
                  <a:schemeClr val="accent1"/>
                </a:solidFill>
              </a:rPr>
              <a:t>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rgbClr val="C00000"/>
                </a:solidFill>
              </a:rPr>
              <a:t>0</a:t>
            </a:r>
            <a:r>
              <a:rPr lang="en-CA" sz="3400" dirty="0">
                <a:solidFill>
                  <a:schemeClr val="accent1"/>
                </a:solidFill>
              </a:rPr>
              <a:t>1</a:t>
            </a:r>
            <a:r>
              <a:rPr lang="en-CA" sz="3400" dirty="0">
                <a:solidFill>
                  <a:srgbClr val="C00000"/>
                </a:solidFill>
              </a:rPr>
              <a:t>0</a:t>
            </a:r>
            <a:r>
              <a:rPr lang="en-CA" sz="3400" dirty="0">
                <a:solidFill>
                  <a:schemeClr val="accent1"/>
                </a:solidFill>
              </a:rPr>
              <a:t>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a:t>
            </a:r>
            <a:r>
              <a:rPr lang="en-CA" sz="3400" dirty="0">
                <a:solidFill>
                  <a:srgbClr val="C00000"/>
                </a:solidFill>
              </a:rPr>
              <a:t>00</a:t>
            </a:r>
            <a:r>
              <a:rPr lang="en-CA" sz="3400" dirty="0">
                <a:solidFill>
                  <a:schemeClr val="accent1"/>
                </a:solidFill>
              </a:rPr>
              <a:t>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11</a:t>
            </a:r>
            <a:r>
              <a:rPr lang="en-CA" sz="3400" dirty="0">
                <a:solidFill>
                  <a:srgbClr val="C00000"/>
                </a:solidFill>
              </a:rPr>
              <a:t>0</a:t>
            </a:r>
            <a:r>
              <a:rPr lang="en-CA" sz="3400" dirty="0">
                <a:solidFill>
                  <a:schemeClr val="accent1"/>
                </a:solidFill>
              </a:rPr>
              <a:t>1</a:t>
            </a:r>
          </a:p>
          <a:p>
            <a:r>
              <a:rPr lang="en-CA" sz="3400" dirty="0">
                <a:solidFill>
                  <a:srgbClr val="C00000"/>
                </a:solidFill>
              </a:rPr>
              <a:t>00</a:t>
            </a:r>
            <a:r>
              <a:rPr lang="en-CA" sz="3400" dirty="0">
                <a:solidFill>
                  <a:schemeClr val="accent1"/>
                </a:solidFill>
              </a:rPr>
              <a:t>1</a:t>
            </a:r>
            <a:r>
              <a:rPr lang="en-CA" sz="3400" dirty="0">
                <a:solidFill>
                  <a:srgbClr val="C00000"/>
                </a:solidFill>
              </a:rPr>
              <a:t>0</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rgbClr val="C00000"/>
                </a:solidFill>
              </a:rPr>
              <a:t>0</a:t>
            </a:r>
            <a:r>
              <a:rPr lang="en-CA" sz="3400" dirty="0">
                <a:solidFill>
                  <a:schemeClr val="accent1"/>
                </a:solidFill>
              </a:rPr>
              <a:t>11</a:t>
            </a:r>
            <a:r>
              <a:rPr lang="en-CA" sz="3400" dirty="0">
                <a:solidFill>
                  <a:srgbClr val="C00000"/>
                </a:solidFill>
              </a:rPr>
              <a:t>0</a:t>
            </a:r>
            <a:r>
              <a:rPr lang="en-CA" sz="3400" dirty="0">
                <a:solidFill>
                  <a:schemeClr val="accent4"/>
                </a:solidFill>
              </a:rPr>
              <a:t>   </a:t>
            </a:r>
            <a:r>
              <a:rPr lang="en-CA" sz="3400" dirty="0">
                <a:solidFill>
                  <a:schemeClr val="bg1"/>
                </a:solidFill>
              </a:rPr>
              <a:t> -</a:t>
            </a:r>
            <a:r>
              <a:rPr lang="en-CA" sz="3400" dirty="0">
                <a:solidFill>
                  <a:schemeClr val="accent4"/>
                </a:solidFill>
              </a:rPr>
              <a:t>    </a:t>
            </a:r>
            <a:r>
              <a:rPr lang="en-CA" sz="3400" dirty="0">
                <a:solidFill>
                  <a:schemeClr val="accent1"/>
                </a:solidFill>
              </a:rPr>
              <a:t>1</a:t>
            </a:r>
            <a:r>
              <a:rPr lang="en-CA" sz="3400" dirty="0">
                <a:solidFill>
                  <a:srgbClr val="C00000"/>
                </a:solidFill>
              </a:rPr>
              <a:t>0</a:t>
            </a:r>
            <a:r>
              <a:rPr lang="en-CA" sz="3400" dirty="0">
                <a:solidFill>
                  <a:schemeClr val="accent1"/>
                </a:solidFill>
              </a:rPr>
              <a:t>1</a:t>
            </a:r>
            <a:r>
              <a:rPr lang="en-CA" sz="3400" dirty="0">
                <a:solidFill>
                  <a:srgbClr val="C00000"/>
                </a:solidFill>
              </a:rPr>
              <a:t>0</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111</a:t>
            </a:r>
            <a:r>
              <a:rPr lang="en-CA" sz="3400" dirty="0">
                <a:solidFill>
                  <a:srgbClr val="C00000"/>
                </a:solidFill>
              </a:rPr>
              <a:t>0</a:t>
            </a:r>
          </a:p>
          <a:p>
            <a:r>
              <a:rPr lang="en-CA" sz="3400" dirty="0">
                <a:solidFill>
                  <a:srgbClr val="C00000"/>
                </a:solidFill>
              </a:rPr>
              <a:t>00</a:t>
            </a:r>
            <a:r>
              <a:rPr lang="en-CA" sz="3400" dirty="0">
                <a:solidFill>
                  <a:schemeClr val="accent1"/>
                </a:solidFill>
              </a:rPr>
              <a:t>11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rgbClr val="C00000"/>
                </a:solidFill>
              </a:rPr>
              <a:t>0</a:t>
            </a:r>
            <a:r>
              <a:rPr lang="en-CA" sz="3400" dirty="0">
                <a:solidFill>
                  <a:schemeClr val="accent1"/>
                </a:solidFill>
              </a:rPr>
              <a:t>111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a:t>
            </a:r>
            <a:r>
              <a:rPr lang="en-CA" sz="3400" dirty="0">
                <a:solidFill>
                  <a:srgbClr val="C00000"/>
                </a:solidFill>
              </a:rPr>
              <a:t>0</a:t>
            </a:r>
            <a:r>
              <a:rPr lang="en-CA" sz="3400" dirty="0">
                <a:solidFill>
                  <a:schemeClr val="accent1"/>
                </a:solidFill>
              </a:rPr>
              <a:t>11</a:t>
            </a:r>
            <a:r>
              <a:rPr lang="en-CA" sz="3400" dirty="0">
                <a:solidFill>
                  <a:schemeClr val="accent4"/>
                </a:solidFill>
              </a:rPr>
              <a:t>    </a:t>
            </a:r>
            <a:r>
              <a:rPr lang="en-CA" sz="3400" dirty="0">
                <a:solidFill>
                  <a:schemeClr val="bg1"/>
                </a:solidFill>
              </a:rPr>
              <a:t>-</a:t>
            </a:r>
            <a:r>
              <a:rPr lang="en-CA" sz="3400" dirty="0">
                <a:solidFill>
                  <a:schemeClr val="accent4"/>
                </a:solidFill>
              </a:rPr>
              <a:t>    </a:t>
            </a:r>
            <a:r>
              <a:rPr lang="en-CA" sz="3400" dirty="0">
                <a:solidFill>
                  <a:schemeClr val="accent1"/>
                </a:solidFill>
              </a:rPr>
              <a:t>1111</a:t>
            </a:r>
          </a:p>
        </p:txBody>
      </p:sp>
      <p:pic>
        <p:nvPicPr>
          <p:cNvPr id="4" name="Picture 4">
            <a:extLst>
              <a:ext uri="{FF2B5EF4-FFF2-40B4-BE49-F238E27FC236}">
                <a16:creationId xmlns:a16="http://schemas.microsoft.com/office/drawing/2014/main" id="{6D915D2D-AC3B-44D2-B33C-218F6BA98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6712" y="4804576"/>
            <a:ext cx="904875" cy="942975"/>
          </a:xfrm>
          <a:prstGeom prst="rect">
            <a:avLst/>
          </a:prstGeom>
        </p:spPr>
      </p:pic>
      <p:pic>
        <p:nvPicPr>
          <p:cNvPr id="5" name="Picture 4">
            <a:extLst>
              <a:ext uri="{FF2B5EF4-FFF2-40B4-BE49-F238E27FC236}">
                <a16:creationId xmlns:a16="http://schemas.microsoft.com/office/drawing/2014/main" id="{2527A99F-920B-4700-B2C7-FED6B7EB8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448" y="4804575"/>
            <a:ext cx="904875" cy="942975"/>
          </a:xfrm>
          <a:prstGeom prst="rect">
            <a:avLst/>
          </a:prstGeom>
        </p:spPr>
      </p:pic>
      <p:pic>
        <p:nvPicPr>
          <p:cNvPr id="6" name="Picture 5">
            <a:extLst>
              <a:ext uri="{FF2B5EF4-FFF2-40B4-BE49-F238E27FC236}">
                <a16:creationId xmlns:a16="http://schemas.microsoft.com/office/drawing/2014/main" id="{F274F652-2C9B-4D94-ADCB-45E5F3D7F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573" y="4804575"/>
            <a:ext cx="904875" cy="942975"/>
          </a:xfrm>
          <a:prstGeom prst="rect">
            <a:avLst/>
          </a:prstGeom>
        </p:spPr>
      </p:pic>
      <p:pic>
        <p:nvPicPr>
          <p:cNvPr id="7" name="Picture 6">
            <a:extLst>
              <a:ext uri="{FF2B5EF4-FFF2-40B4-BE49-F238E27FC236}">
                <a16:creationId xmlns:a16="http://schemas.microsoft.com/office/drawing/2014/main" id="{6203DB43-B711-4541-9779-16C0AEB99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349" y="4804576"/>
            <a:ext cx="904875" cy="942975"/>
          </a:xfrm>
          <a:prstGeom prst="rect">
            <a:avLst/>
          </a:prstGeom>
        </p:spPr>
      </p:pic>
      <p:sp>
        <p:nvSpPr>
          <p:cNvPr id="10" name="TextBox 9">
            <a:extLst>
              <a:ext uri="{FF2B5EF4-FFF2-40B4-BE49-F238E27FC236}">
                <a16:creationId xmlns:a16="http://schemas.microsoft.com/office/drawing/2014/main" id="{7E41E23F-2737-48CD-B630-7C5180113442}"/>
              </a:ext>
            </a:extLst>
          </p:cNvPr>
          <p:cNvSpPr txBox="1"/>
          <p:nvPr/>
        </p:nvSpPr>
        <p:spPr>
          <a:xfrm rot="16200000">
            <a:off x="5336328" y="-501742"/>
            <a:ext cx="298966" cy="10864513"/>
          </a:xfrm>
          <a:prstGeom prst="rect">
            <a:avLst/>
          </a:prstGeom>
          <a:noFill/>
        </p:spPr>
        <p:txBody>
          <a:bodyPr wrap="square" rtlCol="0">
            <a:spAutoFit/>
          </a:bodyPr>
          <a:lstStyle/>
          <a:p>
            <a:pPr algn="l"/>
            <a:r>
              <a:rPr lang="en-CA" sz="70000" dirty="0">
                <a:solidFill>
                  <a:schemeClr val="bg1"/>
                </a:solidFill>
              </a:rPr>
              <a:t>{</a:t>
            </a:r>
            <a:endParaRPr lang="en-US" sz="70000" dirty="0">
              <a:solidFill>
                <a:schemeClr val="bg1"/>
              </a:solidFill>
            </a:endParaRPr>
          </a:p>
        </p:txBody>
      </p:sp>
      <p:sp>
        <p:nvSpPr>
          <p:cNvPr id="19" name="TextBox 18">
            <a:extLst>
              <a:ext uri="{FF2B5EF4-FFF2-40B4-BE49-F238E27FC236}">
                <a16:creationId xmlns:a16="http://schemas.microsoft.com/office/drawing/2014/main" id="{1595FC49-20C2-41B1-A538-9108E7B3B594}"/>
              </a:ext>
            </a:extLst>
          </p:cNvPr>
          <p:cNvSpPr txBox="1"/>
          <p:nvPr/>
        </p:nvSpPr>
        <p:spPr>
          <a:xfrm>
            <a:off x="8215349" y="4929813"/>
            <a:ext cx="1828800" cy="692497"/>
          </a:xfrm>
          <a:prstGeom prst="rect">
            <a:avLst/>
          </a:prstGeom>
          <a:noFill/>
        </p:spPr>
        <p:txBody>
          <a:bodyPr wrap="square" rtlCol="0">
            <a:spAutoFit/>
          </a:bodyPr>
          <a:lstStyle/>
          <a:p>
            <a:pPr algn="l"/>
            <a:r>
              <a:rPr lang="en-CA" sz="3900" b="1" dirty="0">
                <a:solidFill>
                  <a:schemeClr val="bg1"/>
                </a:solidFill>
              </a:rPr>
              <a:t>=2</a:t>
            </a:r>
            <a:r>
              <a:rPr lang="en-CA" sz="3900" b="1" baseline="30000" dirty="0">
                <a:solidFill>
                  <a:schemeClr val="bg1"/>
                </a:solidFill>
              </a:rPr>
              <a:t>4</a:t>
            </a:r>
            <a:endParaRPr lang="en-US" sz="3900" b="1" dirty="0">
              <a:solidFill>
                <a:schemeClr val="bg1"/>
              </a:solidFill>
            </a:endParaRPr>
          </a:p>
        </p:txBody>
      </p:sp>
    </p:spTree>
    <p:extLst>
      <p:ext uri="{BB962C8B-B14F-4D97-AF65-F5344CB8AC3E}">
        <p14:creationId xmlns:p14="http://schemas.microsoft.com/office/powerpoint/2010/main" val="2108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785B651-11B8-4287-8ECD-F199ED818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191" y="-6679086"/>
            <a:ext cx="1819275" cy="1438275"/>
          </a:xfrm>
          <a:prstGeom prst="rect">
            <a:avLst/>
          </a:prstGeom>
        </p:spPr>
      </p:pic>
      <p:sp>
        <p:nvSpPr>
          <p:cNvPr id="8" name="Arrow: Right 7">
            <a:extLst>
              <a:ext uri="{FF2B5EF4-FFF2-40B4-BE49-F238E27FC236}">
                <a16:creationId xmlns:a16="http://schemas.microsoft.com/office/drawing/2014/main" id="{A4D9F6B9-726D-460E-9A42-573DF45B7BEF}"/>
              </a:ext>
            </a:extLst>
          </p:cNvPr>
          <p:cNvSpPr/>
          <p:nvPr/>
        </p:nvSpPr>
        <p:spPr>
          <a:xfrm rot="2365472">
            <a:off x="6634071" y="-4611903"/>
            <a:ext cx="2993977" cy="969264"/>
          </a:xfrm>
          <a:prstGeom prst="rightArrow">
            <a:avLst>
              <a:gd name="adj1" fmla="val 24768"/>
              <a:gd name="adj2" fmla="val 773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0EEB7FB7-31A8-4BE4-AD28-EE3822E7936B}"/>
              </a:ext>
            </a:extLst>
          </p:cNvPr>
          <p:cNvSpPr/>
          <p:nvPr/>
        </p:nvSpPr>
        <p:spPr>
          <a:xfrm>
            <a:off x="1344343" y="-3131092"/>
            <a:ext cx="1186981" cy="118698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4400" b="1">
                <a:solidFill>
                  <a:schemeClr val="accent1">
                    <a:lumMod val="75000"/>
                  </a:schemeClr>
                </a:solidFill>
              </a:rPr>
              <a:t>1</a:t>
            </a:r>
            <a:endParaRPr lang="en-US" sz="4400" b="1">
              <a:solidFill>
                <a:schemeClr val="accent1">
                  <a:lumMod val="75000"/>
                </a:schemeClr>
              </a:solidFill>
            </a:endParaRPr>
          </a:p>
        </p:txBody>
      </p:sp>
      <p:sp>
        <p:nvSpPr>
          <p:cNvPr id="11" name="Oval 10">
            <a:extLst>
              <a:ext uri="{FF2B5EF4-FFF2-40B4-BE49-F238E27FC236}">
                <a16:creationId xmlns:a16="http://schemas.microsoft.com/office/drawing/2014/main" id="{B8F7147D-F31E-4013-9993-D9EB69B2F2C0}"/>
              </a:ext>
            </a:extLst>
          </p:cNvPr>
          <p:cNvSpPr/>
          <p:nvPr/>
        </p:nvSpPr>
        <p:spPr>
          <a:xfrm>
            <a:off x="9182003" y="-3131091"/>
            <a:ext cx="1186981" cy="1186981"/>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4400" b="1">
                <a:solidFill>
                  <a:srgbClr val="600000"/>
                </a:solidFill>
              </a:rPr>
              <a:t>0</a:t>
            </a:r>
            <a:endParaRPr lang="en-US" sz="4400" b="1">
              <a:solidFill>
                <a:srgbClr val="600000"/>
              </a:solidFill>
            </a:endParaRPr>
          </a:p>
        </p:txBody>
      </p:sp>
      <p:pic>
        <p:nvPicPr>
          <p:cNvPr id="13" name="Picture 12">
            <a:extLst>
              <a:ext uri="{FF2B5EF4-FFF2-40B4-BE49-F238E27FC236}">
                <a16:creationId xmlns:a16="http://schemas.microsoft.com/office/drawing/2014/main" id="{996EE3FA-9B9C-4E15-97D5-45A8B5CFA192}"/>
              </a:ext>
            </a:extLst>
          </p:cNvPr>
          <p:cNvPicPr>
            <a:picLocks noChangeAspect="1"/>
          </p:cNvPicPr>
          <p:nvPr/>
        </p:nvPicPr>
        <p:blipFill>
          <a:blip r:embed="rId3"/>
          <a:stretch>
            <a:fillRect/>
          </a:stretch>
        </p:blipFill>
        <p:spPr>
          <a:xfrm rot="150738">
            <a:off x="4854852" y="-3120952"/>
            <a:ext cx="2137957" cy="1258435"/>
          </a:xfrm>
          <a:prstGeom prst="rect">
            <a:avLst/>
          </a:prstGeom>
        </p:spPr>
      </p:pic>
      <p:sp>
        <p:nvSpPr>
          <p:cNvPr id="14" name="Isosceles Triangle 13">
            <a:extLst>
              <a:ext uri="{FF2B5EF4-FFF2-40B4-BE49-F238E27FC236}">
                <a16:creationId xmlns:a16="http://schemas.microsoft.com/office/drawing/2014/main" id="{D0AF26F4-57FB-4658-A36B-0C70934655A6}"/>
              </a:ext>
            </a:extLst>
          </p:cNvPr>
          <p:cNvSpPr/>
          <p:nvPr/>
        </p:nvSpPr>
        <p:spPr>
          <a:xfrm rot="10800000">
            <a:off x="5360178" y="-4764336"/>
            <a:ext cx="1127301" cy="2272601"/>
          </a:xfrm>
          <a:prstGeom prst="triangle">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601814BE-ED71-41CF-8C63-5C7C035138B3}"/>
              </a:ext>
            </a:extLst>
          </p:cNvPr>
          <p:cNvSpPr/>
          <p:nvPr/>
        </p:nvSpPr>
        <p:spPr>
          <a:xfrm rot="8475178">
            <a:off x="2138513" y="-4611904"/>
            <a:ext cx="2993977" cy="969264"/>
          </a:xfrm>
          <a:prstGeom prst="rightArrow">
            <a:avLst>
              <a:gd name="adj1" fmla="val 24768"/>
              <a:gd name="adj2" fmla="val 7721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4">
            <a:extLst>
              <a:ext uri="{FF2B5EF4-FFF2-40B4-BE49-F238E27FC236}">
                <a16:creationId xmlns:a16="http://schemas.microsoft.com/office/drawing/2014/main" id="{6D915D2D-AC3B-44D2-B33C-218F6BA98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380" y="1185660"/>
            <a:ext cx="904875" cy="942975"/>
          </a:xfrm>
          <a:prstGeom prst="rect">
            <a:avLst/>
          </a:prstGeom>
        </p:spPr>
      </p:pic>
      <p:pic>
        <p:nvPicPr>
          <p:cNvPr id="5" name="Picture 4">
            <a:extLst>
              <a:ext uri="{FF2B5EF4-FFF2-40B4-BE49-F238E27FC236}">
                <a16:creationId xmlns:a16="http://schemas.microsoft.com/office/drawing/2014/main" id="{2527A99F-920B-4700-B2C7-FED6B7EB8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116" y="1185659"/>
            <a:ext cx="904875" cy="942975"/>
          </a:xfrm>
          <a:prstGeom prst="rect">
            <a:avLst/>
          </a:prstGeom>
        </p:spPr>
      </p:pic>
      <p:pic>
        <p:nvPicPr>
          <p:cNvPr id="6" name="Picture 5">
            <a:extLst>
              <a:ext uri="{FF2B5EF4-FFF2-40B4-BE49-F238E27FC236}">
                <a16:creationId xmlns:a16="http://schemas.microsoft.com/office/drawing/2014/main" id="{F274F652-2C9B-4D94-ADCB-45E5F3D7F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241" y="1185659"/>
            <a:ext cx="904875" cy="942975"/>
          </a:xfrm>
          <a:prstGeom prst="rect">
            <a:avLst/>
          </a:prstGeom>
        </p:spPr>
      </p:pic>
      <p:pic>
        <p:nvPicPr>
          <p:cNvPr id="7" name="Picture 6">
            <a:extLst>
              <a:ext uri="{FF2B5EF4-FFF2-40B4-BE49-F238E27FC236}">
                <a16:creationId xmlns:a16="http://schemas.microsoft.com/office/drawing/2014/main" id="{6203DB43-B711-4541-9779-16C0AEB99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017" y="1185660"/>
            <a:ext cx="904875" cy="942975"/>
          </a:xfrm>
          <a:prstGeom prst="rect">
            <a:avLst/>
          </a:prstGeom>
        </p:spPr>
      </p:pic>
      <p:pic>
        <p:nvPicPr>
          <p:cNvPr id="12" name="Picture 4">
            <a:extLst>
              <a:ext uri="{FF2B5EF4-FFF2-40B4-BE49-F238E27FC236}">
                <a16:creationId xmlns:a16="http://schemas.microsoft.com/office/drawing/2014/main" id="{6B2F1EB3-EA81-49DF-AAB4-D3519A95D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51" y="1185659"/>
            <a:ext cx="904875" cy="942975"/>
          </a:xfrm>
          <a:prstGeom prst="rect">
            <a:avLst/>
          </a:prstGeom>
        </p:spPr>
      </p:pic>
      <p:pic>
        <p:nvPicPr>
          <p:cNvPr id="18" name="Picture 17">
            <a:extLst>
              <a:ext uri="{FF2B5EF4-FFF2-40B4-BE49-F238E27FC236}">
                <a16:creationId xmlns:a16="http://schemas.microsoft.com/office/drawing/2014/main" id="{DC0F93BD-FEF0-4F03-B17A-82574061D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587" y="1185658"/>
            <a:ext cx="904875" cy="942975"/>
          </a:xfrm>
          <a:prstGeom prst="rect">
            <a:avLst/>
          </a:prstGeom>
        </p:spPr>
      </p:pic>
      <p:pic>
        <p:nvPicPr>
          <p:cNvPr id="20" name="Picture 19">
            <a:extLst>
              <a:ext uri="{FF2B5EF4-FFF2-40B4-BE49-F238E27FC236}">
                <a16:creationId xmlns:a16="http://schemas.microsoft.com/office/drawing/2014/main" id="{B2582A3B-ACE8-4F1C-B7B7-D615D679F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6712" y="1185658"/>
            <a:ext cx="904875" cy="942975"/>
          </a:xfrm>
          <a:prstGeom prst="rect">
            <a:avLst/>
          </a:prstGeom>
        </p:spPr>
      </p:pic>
      <p:pic>
        <p:nvPicPr>
          <p:cNvPr id="22" name="Picture 21">
            <a:extLst>
              <a:ext uri="{FF2B5EF4-FFF2-40B4-BE49-F238E27FC236}">
                <a16:creationId xmlns:a16="http://schemas.microsoft.com/office/drawing/2014/main" id="{B0868A21-BDBD-4E1B-8552-CB51DB57A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488" y="1185659"/>
            <a:ext cx="904875" cy="942975"/>
          </a:xfrm>
          <a:prstGeom prst="rect">
            <a:avLst/>
          </a:prstGeom>
        </p:spPr>
      </p:pic>
      <p:pic>
        <p:nvPicPr>
          <p:cNvPr id="24" name="Picture 4">
            <a:extLst>
              <a:ext uri="{FF2B5EF4-FFF2-40B4-BE49-F238E27FC236}">
                <a16:creationId xmlns:a16="http://schemas.microsoft.com/office/drawing/2014/main" id="{87094A44-3443-4F97-8F98-A1E42A9F3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0322" y="1185658"/>
            <a:ext cx="904875" cy="942975"/>
          </a:xfrm>
          <a:prstGeom prst="rect">
            <a:avLst/>
          </a:prstGeom>
        </p:spPr>
      </p:pic>
      <p:pic>
        <p:nvPicPr>
          <p:cNvPr id="26" name="Picture 25">
            <a:extLst>
              <a:ext uri="{FF2B5EF4-FFF2-40B4-BE49-F238E27FC236}">
                <a16:creationId xmlns:a16="http://schemas.microsoft.com/office/drawing/2014/main" id="{3AAC88F9-3FF9-48F9-81F0-2E4A8BB26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255" y="2290557"/>
            <a:ext cx="904875" cy="942975"/>
          </a:xfrm>
          <a:prstGeom prst="rect">
            <a:avLst/>
          </a:prstGeom>
        </p:spPr>
      </p:pic>
      <p:pic>
        <p:nvPicPr>
          <p:cNvPr id="28" name="Picture 27">
            <a:extLst>
              <a:ext uri="{FF2B5EF4-FFF2-40B4-BE49-F238E27FC236}">
                <a16:creationId xmlns:a16="http://schemas.microsoft.com/office/drawing/2014/main" id="{7F79AB44-BF51-442C-90FC-C986DB207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380" y="2290557"/>
            <a:ext cx="904875" cy="942975"/>
          </a:xfrm>
          <a:prstGeom prst="rect">
            <a:avLst/>
          </a:prstGeom>
        </p:spPr>
      </p:pic>
      <p:pic>
        <p:nvPicPr>
          <p:cNvPr id="30" name="Picture 29">
            <a:extLst>
              <a:ext uri="{FF2B5EF4-FFF2-40B4-BE49-F238E27FC236}">
                <a16:creationId xmlns:a16="http://schemas.microsoft.com/office/drawing/2014/main" id="{54E8129A-D462-430B-8F64-C68896ED7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9959" y="1185658"/>
            <a:ext cx="904875" cy="942975"/>
          </a:xfrm>
          <a:prstGeom prst="rect">
            <a:avLst/>
          </a:prstGeom>
        </p:spPr>
      </p:pic>
      <p:pic>
        <p:nvPicPr>
          <p:cNvPr id="36" name="Picture 35">
            <a:extLst>
              <a:ext uri="{FF2B5EF4-FFF2-40B4-BE49-F238E27FC236}">
                <a16:creationId xmlns:a16="http://schemas.microsoft.com/office/drawing/2014/main" id="{EDB3A96A-CA89-42B2-91EE-7C70A9189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0971" y="2290557"/>
            <a:ext cx="904875" cy="942975"/>
          </a:xfrm>
          <a:prstGeom prst="rect">
            <a:avLst/>
          </a:prstGeom>
        </p:spPr>
      </p:pic>
      <p:pic>
        <p:nvPicPr>
          <p:cNvPr id="38" name="Picture 37">
            <a:extLst>
              <a:ext uri="{FF2B5EF4-FFF2-40B4-BE49-F238E27FC236}">
                <a16:creationId xmlns:a16="http://schemas.microsoft.com/office/drawing/2014/main" id="{808109BE-D65B-4118-A786-49E24B915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096" y="2290557"/>
            <a:ext cx="904875" cy="942975"/>
          </a:xfrm>
          <a:prstGeom prst="rect">
            <a:avLst/>
          </a:prstGeom>
        </p:spPr>
      </p:pic>
      <p:pic>
        <p:nvPicPr>
          <p:cNvPr id="40" name="Picture 39">
            <a:extLst>
              <a:ext uri="{FF2B5EF4-FFF2-40B4-BE49-F238E27FC236}">
                <a16:creationId xmlns:a16="http://schemas.microsoft.com/office/drawing/2014/main" id="{B1E585DF-8A07-4CE9-B64F-0DED800CB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616" y="2290557"/>
            <a:ext cx="904875" cy="942975"/>
          </a:xfrm>
          <a:prstGeom prst="rect">
            <a:avLst/>
          </a:prstGeom>
        </p:spPr>
      </p:pic>
      <p:pic>
        <p:nvPicPr>
          <p:cNvPr id="42" name="Picture 41">
            <a:extLst>
              <a:ext uri="{FF2B5EF4-FFF2-40B4-BE49-F238E27FC236}">
                <a16:creationId xmlns:a16="http://schemas.microsoft.com/office/drawing/2014/main" id="{BA502DDE-7C35-4820-89D4-F33FDAFE9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741" y="2290557"/>
            <a:ext cx="904875" cy="942975"/>
          </a:xfrm>
          <a:prstGeom prst="rect">
            <a:avLst/>
          </a:prstGeom>
        </p:spPr>
      </p:pic>
      <p:pic>
        <p:nvPicPr>
          <p:cNvPr id="44" name="Picture 43">
            <a:extLst>
              <a:ext uri="{FF2B5EF4-FFF2-40B4-BE49-F238E27FC236}">
                <a16:creationId xmlns:a16="http://schemas.microsoft.com/office/drawing/2014/main" id="{347C1DD8-CD46-4758-9B67-6062D3AFD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866" y="2290557"/>
            <a:ext cx="904875" cy="942975"/>
          </a:xfrm>
          <a:prstGeom prst="rect">
            <a:avLst/>
          </a:prstGeom>
        </p:spPr>
      </p:pic>
      <p:pic>
        <p:nvPicPr>
          <p:cNvPr id="46" name="Picture 45">
            <a:extLst>
              <a:ext uri="{FF2B5EF4-FFF2-40B4-BE49-F238E27FC236}">
                <a16:creationId xmlns:a16="http://schemas.microsoft.com/office/drawing/2014/main" id="{9B9A8E7C-38AF-4C9F-A621-BEAB4786D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1991" y="2290557"/>
            <a:ext cx="904875" cy="942975"/>
          </a:xfrm>
          <a:prstGeom prst="rect">
            <a:avLst/>
          </a:prstGeom>
        </p:spPr>
      </p:pic>
      <p:pic>
        <p:nvPicPr>
          <p:cNvPr id="48" name="Picture 47">
            <a:extLst>
              <a:ext uri="{FF2B5EF4-FFF2-40B4-BE49-F238E27FC236}">
                <a16:creationId xmlns:a16="http://schemas.microsoft.com/office/drawing/2014/main" id="{96AEA44F-6411-40D7-A721-8F9773A62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116" y="2290557"/>
            <a:ext cx="904875" cy="942975"/>
          </a:xfrm>
          <a:prstGeom prst="rect">
            <a:avLst/>
          </a:prstGeom>
        </p:spPr>
      </p:pic>
      <p:pic>
        <p:nvPicPr>
          <p:cNvPr id="50" name="Picture 49">
            <a:extLst>
              <a:ext uri="{FF2B5EF4-FFF2-40B4-BE49-F238E27FC236}">
                <a16:creationId xmlns:a16="http://schemas.microsoft.com/office/drawing/2014/main" id="{14325726-4A86-4DB5-B337-93024282E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241" y="2290557"/>
            <a:ext cx="904875" cy="942975"/>
          </a:xfrm>
          <a:prstGeom prst="rect">
            <a:avLst/>
          </a:prstGeom>
        </p:spPr>
      </p:pic>
      <p:sp>
        <p:nvSpPr>
          <p:cNvPr id="52" name="TextBox 51">
            <a:extLst>
              <a:ext uri="{FF2B5EF4-FFF2-40B4-BE49-F238E27FC236}">
                <a16:creationId xmlns:a16="http://schemas.microsoft.com/office/drawing/2014/main" id="{81C5ACA2-0A65-4E82-A5CE-7D195C2053A3}"/>
              </a:ext>
            </a:extLst>
          </p:cNvPr>
          <p:cNvSpPr txBox="1"/>
          <p:nvPr/>
        </p:nvSpPr>
        <p:spPr>
          <a:xfrm>
            <a:off x="1758860" y="4667504"/>
            <a:ext cx="8674279" cy="692497"/>
          </a:xfrm>
          <a:prstGeom prst="rect">
            <a:avLst/>
          </a:prstGeom>
          <a:noFill/>
        </p:spPr>
        <p:txBody>
          <a:bodyPr wrap="square" rtlCol="0">
            <a:spAutoFit/>
          </a:bodyPr>
          <a:lstStyle/>
          <a:p>
            <a:pPr algn="l"/>
            <a:r>
              <a:rPr lang="en-CA" sz="3900" b="1" dirty="0">
                <a:solidFill>
                  <a:schemeClr val="bg1"/>
                </a:solidFill>
              </a:rPr>
              <a:t>2</a:t>
            </a:r>
            <a:r>
              <a:rPr lang="en-CA" sz="3900" b="1" baseline="30000" dirty="0">
                <a:solidFill>
                  <a:schemeClr val="bg1"/>
                </a:solidFill>
              </a:rPr>
              <a:t>20 </a:t>
            </a:r>
            <a:r>
              <a:rPr lang="en-CA" sz="3900" dirty="0">
                <a:solidFill>
                  <a:schemeClr val="bg1"/>
                </a:solidFill>
              </a:rPr>
              <a:t>=</a:t>
            </a:r>
            <a:r>
              <a:rPr lang="en-CA" sz="3900" b="1" dirty="0">
                <a:solidFill>
                  <a:schemeClr val="bg1"/>
                </a:solidFill>
              </a:rPr>
              <a:t> </a:t>
            </a:r>
            <a:r>
              <a:rPr lang="en-CA" sz="3900" b="1" u="sng" dirty="0">
                <a:solidFill>
                  <a:schemeClr val="bg1"/>
                </a:solidFill>
              </a:rPr>
              <a:t>1,048,576</a:t>
            </a:r>
            <a:r>
              <a:rPr lang="en-CA" sz="3900" b="1" dirty="0">
                <a:solidFill>
                  <a:schemeClr val="bg1"/>
                </a:solidFill>
              </a:rPr>
              <a:t> </a:t>
            </a:r>
            <a:r>
              <a:rPr lang="en-CA" sz="3900" dirty="0" err="1">
                <a:solidFill>
                  <a:schemeClr val="bg1"/>
                </a:solidFill>
              </a:rPr>
              <a:t>résultats</a:t>
            </a:r>
            <a:r>
              <a:rPr lang="en-CA" sz="3900" dirty="0">
                <a:solidFill>
                  <a:schemeClr val="bg1"/>
                </a:solidFill>
              </a:rPr>
              <a:t> </a:t>
            </a:r>
            <a:r>
              <a:rPr lang="en-CA" sz="3900" dirty="0" err="1">
                <a:solidFill>
                  <a:schemeClr val="bg1"/>
                </a:solidFill>
              </a:rPr>
              <a:t>simultanément</a:t>
            </a:r>
            <a:r>
              <a:rPr lang="en-CA" sz="3900" dirty="0">
                <a:solidFill>
                  <a:schemeClr val="bg1"/>
                </a:solidFill>
              </a:rPr>
              <a:t>!</a:t>
            </a:r>
            <a:endParaRPr lang="en-US" sz="3900" dirty="0">
              <a:solidFill>
                <a:schemeClr val="bg1"/>
              </a:solidFill>
            </a:endParaRPr>
          </a:p>
        </p:txBody>
      </p:sp>
    </p:spTree>
    <p:extLst>
      <p:ext uri="{BB962C8B-B14F-4D97-AF65-F5344CB8AC3E}">
        <p14:creationId xmlns:p14="http://schemas.microsoft.com/office/powerpoint/2010/main" val="2878091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D915D2D-AC3B-44D2-B33C-218F6BA98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0" y="97499"/>
            <a:ext cx="472721" cy="485098"/>
          </a:xfrm>
          <a:prstGeom prst="rect">
            <a:avLst/>
          </a:prstGeom>
        </p:spPr>
      </p:pic>
      <p:pic>
        <p:nvPicPr>
          <p:cNvPr id="5" name="Picture 4">
            <a:extLst>
              <a:ext uri="{FF2B5EF4-FFF2-40B4-BE49-F238E27FC236}">
                <a16:creationId xmlns:a16="http://schemas.microsoft.com/office/drawing/2014/main" id="{2527A99F-920B-4700-B2C7-FED6B7EB8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647" y="97499"/>
            <a:ext cx="472721" cy="485098"/>
          </a:xfrm>
          <a:prstGeom prst="rect">
            <a:avLst/>
          </a:prstGeom>
        </p:spPr>
      </p:pic>
      <p:pic>
        <p:nvPicPr>
          <p:cNvPr id="6" name="Picture 5">
            <a:extLst>
              <a:ext uri="{FF2B5EF4-FFF2-40B4-BE49-F238E27FC236}">
                <a16:creationId xmlns:a16="http://schemas.microsoft.com/office/drawing/2014/main" id="{F274F652-2C9B-4D94-ADCB-45E5F3D7F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927" y="97499"/>
            <a:ext cx="472721" cy="485098"/>
          </a:xfrm>
          <a:prstGeom prst="rect">
            <a:avLst/>
          </a:prstGeom>
        </p:spPr>
      </p:pic>
      <p:pic>
        <p:nvPicPr>
          <p:cNvPr id="7" name="Picture 6">
            <a:extLst>
              <a:ext uri="{FF2B5EF4-FFF2-40B4-BE49-F238E27FC236}">
                <a16:creationId xmlns:a16="http://schemas.microsoft.com/office/drawing/2014/main" id="{6203DB43-B711-4541-9779-16C0AEB99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88" y="97499"/>
            <a:ext cx="472721" cy="485098"/>
          </a:xfrm>
          <a:prstGeom prst="rect">
            <a:avLst/>
          </a:prstGeom>
        </p:spPr>
      </p:pic>
      <p:pic>
        <p:nvPicPr>
          <p:cNvPr id="12" name="Picture 4">
            <a:extLst>
              <a:ext uri="{FF2B5EF4-FFF2-40B4-BE49-F238E27FC236}">
                <a16:creationId xmlns:a16="http://schemas.microsoft.com/office/drawing/2014/main" id="{6B2F1EB3-EA81-49DF-AAB4-D3519A95D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712" y="97499"/>
            <a:ext cx="472721" cy="485098"/>
          </a:xfrm>
          <a:prstGeom prst="rect">
            <a:avLst/>
          </a:prstGeom>
        </p:spPr>
      </p:pic>
      <p:pic>
        <p:nvPicPr>
          <p:cNvPr id="18" name="Picture 17">
            <a:extLst>
              <a:ext uri="{FF2B5EF4-FFF2-40B4-BE49-F238E27FC236}">
                <a16:creationId xmlns:a16="http://schemas.microsoft.com/office/drawing/2014/main" id="{DC0F93BD-FEF0-4F03-B17A-82574061D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679" y="97497"/>
            <a:ext cx="472721" cy="485098"/>
          </a:xfrm>
          <a:prstGeom prst="rect">
            <a:avLst/>
          </a:prstGeom>
        </p:spPr>
      </p:pic>
      <p:pic>
        <p:nvPicPr>
          <p:cNvPr id="20" name="Picture 19">
            <a:extLst>
              <a:ext uri="{FF2B5EF4-FFF2-40B4-BE49-F238E27FC236}">
                <a16:creationId xmlns:a16="http://schemas.microsoft.com/office/drawing/2014/main" id="{B2582A3B-ACE8-4F1C-B7B7-D615D679F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957" y="97497"/>
            <a:ext cx="472721" cy="485098"/>
          </a:xfrm>
          <a:prstGeom prst="rect">
            <a:avLst/>
          </a:prstGeom>
        </p:spPr>
      </p:pic>
      <p:pic>
        <p:nvPicPr>
          <p:cNvPr id="22" name="Picture 21">
            <a:extLst>
              <a:ext uri="{FF2B5EF4-FFF2-40B4-BE49-F238E27FC236}">
                <a16:creationId xmlns:a16="http://schemas.microsoft.com/office/drawing/2014/main" id="{B0868A21-BDBD-4E1B-8552-CB51DB57A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921" y="97499"/>
            <a:ext cx="472721" cy="485098"/>
          </a:xfrm>
          <a:prstGeom prst="rect">
            <a:avLst/>
          </a:prstGeom>
        </p:spPr>
      </p:pic>
      <p:pic>
        <p:nvPicPr>
          <p:cNvPr id="24" name="Picture 4">
            <a:extLst>
              <a:ext uri="{FF2B5EF4-FFF2-40B4-BE49-F238E27FC236}">
                <a16:creationId xmlns:a16="http://schemas.microsoft.com/office/drawing/2014/main" id="{87094A44-3443-4F97-8F98-A1E42A9F3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44" y="97497"/>
            <a:ext cx="472721" cy="485098"/>
          </a:xfrm>
          <a:prstGeom prst="rect">
            <a:avLst/>
          </a:prstGeom>
        </p:spPr>
      </p:pic>
      <p:pic>
        <p:nvPicPr>
          <p:cNvPr id="26" name="Picture 25">
            <a:extLst>
              <a:ext uri="{FF2B5EF4-FFF2-40B4-BE49-F238E27FC236}">
                <a16:creationId xmlns:a16="http://schemas.microsoft.com/office/drawing/2014/main" id="{3AAC88F9-3FF9-48F9-81F0-2E4A8BB26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01" y="665895"/>
            <a:ext cx="472721" cy="485098"/>
          </a:xfrm>
          <a:prstGeom prst="rect">
            <a:avLst/>
          </a:prstGeom>
        </p:spPr>
      </p:pic>
      <p:pic>
        <p:nvPicPr>
          <p:cNvPr id="28" name="Picture 27">
            <a:extLst>
              <a:ext uri="{FF2B5EF4-FFF2-40B4-BE49-F238E27FC236}">
                <a16:creationId xmlns:a16="http://schemas.microsoft.com/office/drawing/2014/main" id="{7F79AB44-BF51-442C-90FC-C986DB207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0" y="665895"/>
            <a:ext cx="472721" cy="485098"/>
          </a:xfrm>
          <a:prstGeom prst="rect">
            <a:avLst/>
          </a:prstGeom>
        </p:spPr>
      </p:pic>
      <p:pic>
        <p:nvPicPr>
          <p:cNvPr id="30" name="Picture 29">
            <a:extLst>
              <a:ext uri="{FF2B5EF4-FFF2-40B4-BE49-F238E27FC236}">
                <a16:creationId xmlns:a16="http://schemas.microsoft.com/office/drawing/2014/main" id="{54E8129A-D462-430B-8F64-C68896ED7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952" y="97497"/>
            <a:ext cx="472721" cy="485098"/>
          </a:xfrm>
          <a:prstGeom prst="rect">
            <a:avLst/>
          </a:prstGeom>
        </p:spPr>
      </p:pic>
      <p:pic>
        <p:nvPicPr>
          <p:cNvPr id="36" name="Picture 35">
            <a:extLst>
              <a:ext uri="{FF2B5EF4-FFF2-40B4-BE49-F238E27FC236}">
                <a16:creationId xmlns:a16="http://schemas.microsoft.com/office/drawing/2014/main" id="{EDB3A96A-CA89-42B2-91EE-7C70A9189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9153" y="665895"/>
            <a:ext cx="472721" cy="485098"/>
          </a:xfrm>
          <a:prstGeom prst="rect">
            <a:avLst/>
          </a:prstGeom>
        </p:spPr>
      </p:pic>
      <p:pic>
        <p:nvPicPr>
          <p:cNvPr id="38" name="Picture 37">
            <a:extLst>
              <a:ext uri="{FF2B5EF4-FFF2-40B4-BE49-F238E27FC236}">
                <a16:creationId xmlns:a16="http://schemas.microsoft.com/office/drawing/2014/main" id="{808109BE-D65B-4118-A786-49E24B915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434" y="665895"/>
            <a:ext cx="472721" cy="485098"/>
          </a:xfrm>
          <a:prstGeom prst="rect">
            <a:avLst/>
          </a:prstGeom>
        </p:spPr>
      </p:pic>
      <p:pic>
        <p:nvPicPr>
          <p:cNvPr id="40" name="Picture 39">
            <a:extLst>
              <a:ext uri="{FF2B5EF4-FFF2-40B4-BE49-F238E27FC236}">
                <a16:creationId xmlns:a16="http://schemas.microsoft.com/office/drawing/2014/main" id="{B1E585DF-8A07-4CE9-B64F-0DED800C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6530" y="665895"/>
            <a:ext cx="472721" cy="485098"/>
          </a:xfrm>
          <a:prstGeom prst="rect">
            <a:avLst/>
          </a:prstGeom>
        </p:spPr>
      </p:pic>
      <p:pic>
        <p:nvPicPr>
          <p:cNvPr id="42" name="Picture 41">
            <a:extLst>
              <a:ext uri="{FF2B5EF4-FFF2-40B4-BE49-F238E27FC236}">
                <a16:creationId xmlns:a16="http://schemas.microsoft.com/office/drawing/2014/main" id="{BA502DDE-7C35-4820-89D4-F33FDAFE9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809" y="665895"/>
            <a:ext cx="472721" cy="485098"/>
          </a:xfrm>
          <a:prstGeom prst="rect">
            <a:avLst/>
          </a:prstGeom>
        </p:spPr>
      </p:pic>
      <p:pic>
        <p:nvPicPr>
          <p:cNvPr id="44" name="Picture 43">
            <a:extLst>
              <a:ext uri="{FF2B5EF4-FFF2-40B4-BE49-F238E27FC236}">
                <a16:creationId xmlns:a16="http://schemas.microsoft.com/office/drawing/2014/main" id="{347C1DD8-CD46-4758-9B67-6062D3AFD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089" y="665895"/>
            <a:ext cx="472721" cy="485098"/>
          </a:xfrm>
          <a:prstGeom prst="rect">
            <a:avLst/>
          </a:prstGeom>
        </p:spPr>
      </p:pic>
      <p:pic>
        <p:nvPicPr>
          <p:cNvPr id="46" name="Picture 45">
            <a:extLst>
              <a:ext uri="{FF2B5EF4-FFF2-40B4-BE49-F238E27FC236}">
                <a16:creationId xmlns:a16="http://schemas.microsoft.com/office/drawing/2014/main" id="{9B9A8E7C-38AF-4C9F-A621-BEAB4786D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368" y="665895"/>
            <a:ext cx="472721" cy="485098"/>
          </a:xfrm>
          <a:prstGeom prst="rect">
            <a:avLst/>
          </a:prstGeom>
        </p:spPr>
      </p:pic>
      <p:pic>
        <p:nvPicPr>
          <p:cNvPr id="48" name="Picture 47">
            <a:extLst>
              <a:ext uri="{FF2B5EF4-FFF2-40B4-BE49-F238E27FC236}">
                <a16:creationId xmlns:a16="http://schemas.microsoft.com/office/drawing/2014/main" id="{96AEA44F-6411-40D7-A721-8F9773A62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647" y="665895"/>
            <a:ext cx="472721" cy="485098"/>
          </a:xfrm>
          <a:prstGeom prst="rect">
            <a:avLst/>
          </a:prstGeom>
        </p:spPr>
      </p:pic>
      <p:pic>
        <p:nvPicPr>
          <p:cNvPr id="50" name="Picture 49">
            <a:extLst>
              <a:ext uri="{FF2B5EF4-FFF2-40B4-BE49-F238E27FC236}">
                <a16:creationId xmlns:a16="http://schemas.microsoft.com/office/drawing/2014/main" id="{14325726-4A86-4DB5-B337-93024282E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927" y="665895"/>
            <a:ext cx="472721" cy="485098"/>
          </a:xfrm>
          <a:prstGeom prst="rect">
            <a:avLst/>
          </a:prstGeom>
        </p:spPr>
      </p:pic>
      <p:pic>
        <p:nvPicPr>
          <p:cNvPr id="16" name="Picture 4">
            <a:extLst>
              <a:ext uri="{FF2B5EF4-FFF2-40B4-BE49-F238E27FC236}">
                <a16:creationId xmlns:a16="http://schemas.microsoft.com/office/drawing/2014/main" id="{1A0F7491-6817-4004-8134-5E572F1EE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493" y="97497"/>
            <a:ext cx="472721" cy="485098"/>
          </a:xfrm>
          <a:prstGeom prst="rect">
            <a:avLst/>
          </a:prstGeom>
        </p:spPr>
      </p:pic>
      <p:pic>
        <p:nvPicPr>
          <p:cNvPr id="17" name="Picture 16">
            <a:extLst>
              <a:ext uri="{FF2B5EF4-FFF2-40B4-BE49-F238E27FC236}">
                <a16:creationId xmlns:a16="http://schemas.microsoft.com/office/drawing/2014/main" id="{9EBAD56A-4972-49C5-A2E7-DDFC622C2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3460" y="97497"/>
            <a:ext cx="472721" cy="485098"/>
          </a:xfrm>
          <a:prstGeom prst="rect">
            <a:avLst/>
          </a:prstGeom>
        </p:spPr>
      </p:pic>
      <p:pic>
        <p:nvPicPr>
          <p:cNvPr id="19" name="Picture 18">
            <a:extLst>
              <a:ext uri="{FF2B5EF4-FFF2-40B4-BE49-F238E27FC236}">
                <a16:creationId xmlns:a16="http://schemas.microsoft.com/office/drawing/2014/main" id="{8C9446D4-7D59-4A82-9DFB-6D4A8842D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741" y="97497"/>
            <a:ext cx="472721" cy="485098"/>
          </a:xfrm>
          <a:prstGeom prst="rect">
            <a:avLst/>
          </a:prstGeom>
        </p:spPr>
      </p:pic>
      <p:pic>
        <p:nvPicPr>
          <p:cNvPr id="21" name="Picture 20">
            <a:extLst>
              <a:ext uri="{FF2B5EF4-FFF2-40B4-BE49-F238E27FC236}">
                <a16:creationId xmlns:a16="http://schemas.microsoft.com/office/drawing/2014/main" id="{962FFA9D-EA3B-443A-9F91-C8B805092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4702" y="97497"/>
            <a:ext cx="472721" cy="485098"/>
          </a:xfrm>
          <a:prstGeom prst="rect">
            <a:avLst/>
          </a:prstGeom>
        </p:spPr>
      </p:pic>
      <p:pic>
        <p:nvPicPr>
          <p:cNvPr id="23" name="Picture 4">
            <a:extLst>
              <a:ext uri="{FF2B5EF4-FFF2-40B4-BE49-F238E27FC236}">
                <a16:creationId xmlns:a16="http://schemas.microsoft.com/office/drawing/2014/main" id="{FF98EFBF-54F2-4480-BC33-42506DD96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526" y="97497"/>
            <a:ext cx="472721" cy="485098"/>
          </a:xfrm>
          <a:prstGeom prst="rect">
            <a:avLst/>
          </a:prstGeom>
        </p:spPr>
      </p:pic>
      <p:pic>
        <p:nvPicPr>
          <p:cNvPr id="25" name="Picture 24">
            <a:extLst>
              <a:ext uri="{FF2B5EF4-FFF2-40B4-BE49-F238E27FC236}">
                <a16:creationId xmlns:a16="http://schemas.microsoft.com/office/drawing/2014/main" id="{175B0597-6D3C-4424-8770-F7AFBFC25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6493" y="97496"/>
            <a:ext cx="472721" cy="485098"/>
          </a:xfrm>
          <a:prstGeom prst="rect">
            <a:avLst/>
          </a:prstGeom>
        </p:spPr>
      </p:pic>
      <p:pic>
        <p:nvPicPr>
          <p:cNvPr id="27" name="Picture 26">
            <a:extLst>
              <a:ext uri="{FF2B5EF4-FFF2-40B4-BE49-F238E27FC236}">
                <a16:creationId xmlns:a16="http://schemas.microsoft.com/office/drawing/2014/main" id="{AAB7610C-BA83-4363-9D26-C8CC31EAB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771" y="97496"/>
            <a:ext cx="472721" cy="485098"/>
          </a:xfrm>
          <a:prstGeom prst="rect">
            <a:avLst/>
          </a:prstGeom>
        </p:spPr>
      </p:pic>
      <p:pic>
        <p:nvPicPr>
          <p:cNvPr id="29" name="Picture 28">
            <a:extLst>
              <a:ext uri="{FF2B5EF4-FFF2-40B4-BE49-F238E27FC236}">
                <a16:creationId xmlns:a16="http://schemas.microsoft.com/office/drawing/2014/main" id="{D205BAA0-D6D9-459F-9836-B7FEB97DA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734" y="97497"/>
            <a:ext cx="472721" cy="485098"/>
          </a:xfrm>
          <a:prstGeom prst="rect">
            <a:avLst/>
          </a:prstGeom>
        </p:spPr>
      </p:pic>
      <p:pic>
        <p:nvPicPr>
          <p:cNvPr id="31" name="Picture 4">
            <a:extLst>
              <a:ext uri="{FF2B5EF4-FFF2-40B4-BE49-F238E27FC236}">
                <a16:creationId xmlns:a16="http://schemas.microsoft.com/office/drawing/2014/main" id="{D8550162-E346-45D7-9DBB-F01D7B924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5557" y="97496"/>
            <a:ext cx="472721" cy="485098"/>
          </a:xfrm>
          <a:prstGeom prst="rect">
            <a:avLst/>
          </a:prstGeom>
        </p:spPr>
      </p:pic>
      <p:pic>
        <p:nvPicPr>
          <p:cNvPr id="33" name="Picture 32">
            <a:extLst>
              <a:ext uri="{FF2B5EF4-FFF2-40B4-BE49-F238E27FC236}">
                <a16:creationId xmlns:a16="http://schemas.microsoft.com/office/drawing/2014/main" id="{82ECC6EF-B468-439D-ADFB-D17E61CA4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214" y="665894"/>
            <a:ext cx="472721" cy="485098"/>
          </a:xfrm>
          <a:prstGeom prst="rect">
            <a:avLst/>
          </a:prstGeom>
        </p:spPr>
      </p:pic>
      <p:pic>
        <p:nvPicPr>
          <p:cNvPr id="35" name="Picture 34">
            <a:extLst>
              <a:ext uri="{FF2B5EF4-FFF2-40B4-BE49-F238E27FC236}">
                <a16:creationId xmlns:a16="http://schemas.microsoft.com/office/drawing/2014/main" id="{05C338A0-FE51-42AD-84B6-9465E262C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493" y="665894"/>
            <a:ext cx="472721" cy="485098"/>
          </a:xfrm>
          <a:prstGeom prst="rect">
            <a:avLst/>
          </a:prstGeom>
        </p:spPr>
      </p:pic>
      <p:pic>
        <p:nvPicPr>
          <p:cNvPr id="55" name="Picture 54">
            <a:extLst>
              <a:ext uri="{FF2B5EF4-FFF2-40B4-BE49-F238E27FC236}">
                <a16:creationId xmlns:a16="http://schemas.microsoft.com/office/drawing/2014/main" id="{27F26E65-7D7C-41E9-BC20-839AB4078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766" y="97496"/>
            <a:ext cx="472721" cy="485098"/>
          </a:xfrm>
          <a:prstGeom prst="rect">
            <a:avLst/>
          </a:prstGeom>
        </p:spPr>
      </p:pic>
      <p:pic>
        <p:nvPicPr>
          <p:cNvPr id="57" name="Picture 56">
            <a:extLst>
              <a:ext uri="{FF2B5EF4-FFF2-40B4-BE49-F238E27FC236}">
                <a16:creationId xmlns:a16="http://schemas.microsoft.com/office/drawing/2014/main" id="{E341E6DF-0D2D-48A5-A68F-30D8A9E69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967" y="665894"/>
            <a:ext cx="472721" cy="485098"/>
          </a:xfrm>
          <a:prstGeom prst="rect">
            <a:avLst/>
          </a:prstGeom>
        </p:spPr>
      </p:pic>
      <p:pic>
        <p:nvPicPr>
          <p:cNvPr id="59" name="Picture 58">
            <a:extLst>
              <a:ext uri="{FF2B5EF4-FFF2-40B4-BE49-F238E27FC236}">
                <a16:creationId xmlns:a16="http://schemas.microsoft.com/office/drawing/2014/main" id="{29DA46D3-8B00-4726-B3BF-05EF0604B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247" y="665894"/>
            <a:ext cx="472721" cy="485098"/>
          </a:xfrm>
          <a:prstGeom prst="rect">
            <a:avLst/>
          </a:prstGeom>
        </p:spPr>
      </p:pic>
      <p:pic>
        <p:nvPicPr>
          <p:cNvPr id="61" name="Picture 60">
            <a:extLst>
              <a:ext uri="{FF2B5EF4-FFF2-40B4-BE49-F238E27FC236}">
                <a16:creationId xmlns:a16="http://schemas.microsoft.com/office/drawing/2014/main" id="{1E4B1B5C-BB81-4FE2-8E9A-D5DDE0E04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4343" y="665894"/>
            <a:ext cx="472721" cy="485098"/>
          </a:xfrm>
          <a:prstGeom prst="rect">
            <a:avLst/>
          </a:prstGeom>
        </p:spPr>
      </p:pic>
      <p:pic>
        <p:nvPicPr>
          <p:cNvPr id="63" name="Picture 62">
            <a:extLst>
              <a:ext uri="{FF2B5EF4-FFF2-40B4-BE49-F238E27FC236}">
                <a16:creationId xmlns:a16="http://schemas.microsoft.com/office/drawing/2014/main" id="{DF4E975F-3B5F-4426-847C-CC9D60122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1622" y="665894"/>
            <a:ext cx="472721" cy="485098"/>
          </a:xfrm>
          <a:prstGeom prst="rect">
            <a:avLst/>
          </a:prstGeom>
        </p:spPr>
      </p:pic>
      <p:pic>
        <p:nvPicPr>
          <p:cNvPr id="65" name="Picture 64">
            <a:extLst>
              <a:ext uri="{FF2B5EF4-FFF2-40B4-BE49-F238E27FC236}">
                <a16:creationId xmlns:a16="http://schemas.microsoft.com/office/drawing/2014/main" id="{129C4486-8A72-4A05-BB64-5D6165582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902" y="665894"/>
            <a:ext cx="472721" cy="485098"/>
          </a:xfrm>
          <a:prstGeom prst="rect">
            <a:avLst/>
          </a:prstGeom>
        </p:spPr>
      </p:pic>
      <p:pic>
        <p:nvPicPr>
          <p:cNvPr id="67" name="Picture 66">
            <a:extLst>
              <a:ext uri="{FF2B5EF4-FFF2-40B4-BE49-F238E27FC236}">
                <a16:creationId xmlns:a16="http://schemas.microsoft.com/office/drawing/2014/main" id="{EB161900-9D1B-449C-8B14-C5A62691D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181" y="665894"/>
            <a:ext cx="472721" cy="485098"/>
          </a:xfrm>
          <a:prstGeom prst="rect">
            <a:avLst/>
          </a:prstGeom>
        </p:spPr>
      </p:pic>
      <p:pic>
        <p:nvPicPr>
          <p:cNvPr id="69" name="Picture 68">
            <a:extLst>
              <a:ext uri="{FF2B5EF4-FFF2-40B4-BE49-F238E27FC236}">
                <a16:creationId xmlns:a16="http://schemas.microsoft.com/office/drawing/2014/main" id="{FAC2384F-176C-4B9D-99B7-AFC1F4080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3460" y="665894"/>
            <a:ext cx="472721" cy="485098"/>
          </a:xfrm>
          <a:prstGeom prst="rect">
            <a:avLst/>
          </a:prstGeom>
        </p:spPr>
      </p:pic>
      <p:pic>
        <p:nvPicPr>
          <p:cNvPr id="71" name="Picture 70">
            <a:extLst>
              <a:ext uri="{FF2B5EF4-FFF2-40B4-BE49-F238E27FC236}">
                <a16:creationId xmlns:a16="http://schemas.microsoft.com/office/drawing/2014/main" id="{81782F3C-6C92-4F5C-B93D-1D7A9644E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741" y="665894"/>
            <a:ext cx="472721" cy="485098"/>
          </a:xfrm>
          <a:prstGeom prst="rect">
            <a:avLst/>
          </a:prstGeom>
        </p:spPr>
      </p:pic>
      <p:pic>
        <p:nvPicPr>
          <p:cNvPr id="73" name="Picture 4">
            <a:extLst>
              <a:ext uri="{FF2B5EF4-FFF2-40B4-BE49-F238E27FC236}">
                <a16:creationId xmlns:a16="http://schemas.microsoft.com/office/drawing/2014/main" id="{4E61819F-A3E8-40AA-AE7F-3A0EACF90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7307" y="97496"/>
            <a:ext cx="472721" cy="485098"/>
          </a:xfrm>
          <a:prstGeom prst="rect">
            <a:avLst/>
          </a:prstGeom>
        </p:spPr>
      </p:pic>
      <p:pic>
        <p:nvPicPr>
          <p:cNvPr id="75" name="Picture 74">
            <a:extLst>
              <a:ext uri="{FF2B5EF4-FFF2-40B4-BE49-F238E27FC236}">
                <a16:creationId xmlns:a16="http://schemas.microsoft.com/office/drawing/2014/main" id="{E778D669-C0BC-44D0-B6FE-2D5916145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1274" y="97496"/>
            <a:ext cx="472721" cy="485098"/>
          </a:xfrm>
          <a:prstGeom prst="rect">
            <a:avLst/>
          </a:prstGeom>
        </p:spPr>
      </p:pic>
      <p:pic>
        <p:nvPicPr>
          <p:cNvPr id="77" name="Picture 76">
            <a:extLst>
              <a:ext uri="{FF2B5EF4-FFF2-40B4-BE49-F238E27FC236}">
                <a16:creationId xmlns:a16="http://schemas.microsoft.com/office/drawing/2014/main" id="{6B5B7A87-3B60-40DA-B703-DC5DC3721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554" y="97496"/>
            <a:ext cx="472721" cy="485098"/>
          </a:xfrm>
          <a:prstGeom prst="rect">
            <a:avLst/>
          </a:prstGeom>
        </p:spPr>
      </p:pic>
      <p:pic>
        <p:nvPicPr>
          <p:cNvPr id="79" name="Picture 78">
            <a:extLst>
              <a:ext uri="{FF2B5EF4-FFF2-40B4-BE49-F238E27FC236}">
                <a16:creationId xmlns:a16="http://schemas.microsoft.com/office/drawing/2014/main" id="{30296EB0-B915-4343-938C-30D3C12FF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2515" y="97496"/>
            <a:ext cx="472721" cy="485098"/>
          </a:xfrm>
          <a:prstGeom prst="rect">
            <a:avLst/>
          </a:prstGeom>
        </p:spPr>
      </p:pic>
      <p:pic>
        <p:nvPicPr>
          <p:cNvPr id="81" name="Picture 4">
            <a:extLst>
              <a:ext uri="{FF2B5EF4-FFF2-40B4-BE49-F238E27FC236}">
                <a16:creationId xmlns:a16="http://schemas.microsoft.com/office/drawing/2014/main" id="{D8F2CD77-6AB1-4F24-857C-3D4358545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339" y="97496"/>
            <a:ext cx="472721" cy="485098"/>
          </a:xfrm>
          <a:prstGeom prst="rect">
            <a:avLst/>
          </a:prstGeom>
        </p:spPr>
      </p:pic>
      <p:pic>
        <p:nvPicPr>
          <p:cNvPr id="91" name="Picture 90">
            <a:extLst>
              <a:ext uri="{FF2B5EF4-FFF2-40B4-BE49-F238E27FC236}">
                <a16:creationId xmlns:a16="http://schemas.microsoft.com/office/drawing/2014/main" id="{D1DF0484-98D7-4D38-AB71-8DE86A3A2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0028" y="665893"/>
            <a:ext cx="472721" cy="485098"/>
          </a:xfrm>
          <a:prstGeom prst="rect">
            <a:avLst/>
          </a:prstGeom>
        </p:spPr>
      </p:pic>
      <p:pic>
        <p:nvPicPr>
          <p:cNvPr id="93" name="Picture 92">
            <a:extLst>
              <a:ext uri="{FF2B5EF4-FFF2-40B4-BE49-F238E27FC236}">
                <a16:creationId xmlns:a16="http://schemas.microsoft.com/office/drawing/2014/main" id="{FA0DB649-A86B-4124-9662-6B3A54893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7307" y="665893"/>
            <a:ext cx="472721" cy="485098"/>
          </a:xfrm>
          <a:prstGeom prst="rect">
            <a:avLst/>
          </a:prstGeom>
        </p:spPr>
      </p:pic>
      <p:pic>
        <p:nvPicPr>
          <p:cNvPr id="107" name="Picture 106">
            <a:extLst>
              <a:ext uri="{FF2B5EF4-FFF2-40B4-BE49-F238E27FC236}">
                <a16:creationId xmlns:a16="http://schemas.microsoft.com/office/drawing/2014/main" id="{C313E714-ECA3-49AD-9AC0-E7562A9F7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3995" y="665893"/>
            <a:ext cx="472721" cy="485098"/>
          </a:xfrm>
          <a:prstGeom prst="rect">
            <a:avLst/>
          </a:prstGeom>
        </p:spPr>
      </p:pic>
      <p:pic>
        <p:nvPicPr>
          <p:cNvPr id="109" name="Picture 108">
            <a:extLst>
              <a:ext uri="{FF2B5EF4-FFF2-40B4-BE49-F238E27FC236}">
                <a16:creationId xmlns:a16="http://schemas.microsoft.com/office/drawing/2014/main" id="{16E73581-D6C3-43B9-AE26-28E27D11D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1274" y="665893"/>
            <a:ext cx="472721" cy="485098"/>
          </a:xfrm>
          <a:prstGeom prst="rect">
            <a:avLst/>
          </a:prstGeom>
        </p:spPr>
      </p:pic>
      <p:pic>
        <p:nvPicPr>
          <p:cNvPr id="111" name="Picture 110">
            <a:extLst>
              <a:ext uri="{FF2B5EF4-FFF2-40B4-BE49-F238E27FC236}">
                <a16:creationId xmlns:a16="http://schemas.microsoft.com/office/drawing/2014/main" id="{BAE7BB81-C048-4C34-9555-71D25F368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554" y="665893"/>
            <a:ext cx="472721" cy="485098"/>
          </a:xfrm>
          <a:prstGeom prst="rect">
            <a:avLst/>
          </a:prstGeom>
        </p:spPr>
      </p:pic>
      <p:pic>
        <p:nvPicPr>
          <p:cNvPr id="405" name="Picture 4">
            <a:extLst>
              <a:ext uri="{FF2B5EF4-FFF2-40B4-BE49-F238E27FC236}">
                <a16:creationId xmlns:a16="http://schemas.microsoft.com/office/drawing/2014/main" id="{9325BD69-4072-4FCE-9074-149052F14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01" y="1219401"/>
            <a:ext cx="472721" cy="485098"/>
          </a:xfrm>
          <a:prstGeom prst="rect">
            <a:avLst/>
          </a:prstGeom>
        </p:spPr>
      </p:pic>
      <p:pic>
        <p:nvPicPr>
          <p:cNvPr id="407" name="Picture 406">
            <a:extLst>
              <a:ext uri="{FF2B5EF4-FFF2-40B4-BE49-F238E27FC236}">
                <a16:creationId xmlns:a16="http://schemas.microsoft.com/office/drawing/2014/main" id="{70B3A0E9-96C0-4DC6-ABFB-DA17BBB50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368" y="1219401"/>
            <a:ext cx="472721" cy="485098"/>
          </a:xfrm>
          <a:prstGeom prst="rect">
            <a:avLst/>
          </a:prstGeom>
        </p:spPr>
      </p:pic>
      <p:pic>
        <p:nvPicPr>
          <p:cNvPr id="409" name="Picture 408">
            <a:extLst>
              <a:ext uri="{FF2B5EF4-FFF2-40B4-BE49-F238E27FC236}">
                <a16:creationId xmlns:a16="http://schemas.microsoft.com/office/drawing/2014/main" id="{95C60D1B-C7BC-4D44-8BAB-99A50662D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648" y="1219401"/>
            <a:ext cx="472721" cy="485098"/>
          </a:xfrm>
          <a:prstGeom prst="rect">
            <a:avLst/>
          </a:prstGeom>
        </p:spPr>
      </p:pic>
      <p:pic>
        <p:nvPicPr>
          <p:cNvPr id="411" name="Picture 410">
            <a:extLst>
              <a:ext uri="{FF2B5EF4-FFF2-40B4-BE49-F238E27FC236}">
                <a16:creationId xmlns:a16="http://schemas.microsoft.com/office/drawing/2014/main" id="{F73F64CB-531F-4B5B-BCFD-DF7781643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09" y="1219401"/>
            <a:ext cx="472721" cy="485098"/>
          </a:xfrm>
          <a:prstGeom prst="rect">
            <a:avLst/>
          </a:prstGeom>
        </p:spPr>
      </p:pic>
      <p:pic>
        <p:nvPicPr>
          <p:cNvPr id="413" name="Picture 4">
            <a:extLst>
              <a:ext uri="{FF2B5EF4-FFF2-40B4-BE49-F238E27FC236}">
                <a16:creationId xmlns:a16="http://schemas.microsoft.com/office/drawing/2014/main" id="{4FDA333F-8304-4F35-85C1-71F9BFDE9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433" y="1219401"/>
            <a:ext cx="472721" cy="485098"/>
          </a:xfrm>
          <a:prstGeom prst="rect">
            <a:avLst/>
          </a:prstGeom>
        </p:spPr>
      </p:pic>
      <p:pic>
        <p:nvPicPr>
          <p:cNvPr id="415" name="Picture 414">
            <a:extLst>
              <a:ext uri="{FF2B5EF4-FFF2-40B4-BE49-F238E27FC236}">
                <a16:creationId xmlns:a16="http://schemas.microsoft.com/office/drawing/2014/main" id="{6F7D11AF-1741-47BA-BEC9-553AF237F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400" y="1219399"/>
            <a:ext cx="472721" cy="485098"/>
          </a:xfrm>
          <a:prstGeom prst="rect">
            <a:avLst/>
          </a:prstGeom>
        </p:spPr>
      </p:pic>
      <p:pic>
        <p:nvPicPr>
          <p:cNvPr id="417" name="Picture 416">
            <a:extLst>
              <a:ext uri="{FF2B5EF4-FFF2-40B4-BE49-F238E27FC236}">
                <a16:creationId xmlns:a16="http://schemas.microsoft.com/office/drawing/2014/main" id="{E59AEA23-DA88-495B-B946-DB801D81F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0678" y="1219399"/>
            <a:ext cx="472721" cy="485098"/>
          </a:xfrm>
          <a:prstGeom prst="rect">
            <a:avLst/>
          </a:prstGeom>
        </p:spPr>
      </p:pic>
      <p:pic>
        <p:nvPicPr>
          <p:cNvPr id="419" name="Picture 418">
            <a:extLst>
              <a:ext uri="{FF2B5EF4-FFF2-40B4-BE49-F238E27FC236}">
                <a16:creationId xmlns:a16="http://schemas.microsoft.com/office/drawing/2014/main" id="{7A12174D-A210-4FF3-8BFF-5C337005F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642" y="1219401"/>
            <a:ext cx="472721" cy="485098"/>
          </a:xfrm>
          <a:prstGeom prst="rect">
            <a:avLst/>
          </a:prstGeom>
        </p:spPr>
      </p:pic>
      <p:pic>
        <p:nvPicPr>
          <p:cNvPr id="421" name="Picture 4">
            <a:extLst>
              <a:ext uri="{FF2B5EF4-FFF2-40B4-BE49-F238E27FC236}">
                <a16:creationId xmlns:a16="http://schemas.microsoft.com/office/drawing/2014/main" id="{B85FAC4F-907A-4DF7-A854-1A1EDE83B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2465" y="1219399"/>
            <a:ext cx="472721" cy="485098"/>
          </a:xfrm>
          <a:prstGeom prst="rect">
            <a:avLst/>
          </a:prstGeom>
        </p:spPr>
      </p:pic>
      <p:pic>
        <p:nvPicPr>
          <p:cNvPr id="423" name="Picture 422">
            <a:extLst>
              <a:ext uri="{FF2B5EF4-FFF2-40B4-BE49-F238E27FC236}">
                <a16:creationId xmlns:a16="http://schemas.microsoft.com/office/drawing/2014/main" id="{1A27D91D-108E-4C18-BA68-BF747D5FE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22" y="1787797"/>
            <a:ext cx="472721" cy="485098"/>
          </a:xfrm>
          <a:prstGeom prst="rect">
            <a:avLst/>
          </a:prstGeom>
        </p:spPr>
      </p:pic>
      <p:pic>
        <p:nvPicPr>
          <p:cNvPr id="425" name="Picture 424">
            <a:extLst>
              <a:ext uri="{FF2B5EF4-FFF2-40B4-BE49-F238E27FC236}">
                <a16:creationId xmlns:a16="http://schemas.microsoft.com/office/drawing/2014/main" id="{A8035982-021F-4F5D-A815-DF609FC62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01" y="1787797"/>
            <a:ext cx="472721" cy="485098"/>
          </a:xfrm>
          <a:prstGeom prst="rect">
            <a:avLst/>
          </a:prstGeom>
        </p:spPr>
      </p:pic>
      <p:pic>
        <p:nvPicPr>
          <p:cNvPr id="427" name="Picture 426">
            <a:extLst>
              <a:ext uri="{FF2B5EF4-FFF2-40B4-BE49-F238E27FC236}">
                <a16:creationId xmlns:a16="http://schemas.microsoft.com/office/drawing/2014/main" id="{406C42E0-70F2-4050-9400-DB07D3035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673" y="1219399"/>
            <a:ext cx="472721" cy="485098"/>
          </a:xfrm>
          <a:prstGeom prst="rect">
            <a:avLst/>
          </a:prstGeom>
        </p:spPr>
      </p:pic>
      <p:pic>
        <p:nvPicPr>
          <p:cNvPr id="429" name="Picture 428">
            <a:extLst>
              <a:ext uri="{FF2B5EF4-FFF2-40B4-BE49-F238E27FC236}">
                <a16:creationId xmlns:a16="http://schemas.microsoft.com/office/drawing/2014/main" id="{06CFD0D8-6BF4-455D-873F-8CAD94F7F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874" y="1787797"/>
            <a:ext cx="472721" cy="485098"/>
          </a:xfrm>
          <a:prstGeom prst="rect">
            <a:avLst/>
          </a:prstGeom>
        </p:spPr>
      </p:pic>
      <p:pic>
        <p:nvPicPr>
          <p:cNvPr id="431" name="Picture 430">
            <a:extLst>
              <a:ext uri="{FF2B5EF4-FFF2-40B4-BE49-F238E27FC236}">
                <a16:creationId xmlns:a16="http://schemas.microsoft.com/office/drawing/2014/main" id="{9858DF50-032E-4CB6-A8F9-E4A597168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155" y="1787797"/>
            <a:ext cx="472721" cy="485098"/>
          </a:xfrm>
          <a:prstGeom prst="rect">
            <a:avLst/>
          </a:prstGeom>
        </p:spPr>
      </p:pic>
      <p:pic>
        <p:nvPicPr>
          <p:cNvPr id="433" name="Picture 432">
            <a:extLst>
              <a:ext uri="{FF2B5EF4-FFF2-40B4-BE49-F238E27FC236}">
                <a16:creationId xmlns:a16="http://schemas.microsoft.com/office/drawing/2014/main" id="{EEC3729D-FE84-40A3-B233-0C011E470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251" y="1787797"/>
            <a:ext cx="472721" cy="485098"/>
          </a:xfrm>
          <a:prstGeom prst="rect">
            <a:avLst/>
          </a:prstGeom>
        </p:spPr>
      </p:pic>
      <p:pic>
        <p:nvPicPr>
          <p:cNvPr id="435" name="Picture 434">
            <a:extLst>
              <a:ext uri="{FF2B5EF4-FFF2-40B4-BE49-F238E27FC236}">
                <a16:creationId xmlns:a16="http://schemas.microsoft.com/office/drawing/2014/main" id="{1D7F0590-A844-4612-8CA0-83FF70FAA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529" y="1787797"/>
            <a:ext cx="472721" cy="485098"/>
          </a:xfrm>
          <a:prstGeom prst="rect">
            <a:avLst/>
          </a:prstGeom>
        </p:spPr>
      </p:pic>
      <p:pic>
        <p:nvPicPr>
          <p:cNvPr id="437" name="Picture 436">
            <a:extLst>
              <a:ext uri="{FF2B5EF4-FFF2-40B4-BE49-F238E27FC236}">
                <a16:creationId xmlns:a16="http://schemas.microsoft.com/office/drawing/2014/main" id="{0CEA98A1-7F35-404D-9DAB-3C8BE7328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810" y="1787797"/>
            <a:ext cx="472721" cy="485098"/>
          </a:xfrm>
          <a:prstGeom prst="rect">
            <a:avLst/>
          </a:prstGeom>
        </p:spPr>
      </p:pic>
      <p:pic>
        <p:nvPicPr>
          <p:cNvPr id="439" name="Picture 438">
            <a:extLst>
              <a:ext uri="{FF2B5EF4-FFF2-40B4-BE49-F238E27FC236}">
                <a16:creationId xmlns:a16="http://schemas.microsoft.com/office/drawing/2014/main" id="{5D3C8D41-C479-48DC-90C4-78DD1BFAC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089" y="1787797"/>
            <a:ext cx="472721" cy="485098"/>
          </a:xfrm>
          <a:prstGeom prst="rect">
            <a:avLst/>
          </a:prstGeom>
        </p:spPr>
      </p:pic>
      <p:pic>
        <p:nvPicPr>
          <p:cNvPr id="441" name="Picture 440">
            <a:extLst>
              <a:ext uri="{FF2B5EF4-FFF2-40B4-BE49-F238E27FC236}">
                <a16:creationId xmlns:a16="http://schemas.microsoft.com/office/drawing/2014/main" id="{41D37339-843C-4A40-BCC6-19D403901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368" y="1787797"/>
            <a:ext cx="472721" cy="485098"/>
          </a:xfrm>
          <a:prstGeom prst="rect">
            <a:avLst/>
          </a:prstGeom>
        </p:spPr>
      </p:pic>
      <p:pic>
        <p:nvPicPr>
          <p:cNvPr id="443" name="Picture 442">
            <a:extLst>
              <a:ext uri="{FF2B5EF4-FFF2-40B4-BE49-F238E27FC236}">
                <a16:creationId xmlns:a16="http://schemas.microsoft.com/office/drawing/2014/main" id="{EDD292FE-F08E-4074-88E7-8B1A6E289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648" y="1787797"/>
            <a:ext cx="472721" cy="485098"/>
          </a:xfrm>
          <a:prstGeom prst="rect">
            <a:avLst/>
          </a:prstGeom>
        </p:spPr>
      </p:pic>
      <p:pic>
        <p:nvPicPr>
          <p:cNvPr id="445" name="Picture 4">
            <a:extLst>
              <a:ext uri="{FF2B5EF4-FFF2-40B4-BE49-F238E27FC236}">
                <a16:creationId xmlns:a16="http://schemas.microsoft.com/office/drawing/2014/main" id="{61E32280-EE3E-49EA-8095-3F04E093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214" y="1219399"/>
            <a:ext cx="472721" cy="485098"/>
          </a:xfrm>
          <a:prstGeom prst="rect">
            <a:avLst/>
          </a:prstGeom>
        </p:spPr>
      </p:pic>
      <p:pic>
        <p:nvPicPr>
          <p:cNvPr id="447" name="Picture 446">
            <a:extLst>
              <a:ext uri="{FF2B5EF4-FFF2-40B4-BE49-F238E27FC236}">
                <a16:creationId xmlns:a16="http://schemas.microsoft.com/office/drawing/2014/main" id="{6F765F69-D699-4428-B090-84A6966A3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181" y="1219399"/>
            <a:ext cx="472721" cy="485098"/>
          </a:xfrm>
          <a:prstGeom prst="rect">
            <a:avLst/>
          </a:prstGeom>
        </p:spPr>
      </p:pic>
      <p:pic>
        <p:nvPicPr>
          <p:cNvPr id="449" name="Picture 448">
            <a:extLst>
              <a:ext uri="{FF2B5EF4-FFF2-40B4-BE49-F238E27FC236}">
                <a16:creationId xmlns:a16="http://schemas.microsoft.com/office/drawing/2014/main" id="{2680B988-8565-409C-81D6-DE334E345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461" y="1219399"/>
            <a:ext cx="472721" cy="485098"/>
          </a:xfrm>
          <a:prstGeom prst="rect">
            <a:avLst/>
          </a:prstGeom>
        </p:spPr>
      </p:pic>
      <p:pic>
        <p:nvPicPr>
          <p:cNvPr id="451" name="Picture 450">
            <a:extLst>
              <a:ext uri="{FF2B5EF4-FFF2-40B4-BE49-F238E27FC236}">
                <a16:creationId xmlns:a16="http://schemas.microsoft.com/office/drawing/2014/main" id="{FE82C2D5-3343-4F0F-B277-3482E7F31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423" y="1219399"/>
            <a:ext cx="472721" cy="485098"/>
          </a:xfrm>
          <a:prstGeom prst="rect">
            <a:avLst/>
          </a:prstGeom>
        </p:spPr>
      </p:pic>
      <p:pic>
        <p:nvPicPr>
          <p:cNvPr id="453" name="Picture 4">
            <a:extLst>
              <a:ext uri="{FF2B5EF4-FFF2-40B4-BE49-F238E27FC236}">
                <a16:creationId xmlns:a16="http://schemas.microsoft.com/office/drawing/2014/main" id="{898D5865-26CF-42CF-8D8B-9A8702743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247" y="1219399"/>
            <a:ext cx="472721" cy="485098"/>
          </a:xfrm>
          <a:prstGeom prst="rect">
            <a:avLst/>
          </a:prstGeom>
        </p:spPr>
      </p:pic>
      <p:pic>
        <p:nvPicPr>
          <p:cNvPr id="455" name="Picture 454">
            <a:extLst>
              <a:ext uri="{FF2B5EF4-FFF2-40B4-BE49-F238E27FC236}">
                <a16:creationId xmlns:a16="http://schemas.microsoft.com/office/drawing/2014/main" id="{7F8E105F-08DE-49B7-B104-9DA05AB0D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1214" y="1219398"/>
            <a:ext cx="472721" cy="485098"/>
          </a:xfrm>
          <a:prstGeom prst="rect">
            <a:avLst/>
          </a:prstGeom>
        </p:spPr>
      </p:pic>
      <p:pic>
        <p:nvPicPr>
          <p:cNvPr id="457" name="Picture 456">
            <a:extLst>
              <a:ext uri="{FF2B5EF4-FFF2-40B4-BE49-F238E27FC236}">
                <a16:creationId xmlns:a16="http://schemas.microsoft.com/office/drawing/2014/main" id="{AF890134-71B0-4EDB-9DBC-1AF13DCCC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491" y="1219398"/>
            <a:ext cx="472721" cy="485098"/>
          </a:xfrm>
          <a:prstGeom prst="rect">
            <a:avLst/>
          </a:prstGeom>
        </p:spPr>
      </p:pic>
      <p:pic>
        <p:nvPicPr>
          <p:cNvPr id="459" name="Picture 458">
            <a:extLst>
              <a:ext uri="{FF2B5EF4-FFF2-40B4-BE49-F238E27FC236}">
                <a16:creationId xmlns:a16="http://schemas.microsoft.com/office/drawing/2014/main" id="{9D9F4B76-D7E9-4A16-8F52-6CA00883F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2455" y="1219399"/>
            <a:ext cx="472721" cy="485098"/>
          </a:xfrm>
          <a:prstGeom prst="rect">
            <a:avLst/>
          </a:prstGeom>
        </p:spPr>
      </p:pic>
      <p:pic>
        <p:nvPicPr>
          <p:cNvPr id="461" name="Picture 4">
            <a:extLst>
              <a:ext uri="{FF2B5EF4-FFF2-40B4-BE49-F238E27FC236}">
                <a16:creationId xmlns:a16="http://schemas.microsoft.com/office/drawing/2014/main" id="{715661A6-3A6A-41FC-A8B0-75EB4BFB8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0278" y="1219398"/>
            <a:ext cx="472721" cy="485098"/>
          </a:xfrm>
          <a:prstGeom prst="rect">
            <a:avLst/>
          </a:prstGeom>
        </p:spPr>
      </p:pic>
      <p:pic>
        <p:nvPicPr>
          <p:cNvPr id="463" name="Picture 462">
            <a:extLst>
              <a:ext uri="{FF2B5EF4-FFF2-40B4-BE49-F238E27FC236}">
                <a16:creationId xmlns:a16="http://schemas.microsoft.com/office/drawing/2014/main" id="{77DEBD4A-BBB0-4F7C-ADD0-9A3ADCC49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935" y="1787796"/>
            <a:ext cx="472721" cy="485098"/>
          </a:xfrm>
          <a:prstGeom prst="rect">
            <a:avLst/>
          </a:prstGeom>
        </p:spPr>
      </p:pic>
      <p:pic>
        <p:nvPicPr>
          <p:cNvPr id="465" name="Picture 464">
            <a:extLst>
              <a:ext uri="{FF2B5EF4-FFF2-40B4-BE49-F238E27FC236}">
                <a16:creationId xmlns:a16="http://schemas.microsoft.com/office/drawing/2014/main" id="{F0199AE0-5EF3-4221-8D8C-362BCCEE1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214" y="1787796"/>
            <a:ext cx="472721" cy="485098"/>
          </a:xfrm>
          <a:prstGeom prst="rect">
            <a:avLst/>
          </a:prstGeom>
        </p:spPr>
      </p:pic>
      <p:pic>
        <p:nvPicPr>
          <p:cNvPr id="467" name="Picture 466">
            <a:extLst>
              <a:ext uri="{FF2B5EF4-FFF2-40B4-BE49-F238E27FC236}">
                <a16:creationId xmlns:a16="http://schemas.microsoft.com/office/drawing/2014/main" id="{3B7B9E9A-6B67-4D4A-8E6E-69DBD73E9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5487" y="1219398"/>
            <a:ext cx="472721" cy="485098"/>
          </a:xfrm>
          <a:prstGeom prst="rect">
            <a:avLst/>
          </a:prstGeom>
        </p:spPr>
      </p:pic>
      <p:pic>
        <p:nvPicPr>
          <p:cNvPr id="469" name="Picture 468">
            <a:extLst>
              <a:ext uri="{FF2B5EF4-FFF2-40B4-BE49-F238E27FC236}">
                <a16:creationId xmlns:a16="http://schemas.microsoft.com/office/drawing/2014/main" id="{5664AC68-528A-413F-BB3E-DD52F0BDA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1688" y="1787796"/>
            <a:ext cx="472721" cy="485098"/>
          </a:xfrm>
          <a:prstGeom prst="rect">
            <a:avLst/>
          </a:prstGeom>
        </p:spPr>
      </p:pic>
      <p:pic>
        <p:nvPicPr>
          <p:cNvPr id="471" name="Picture 470">
            <a:extLst>
              <a:ext uri="{FF2B5EF4-FFF2-40B4-BE49-F238E27FC236}">
                <a16:creationId xmlns:a16="http://schemas.microsoft.com/office/drawing/2014/main" id="{04749904-CB65-4795-AFF4-18173559C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8968" y="1787796"/>
            <a:ext cx="472721" cy="485098"/>
          </a:xfrm>
          <a:prstGeom prst="rect">
            <a:avLst/>
          </a:prstGeom>
        </p:spPr>
      </p:pic>
      <p:pic>
        <p:nvPicPr>
          <p:cNvPr id="473" name="Picture 472">
            <a:extLst>
              <a:ext uri="{FF2B5EF4-FFF2-40B4-BE49-F238E27FC236}">
                <a16:creationId xmlns:a16="http://schemas.microsoft.com/office/drawing/2014/main" id="{19BABDBE-A8C2-42C0-AF58-D5387D8DB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9064" y="1787796"/>
            <a:ext cx="472721" cy="485098"/>
          </a:xfrm>
          <a:prstGeom prst="rect">
            <a:avLst/>
          </a:prstGeom>
        </p:spPr>
      </p:pic>
      <p:pic>
        <p:nvPicPr>
          <p:cNvPr id="475" name="Picture 474">
            <a:extLst>
              <a:ext uri="{FF2B5EF4-FFF2-40B4-BE49-F238E27FC236}">
                <a16:creationId xmlns:a16="http://schemas.microsoft.com/office/drawing/2014/main" id="{6CCE72FB-C9D0-4E02-8041-FD63E2A75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6343" y="1787796"/>
            <a:ext cx="472721" cy="485098"/>
          </a:xfrm>
          <a:prstGeom prst="rect">
            <a:avLst/>
          </a:prstGeom>
        </p:spPr>
      </p:pic>
      <p:pic>
        <p:nvPicPr>
          <p:cNvPr id="477" name="Picture 476">
            <a:extLst>
              <a:ext uri="{FF2B5EF4-FFF2-40B4-BE49-F238E27FC236}">
                <a16:creationId xmlns:a16="http://schemas.microsoft.com/office/drawing/2014/main" id="{EC6ECCEB-5E5A-430F-8FB4-9D3F69DDE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3623" y="1787796"/>
            <a:ext cx="472721" cy="485098"/>
          </a:xfrm>
          <a:prstGeom prst="rect">
            <a:avLst/>
          </a:prstGeom>
        </p:spPr>
      </p:pic>
      <p:pic>
        <p:nvPicPr>
          <p:cNvPr id="479" name="Picture 478">
            <a:extLst>
              <a:ext uri="{FF2B5EF4-FFF2-40B4-BE49-F238E27FC236}">
                <a16:creationId xmlns:a16="http://schemas.microsoft.com/office/drawing/2014/main" id="{CE522A28-0625-42B6-AA5B-DC72817D9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902" y="1787796"/>
            <a:ext cx="472721" cy="485098"/>
          </a:xfrm>
          <a:prstGeom prst="rect">
            <a:avLst/>
          </a:prstGeom>
        </p:spPr>
      </p:pic>
      <p:pic>
        <p:nvPicPr>
          <p:cNvPr id="481" name="Picture 480">
            <a:extLst>
              <a:ext uri="{FF2B5EF4-FFF2-40B4-BE49-F238E27FC236}">
                <a16:creationId xmlns:a16="http://schemas.microsoft.com/office/drawing/2014/main" id="{43A6E2C2-AD11-49D4-AB21-DB54355DA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181" y="1787796"/>
            <a:ext cx="472721" cy="485098"/>
          </a:xfrm>
          <a:prstGeom prst="rect">
            <a:avLst/>
          </a:prstGeom>
        </p:spPr>
      </p:pic>
      <p:pic>
        <p:nvPicPr>
          <p:cNvPr id="483" name="Picture 482">
            <a:extLst>
              <a:ext uri="{FF2B5EF4-FFF2-40B4-BE49-F238E27FC236}">
                <a16:creationId xmlns:a16="http://schemas.microsoft.com/office/drawing/2014/main" id="{25850461-8DAE-434B-A15F-71ECB79B5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461" y="1787796"/>
            <a:ext cx="472721" cy="485098"/>
          </a:xfrm>
          <a:prstGeom prst="rect">
            <a:avLst/>
          </a:prstGeom>
        </p:spPr>
      </p:pic>
      <p:pic>
        <p:nvPicPr>
          <p:cNvPr id="485" name="Picture 4">
            <a:extLst>
              <a:ext uri="{FF2B5EF4-FFF2-40B4-BE49-F238E27FC236}">
                <a16:creationId xmlns:a16="http://schemas.microsoft.com/office/drawing/2014/main" id="{40415ED8-AA20-4FDE-BE37-003BB6E8B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2028" y="1219398"/>
            <a:ext cx="472721" cy="485098"/>
          </a:xfrm>
          <a:prstGeom prst="rect">
            <a:avLst/>
          </a:prstGeom>
        </p:spPr>
      </p:pic>
      <p:pic>
        <p:nvPicPr>
          <p:cNvPr id="487" name="Picture 486">
            <a:extLst>
              <a:ext uri="{FF2B5EF4-FFF2-40B4-BE49-F238E27FC236}">
                <a16:creationId xmlns:a16="http://schemas.microsoft.com/office/drawing/2014/main" id="{231D609D-E50D-442C-AC76-5E9A56BB2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995" y="1219398"/>
            <a:ext cx="472721" cy="485098"/>
          </a:xfrm>
          <a:prstGeom prst="rect">
            <a:avLst/>
          </a:prstGeom>
        </p:spPr>
      </p:pic>
      <p:pic>
        <p:nvPicPr>
          <p:cNvPr id="489" name="Picture 488">
            <a:extLst>
              <a:ext uri="{FF2B5EF4-FFF2-40B4-BE49-F238E27FC236}">
                <a16:creationId xmlns:a16="http://schemas.microsoft.com/office/drawing/2014/main" id="{96F3B034-5EF5-4B96-B3D7-54514517A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3275" y="1219398"/>
            <a:ext cx="472721" cy="485098"/>
          </a:xfrm>
          <a:prstGeom prst="rect">
            <a:avLst/>
          </a:prstGeom>
        </p:spPr>
      </p:pic>
      <p:pic>
        <p:nvPicPr>
          <p:cNvPr id="491" name="Picture 490">
            <a:extLst>
              <a:ext uri="{FF2B5EF4-FFF2-40B4-BE49-F238E27FC236}">
                <a16:creationId xmlns:a16="http://schemas.microsoft.com/office/drawing/2014/main" id="{293F98D4-09E8-4675-84C4-F1AC1E41E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236" y="1219398"/>
            <a:ext cx="472721" cy="485098"/>
          </a:xfrm>
          <a:prstGeom prst="rect">
            <a:avLst/>
          </a:prstGeom>
        </p:spPr>
      </p:pic>
      <p:pic>
        <p:nvPicPr>
          <p:cNvPr id="493" name="Picture 4">
            <a:extLst>
              <a:ext uri="{FF2B5EF4-FFF2-40B4-BE49-F238E27FC236}">
                <a16:creationId xmlns:a16="http://schemas.microsoft.com/office/drawing/2014/main" id="{3BED9E8F-EA52-4463-A38D-43451E42F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5060" y="1219398"/>
            <a:ext cx="472721" cy="485098"/>
          </a:xfrm>
          <a:prstGeom prst="rect">
            <a:avLst/>
          </a:prstGeom>
        </p:spPr>
      </p:pic>
      <p:pic>
        <p:nvPicPr>
          <p:cNvPr id="503" name="Picture 502">
            <a:extLst>
              <a:ext uri="{FF2B5EF4-FFF2-40B4-BE49-F238E27FC236}">
                <a16:creationId xmlns:a16="http://schemas.microsoft.com/office/drawing/2014/main" id="{32DDBEDD-F8B9-43F5-8646-89B818847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4749" y="1787795"/>
            <a:ext cx="472721" cy="485098"/>
          </a:xfrm>
          <a:prstGeom prst="rect">
            <a:avLst/>
          </a:prstGeom>
        </p:spPr>
      </p:pic>
      <p:pic>
        <p:nvPicPr>
          <p:cNvPr id="505" name="Picture 504">
            <a:extLst>
              <a:ext uri="{FF2B5EF4-FFF2-40B4-BE49-F238E27FC236}">
                <a16:creationId xmlns:a16="http://schemas.microsoft.com/office/drawing/2014/main" id="{43352496-692C-476B-BD91-BE4DD83BC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2028" y="1787795"/>
            <a:ext cx="472721" cy="485098"/>
          </a:xfrm>
          <a:prstGeom prst="rect">
            <a:avLst/>
          </a:prstGeom>
        </p:spPr>
      </p:pic>
      <p:pic>
        <p:nvPicPr>
          <p:cNvPr id="519" name="Picture 518">
            <a:extLst>
              <a:ext uri="{FF2B5EF4-FFF2-40B4-BE49-F238E27FC236}">
                <a16:creationId xmlns:a16="http://schemas.microsoft.com/office/drawing/2014/main" id="{905F4DC2-4659-4558-ADC7-8E6F1A94D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8716" y="1787795"/>
            <a:ext cx="472721" cy="485098"/>
          </a:xfrm>
          <a:prstGeom prst="rect">
            <a:avLst/>
          </a:prstGeom>
        </p:spPr>
      </p:pic>
      <p:pic>
        <p:nvPicPr>
          <p:cNvPr id="521" name="Picture 520">
            <a:extLst>
              <a:ext uri="{FF2B5EF4-FFF2-40B4-BE49-F238E27FC236}">
                <a16:creationId xmlns:a16="http://schemas.microsoft.com/office/drawing/2014/main" id="{5FDD807F-0A8B-42A8-9751-202A7FC90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995" y="1787795"/>
            <a:ext cx="472721" cy="485098"/>
          </a:xfrm>
          <a:prstGeom prst="rect">
            <a:avLst/>
          </a:prstGeom>
        </p:spPr>
      </p:pic>
      <p:pic>
        <p:nvPicPr>
          <p:cNvPr id="523" name="Picture 522">
            <a:extLst>
              <a:ext uri="{FF2B5EF4-FFF2-40B4-BE49-F238E27FC236}">
                <a16:creationId xmlns:a16="http://schemas.microsoft.com/office/drawing/2014/main" id="{E7A9FCD9-E689-4F50-B2A1-1C6A1674D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3275" y="1787795"/>
            <a:ext cx="472721" cy="485098"/>
          </a:xfrm>
          <a:prstGeom prst="rect">
            <a:avLst/>
          </a:prstGeom>
        </p:spPr>
      </p:pic>
      <p:pic>
        <p:nvPicPr>
          <p:cNvPr id="545" name="Picture 4">
            <a:extLst>
              <a:ext uri="{FF2B5EF4-FFF2-40B4-BE49-F238E27FC236}">
                <a16:creationId xmlns:a16="http://schemas.microsoft.com/office/drawing/2014/main" id="{64CD0101-DDD1-4802-8913-204B49ADE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21" y="2341302"/>
            <a:ext cx="472721" cy="485098"/>
          </a:xfrm>
          <a:prstGeom prst="rect">
            <a:avLst/>
          </a:prstGeom>
        </p:spPr>
      </p:pic>
      <p:pic>
        <p:nvPicPr>
          <p:cNvPr id="547" name="Picture 546">
            <a:extLst>
              <a:ext uri="{FF2B5EF4-FFF2-40B4-BE49-F238E27FC236}">
                <a16:creationId xmlns:a16="http://schemas.microsoft.com/office/drawing/2014/main" id="{9C17C0A3-1DE2-4686-AB6A-3D7E62E9B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88" y="2341302"/>
            <a:ext cx="472721" cy="485098"/>
          </a:xfrm>
          <a:prstGeom prst="rect">
            <a:avLst/>
          </a:prstGeom>
        </p:spPr>
      </p:pic>
      <p:pic>
        <p:nvPicPr>
          <p:cNvPr id="549" name="Picture 548">
            <a:extLst>
              <a:ext uri="{FF2B5EF4-FFF2-40B4-BE49-F238E27FC236}">
                <a16:creationId xmlns:a16="http://schemas.microsoft.com/office/drawing/2014/main" id="{FB939AB1-FCE3-4820-9C7F-D0A1A79CC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369" y="2341302"/>
            <a:ext cx="472721" cy="485098"/>
          </a:xfrm>
          <a:prstGeom prst="rect">
            <a:avLst/>
          </a:prstGeom>
        </p:spPr>
      </p:pic>
      <p:pic>
        <p:nvPicPr>
          <p:cNvPr id="551" name="Picture 550">
            <a:extLst>
              <a:ext uri="{FF2B5EF4-FFF2-40B4-BE49-F238E27FC236}">
                <a16:creationId xmlns:a16="http://schemas.microsoft.com/office/drawing/2014/main" id="{5FE47571-9A6D-46D2-BE94-1D885EA75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330" y="2341302"/>
            <a:ext cx="472721" cy="485098"/>
          </a:xfrm>
          <a:prstGeom prst="rect">
            <a:avLst/>
          </a:prstGeom>
        </p:spPr>
      </p:pic>
      <p:pic>
        <p:nvPicPr>
          <p:cNvPr id="553" name="Picture 4">
            <a:extLst>
              <a:ext uri="{FF2B5EF4-FFF2-40B4-BE49-F238E27FC236}">
                <a16:creationId xmlns:a16="http://schemas.microsoft.com/office/drawing/2014/main" id="{0D971A0C-EB53-4661-B565-C783C8C96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4" y="2341302"/>
            <a:ext cx="472721" cy="485098"/>
          </a:xfrm>
          <a:prstGeom prst="rect">
            <a:avLst/>
          </a:prstGeom>
        </p:spPr>
      </p:pic>
      <p:pic>
        <p:nvPicPr>
          <p:cNvPr id="555" name="Picture 554">
            <a:extLst>
              <a:ext uri="{FF2B5EF4-FFF2-40B4-BE49-F238E27FC236}">
                <a16:creationId xmlns:a16="http://schemas.microsoft.com/office/drawing/2014/main" id="{85E3E449-F805-416A-A862-7D9D4BA67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8121" y="2341301"/>
            <a:ext cx="472721" cy="485098"/>
          </a:xfrm>
          <a:prstGeom prst="rect">
            <a:avLst/>
          </a:prstGeom>
        </p:spPr>
      </p:pic>
      <p:pic>
        <p:nvPicPr>
          <p:cNvPr id="557" name="Picture 556">
            <a:extLst>
              <a:ext uri="{FF2B5EF4-FFF2-40B4-BE49-F238E27FC236}">
                <a16:creationId xmlns:a16="http://schemas.microsoft.com/office/drawing/2014/main" id="{11CFED47-9430-49E1-B7F0-F1AAE606E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399" y="2341301"/>
            <a:ext cx="472721" cy="485098"/>
          </a:xfrm>
          <a:prstGeom prst="rect">
            <a:avLst/>
          </a:prstGeom>
        </p:spPr>
      </p:pic>
      <p:pic>
        <p:nvPicPr>
          <p:cNvPr id="559" name="Picture 558">
            <a:extLst>
              <a:ext uri="{FF2B5EF4-FFF2-40B4-BE49-F238E27FC236}">
                <a16:creationId xmlns:a16="http://schemas.microsoft.com/office/drawing/2014/main" id="{D1821662-AB99-43F2-916D-65BF638CE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363" y="2341302"/>
            <a:ext cx="472721" cy="485098"/>
          </a:xfrm>
          <a:prstGeom prst="rect">
            <a:avLst/>
          </a:prstGeom>
        </p:spPr>
      </p:pic>
      <p:pic>
        <p:nvPicPr>
          <p:cNvPr id="561" name="Picture 4">
            <a:extLst>
              <a:ext uri="{FF2B5EF4-FFF2-40B4-BE49-F238E27FC236}">
                <a16:creationId xmlns:a16="http://schemas.microsoft.com/office/drawing/2014/main" id="{20916881-0793-4A68-96E9-EA6DF95D0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185" y="2341301"/>
            <a:ext cx="472721" cy="485098"/>
          </a:xfrm>
          <a:prstGeom prst="rect">
            <a:avLst/>
          </a:prstGeom>
        </p:spPr>
      </p:pic>
      <p:pic>
        <p:nvPicPr>
          <p:cNvPr id="563" name="Picture 562">
            <a:extLst>
              <a:ext uri="{FF2B5EF4-FFF2-40B4-BE49-F238E27FC236}">
                <a16:creationId xmlns:a16="http://schemas.microsoft.com/office/drawing/2014/main" id="{247EFF5F-F52A-4B60-B12E-D76BD9D1F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42" y="2909699"/>
            <a:ext cx="472721" cy="485098"/>
          </a:xfrm>
          <a:prstGeom prst="rect">
            <a:avLst/>
          </a:prstGeom>
        </p:spPr>
      </p:pic>
      <p:pic>
        <p:nvPicPr>
          <p:cNvPr id="565" name="Picture 564">
            <a:extLst>
              <a:ext uri="{FF2B5EF4-FFF2-40B4-BE49-F238E27FC236}">
                <a16:creationId xmlns:a16="http://schemas.microsoft.com/office/drawing/2014/main" id="{2A1552FE-2468-441C-9686-4ED2E0A4F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21" y="2909699"/>
            <a:ext cx="472721" cy="485098"/>
          </a:xfrm>
          <a:prstGeom prst="rect">
            <a:avLst/>
          </a:prstGeom>
        </p:spPr>
      </p:pic>
      <p:pic>
        <p:nvPicPr>
          <p:cNvPr id="567" name="Picture 566">
            <a:extLst>
              <a:ext uri="{FF2B5EF4-FFF2-40B4-BE49-F238E27FC236}">
                <a16:creationId xmlns:a16="http://schemas.microsoft.com/office/drawing/2014/main" id="{7C55A4E1-967D-4798-A77A-7BA496936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394" y="2341301"/>
            <a:ext cx="472721" cy="485098"/>
          </a:xfrm>
          <a:prstGeom prst="rect">
            <a:avLst/>
          </a:prstGeom>
        </p:spPr>
      </p:pic>
      <p:pic>
        <p:nvPicPr>
          <p:cNvPr id="569" name="Picture 568">
            <a:extLst>
              <a:ext uri="{FF2B5EF4-FFF2-40B4-BE49-F238E27FC236}">
                <a16:creationId xmlns:a16="http://schemas.microsoft.com/office/drawing/2014/main" id="{07EAE2A9-C97E-4C5A-A20D-4A3AA32B9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595" y="2909699"/>
            <a:ext cx="472721" cy="485098"/>
          </a:xfrm>
          <a:prstGeom prst="rect">
            <a:avLst/>
          </a:prstGeom>
        </p:spPr>
      </p:pic>
      <p:pic>
        <p:nvPicPr>
          <p:cNvPr id="571" name="Picture 570">
            <a:extLst>
              <a:ext uri="{FF2B5EF4-FFF2-40B4-BE49-F238E27FC236}">
                <a16:creationId xmlns:a16="http://schemas.microsoft.com/office/drawing/2014/main" id="{6B0FF751-1E6E-4959-B03B-E0A4C7324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875" y="2909699"/>
            <a:ext cx="472721" cy="485098"/>
          </a:xfrm>
          <a:prstGeom prst="rect">
            <a:avLst/>
          </a:prstGeom>
        </p:spPr>
      </p:pic>
      <p:pic>
        <p:nvPicPr>
          <p:cNvPr id="573" name="Picture 572">
            <a:extLst>
              <a:ext uri="{FF2B5EF4-FFF2-40B4-BE49-F238E27FC236}">
                <a16:creationId xmlns:a16="http://schemas.microsoft.com/office/drawing/2014/main" id="{CF80827E-A8E7-492F-A808-4C8F15CE7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971" y="2909699"/>
            <a:ext cx="472721" cy="485098"/>
          </a:xfrm>
          <a:prstGeom prst="rect">
            <a:avLst/>
          </a:prstGeom>
        </p:spPr>
      </p:pic>
      <p:pic>
        <p:nvPicPr>
          <p:cNvPr id="575" name="Picture 574">
            <a:extLst>
              <a:ext uri="{FF2B5EF4-FFF2-40B4-BE49-F238E27FC236}">
                <a16:creationId xmlns:a16="http://schemas.microsoft.com/office/drawing/2014/main" id="{9DD1380E-E69B-44C0-9624-FAA121ED7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250" y="2909699"/>
            <a:ext cx="472721" cy="485098"/>
          </a:xfrm>
          <a:prstGeom prst="rect">
            <a:avLst/>
          </a:prstGeom>
        </p:spPr>
      </p:pic>
      <p:pic>
        <p:nvPicPr>
          <p:cNvPr id="577" name="Picture 576">
            <a:extLst>
              <a:ext uri="{FF2B5EF4-FFF2-40B4-BE49-F238E27FC236}">
                <a16:creationId xmlns:a16="http://schemas.microsoft.com/office/drawing/2014/main" id="{E1BD566C-5DAF-45D9-A751-294D06A5F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531" y="2909699"/>
            <a:ext cx="472721" cy="485098"/>
          </a:xfrm>
          <a:prstGeom prst="rect">
            <a:avLst/>
          </a:prstGeom>
        </p:spPr>
      </p:pic>
      <p:pic>
        <p:nvPicPr>
          <p:cNvPr id="579" name="Picture 578">
            <a:extLst>
              <a:ext uri="{FF2B5EF4-FFF2-40B4-BE49-F238E27FC236}">
                <a16:creationId xmlns:a16="http://schemas.microsoft.com/office/drawing/2014/main" id="{84B46889-92DA-4F35-A0A2-7632880A9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810" y="2909699"/>
            <a:ext cx="472721" cy="485098"/>
          </a:xfrm>
          <a:prstGeom prst="rect">
            <a:avLst/>
          </a:prstGeom>
        </p:spPr>
      </p:pic>
      <p:pic>
        <p:nvPicPr>
          <p:cNvPr id="581" name="Picture 580">
            <a:extLst>
              <a:ext uri="{FF2B5EF4-FFF2-40B4-BE49-F238E27FC236}">
                <a16:creationId xmlns:a16="http://schemas.microsoft.com/office/drawing/2014/main" id="{1115B5EA-6DFD-4392-BFFB-267F19925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88" y="2909699"/>
            <a:ext cx="472721" cy="485098"/>
          </a:xfrm>
          <a:prstGeom prst="rect">
            <a:avLst/>
          </a:prstGeom>
        </p:spPr>
      </p:pic>
      <p:pic>
        <p:nvPicPr>
          <p:cNvPr id="583" name="Picture 582">
            <a:extLst>
              <a:ext uri="{FF2B5EF4-FFF2-40B4-BE49-F238E27FC236}">
                <a16:creationId xmlns:a16="http://schemas.microsoft.com/office/drawing/2014/main" id="{422F3A87-EE07-47B7-B0BE-582655631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369" y="2909699"/>
            <a:ext cx="472721" cy="485098"/>
          </a:xfrm>
          <a:prstGeom prst="rect">
            <a:avLst/>
          </a:prstGeom>
        </p:spPr>
      </p:pic>
      <p:pic>
        <p:nvPicPr>
          <p:cNvPr id="585" name="Picture 4">
            <a:extLst>
              <a:ext uri="{FF2B5EF4-FFF2-40B4-BE49-F238E27FC236}">
                <a16:creationId xmlns:a16="http://schemas.microsoft.com/office/drawing/2014/main" id="{777B1D0C-B1F6-4D90-A36D-BA76C33F3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935" y="2341301"/>
            <a:ext cx="472721" cy="485098"/>
          </a:xfrm>
          <a:prstGeom prst="rect">
            <a:avLst/>
          </a:prstGeom>
        </p:spPr>
      </p:pic>
      <p:pic>
        <p:nvPicPr>
          <p:cNvPr id="587" name="Picture 586">
            <a:extLst>
              <a:ext uri="{FF2B5EF4-FFF2-40B4-BE49-F238E27FC236}">
                <a16:creationId xmlns:a16="http://schemas.microsoft.com/office/drawing/2014/main" id="{96BFFB69-2349-4CEA-B571-FD496F1D3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902" y="2341301"/>
            <a:ext cx="472721" cy="485098"/>
          </a:xfrm>
          <a:prstGeom prst="rect">
            <a:avLst/>
          </a:prstGeom>
        </p:spPr>
      </p:pic>
      <p:pic>
        <p:nvPicPr>
          <p:cNvPr id="589" name="Picture 588">
            <a:extLst>
              <a:ext uri="{FF2B5EF4-FFF2-40B4-BE49-F238E27FC236}">
                <a16:creationId xmlns:a16="http://schemas.microsoft.com/office/drawing/2014/main" id="{1BA643C1-10DE-4593-AAB8-E8E58B1A6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182" y="2341301"/>
            <a:ext cx="472721" cy="485098"/>
          </a:xfrm>
          <a:prstGeom prst="rect">
            <a:avLst/>
          </a:prstGeom>
        </p:spPr>
      </p:pic>
      <p:pic>
        <p:nvPicPr>
          <p:cNvPr id="591" name="Picture 590">
            <a:extLst>
              <a:ext uri="{FF2B5EF4-FFF2-40B4-BE49-F238E27FC236}">
                <a16:creationId xmlns:a16="http://schemas.microsoft.com/office/drawing/2014/main" id="{4E080CC4-C1DF-4F4F-BF5C-CE746B5AB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143" y="2341301"/>
            <a:ext cx="472721" cy="485098"/>
          </a:xfrm>
          <a:prstGeom prst="rect">
            <a:avLst/>
          </a:prstGeom>
        </p:spPr>
      </p:pic>
      <p:pic>
        <p:nvPicPr>
          <p:cNvPr id="593" name="Picture 4">
            <a:extLst>
              <a:ext uri="{FF2B5EF4-FFF2-40B4-BE49-F238E27FC236}">
                <a16:creationId xmlns:a16="http://schemas.microsoft.com/office/drawing/2014/main" id="{59667654-A531-478D-AE2D-C20769838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968" y="2341301"/>
            <a:ext cx="472721" cy="485098"/>
          </a:xfrm>
          <a:prstGeom prst="rect">
            <a:avLst/>
          </a:prstGeom>
        </p:spPr>
      </p:pic>
      <p:pic>
        <p:nvPicPr>
          <p:cNvPr id="595" name="Picture 594">
            <a:extLst>
              <a:ext uri="{FF2B5EF4-FFF2-40B4-BE49-F238E27FC236}">
                <a16:creationId xmlns:a16="http://schemas.microsoft.com/office/drawing/2014/main" id="{91980716-C144-4C6E-BAF0-2D461A0A5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5935" y="2341300"/>
            <a:ext cx="472721" cy="485098"/>
          </a:xfrm>
          <a:prstGeom prst="rect">
            <a:avLst/>
          </a:prstGeom>
        </p:spPr>
      </p:pic>
      <p:pic>
        <p:nvPicPr>
          <p:cNvPr id="597" name="Picture 596">
            <a:extLst>
              <a:ext uri="{FF2B5EF4-FFF2-40B4-BE49-F238E27FC236}">
                <a16:creationId xmlns:a16="http://schemas.microsoft.com/office/drawing/2014/main" id="{706FB4F5-772A-4562-BD33-B10D08BC5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212" y="2341300"/>
            <a:ext cx="472721" cy="485098"/>
          </a:xfrm>
          <a:prstGeom prst="rect">
            <a:avLst/>
          </a:prstGeom>
        </p:spPr>
      </p:pic>
      <p:pic>
        <p:nvPicPr>
          <p:cNvPr id="599" name="Picture 598">
            <a:extLst>
              <a:ext uri="{FF2B5EF4-FFF2-40B4-BE49-F238E27FC236}">
                <a16:creationId xmlns:a16="http://schemas.microsoft.com/office/drawing/2014/main" id="{2A7EAA17-80E3-46FC-B547-64A88728D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176" y="2341301"/>
            <a:ext cx="472721" cy="485098"/>
          </a:xfrm>
          <a:prstGeom prst="rect">
            <a:avLst/>
          </a:prstGeom>
        </p:spPr>
      </p:pic>
      <p:pic>
        <p:nvPicPr>
          <p:cNvPr id="601" name="Picture 4">
            <a:extLst>
              <a:ext uri="{FF2B5EF4-FFF2-40B4-BE49-F238E27FC236}">
                <a16:creationId xmlns:a16="http://schemas.microsoft.com/office/drawing/2014/main" id="{93D4B6D0-CD09-4BB4-AB90-6FB84E2AF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999" y="2341300"/>
            <a:ext cx="472721" cy="485098"/>
          </a:xfrm>
          <a:prstGeom prst="rect">
            <a:avLst/>
          </a:prstGeom>
        </p:spPr>
      </p:pic>
      <p:pic>
        <p:nvPicPr>
          <p:cNvPr id="603" name="Picture 602">
            <a:extLst>
              <a:ext uri="{FF2B5EF4-FFF2-40B4-BE49-F238E27FC236}">
                <a16:creationId xmlns:a16="http://schemas.microsoft.com/office/drawing/2014/main" id="{73B0B31B-618B-4A4B-A840-FC7EEAB3C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656" y="2909698"/>
            <a:ext cx="472721" cy="485098"/>
          </a:xfrm>
          <a:prstGeom prst="rect">
            <a:avLst/>
          </a:prstGeom>
        </p:spPr>
      </p:pic>
      <p:pic>
        <p:nvPicPr>
          <p:cNvPr id="605" name="Picture 604">
            <a:extLst>
              <a:ext uri="{FF2B5EF4-FFF2-40B4-BE49-F238E27FC236}">
                <a16:creationId xmlns:a16="http://schemas.microsoft.com/office/drawing/2014/main" id="{C4370FB4-4874-4254-95F4-2627127C6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935" y="2909698"/>
            <a:ext cx="472721" cy="485098"/>
          </a:xfrm>
          <a:prstGeom prst="rect">
            <a:avLst/>
          </a:prstGeom>
        </p:spPr>
      </p:pic>
      <p:pic>
        <p:nvPicPr>
          <p:cNvPr id="607" name="Picture 606">
            <a:extLst>
              <a:ext uri="{FF2B5EF4-FFF2-40B4-BE49-F238E27FC236}">
                <a16:creationId xmlns:a16="http://schemas.microsoft.com/office/drawing/2014/main" id="{656F7C90-720F-49FA-9A13-B73C4CD8B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207" y="2341300"/>
            <a:ext cx="472721" cy="485098"/>
          </a:xfrm>
          <a:prstGeom prst="rect">
            <a:avLst/>
          </a:prstGeom>
        </p:spPr>
      </p:pic>
      <p:pic>
        <p:nvPicPr>
          <p:cNvPr id="609" name="Picture 608">
            <a:extLst>
              <a:ext uri="{FF2B5EF4-FFF2-40B4-BE49-F238E27FC236}">
                <a16:creationId xmlns:a16="http://schemas.microsoft.com/office/drawing/2014/main" id="{8D7EE884-B63F-4BA3-A12C-6F54D691F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409" y="2909698"/>
            <a:ext cx="472721" cy="485098"/>
          </a:xfrm>
          <a:prstGeom prst="rect">
            <a:avLst/>
          </a:prstGeom>
        </p:spPr>
      </p:pic>
      <p:pic>
        <p:nvPicPr>
          <p:cNvPr id="611" name="Picture 610">
            <a:extLst>
              <a:ext uri="{FF2B5EF4-FFF2-40B4-BE49-F238E27FC236}">
                <a16:creationId xmlns:a16="http://schemas.microsoft.com/office/drawing/2014/main" id="{08788BCC-1456-4653-9A08-DCF05F53F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689" y="2909698"/>
            <a:ext cx="472721" cy="485098"/>
          </a:xfrm>
          <a:prstGeom prst="rect">
            <a:avLst/>
          </a:prstGeom>
        </p:spPr>
      </p:pic>
      <p:pic>
        <p:nvPicPr>
          <p:cNvPr id="613" name="Picture 612">
            <a:extLst>
              <a:ext uri="{FF2B5EF4-FFF2-40B4-BE49-F238E27FC236}">
                <a16:creationId xmlns:a16="http://schemas.microsoft.com/office/drawing/2014/main" id="{A599E510-D770-4973-B73B-CAFC93B4E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3785" y="2909698"/>
            <a:ext cx="472721" cy="485098"/>
          </a:xfrm>
          <a:prstGeom prst="rect">
            <a:avLst/>
          </a:prstGeom>
        </p:spPr>
      </p:pic>
      <p:pic>
        <p:nvPicPr>
          <p:cNvPr id="615" name="Picture 614">
            <a:extLst>
              <a:ext uri="{FF2B5EF4-FFF2-40B4-BE49-F238E27FC236}">
                <a16:creationId xmlns:a16="http://schemas.microsoft.com/office/drawing/2014/main" id="{7D522702-FA08-4B71-B636-2E37F5042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1064" y="2909698"/>
            <a:ext cx="472721" cy="485098"/>
          </a:xfrm>
          <a:prstGeom prst="rect">
            <a:avLst/>
          </a:prstGeom>
        </p:spPr>
      </p:pic>
      <p:pic>
        <p:nvPicPr>
          <p:cNvPr id="617" name="Picture 616">
            <a:extLst>
              <a:ext uri="{FF2B5EF4-FFF2-40B4-BE49-F238E27FC236}">
                <a16:creationId xmlns:a16="http://schemas.microsoft.com/office/drawing/2014/main" id="{00ACD639-705E-4C8D-B036-1FB15548F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344" y="2909698"/>
            <a:ext cx="472721" cy="485098"/>
          </a:xfrm>
          <a:prstGeom prst="rect">
            <a:avLst/>
          </a:prstGeom>
        </p:spPr>
      </p:pic>
      <p:pic>
        <p:nvPicPr>
          <p:cNvPr id="619" name="Picture 618">
            <a:extLst>
              <a:ext uri="{FF2B5EF4-FFF2-40B4-BE49-F238E27FC236}">
                <a16:creationId xmlns:a16="http://schemas.microsoft.com/office/drawing/2014/main" id="{F3E89073-3391-4AE5-ACBF-A981E57AB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623" y="2909698"/>
            <a:ext cx="472721" cy="485098"/>
          </a:xfrm>
          <a:prstGeom prst="rect">
            <a:avLst/>
          </a:prstGeom>
        </p:spPr>
      </p:pic>
      <p:pic>
        <p:nvPicPr>
          <p:cNvPr id="621" name="Picture 620">
            <a:extLst>
              <a:ext uri="{FF2B5EF4-FFF2-40B4-BE49-F238E27FC236}">
                <a16:creationId xmlns:a16="http://schemas.microsoft.com/office/drawing/2014/main" id="{CC2EC5BC-8BB3-4B98-AE7E-01EB64277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902" y="2909698"/>
            <a:ext cx="472721" cy="485098"/>
          </a:xfrm>
          <a:prstGeom prst="rect">
            <a:avLst/>
          </a:prstGeom>
        </p:spPr>
      </p:pic>
      <p:pic>
        <p:nvPicPr>
          <p:cNvPr id="623" name="Picture 622">
            <a:extLst>
              <a:ext uri="{FF2B5EF4-FFF2-40B4-BE49-F238E27FC236}">
                <a16:creationId xmlns:a16="http://schemas.microsoft.com/office/drawing/2014/main" id="{2D627622-07E0-4C57-9A17-74D036BDB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182" y="2909698"/>
            <a:ext cx="472721" cy="485098"/>
          </a:xfrm>
          <a:prstGeom prst="rect">
            <a:avLst/>
          </a:prstGeom>
        </p:spPr>
      </p:pic>
      <p:pic>
        <p:nvPicPr>
          <p:cNvPr id="625" name="Picture 4">
            <a:extLst>
              <a:ext uri="{FF2B5EF4-FFF2-40B4-BE49-F238E27FC236}">
                <a16:creationId xmlns:a16="http://schemas.microsoft.com/office/drawing/2014/main" id="{CB9EDE57-AC44-4309-8BAA-A3676A644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6749" y="2341300"/>
            <a:ext cx="472721" cy="485098"/>
          </a:xfrm>
          <a:prstGeom prst="rect">
            <a:avLst/>
          </a:prstGeom>
        </p:spPr>
      </p:pic>
      <p:pic>
        <p:nvPicPr>
          <p:cNvPr id="627" name="Picture 626">
            <a:extLst>
              <a:ext uri="{FF2B5EF4-FFF2-40B4-BE49-F238E27FC236}">
                <a16:creationId xmlns:a16="http://schemas.microsoft.com/office/drawing/2014/main" id="{DC1B420F-1192-4B39-AA01-19ABC6AA7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0716" y="2341300"/>
            <a:ext cx="472721" cy="485098"/>
          </a:xfrm>
          <a:prstGeom prst="rect">
            <a:avLst/>
          </a:prstGeom>
        </p:spPr>
      </p:pic>
      <p:pic>
        <p:nvPicPr>
          <p:cNvPr id="629" name="Picture 628">
            <a:extLst>
              <a:ext uri="{FF2B5EF4-FFF2-40B4-BE49-F238E27FC236}">
                <a16:creationId xmlns:a16="http://schemas.microsoft.com/office/drawing/2014/main" id="{1FE89A16-ECEF-469A-89A4-5AF4C4FD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996" y="2341300"/>
            <a:ext cx="472721" cy="485098"/>
          </a:xfrm>
          <a:prstGeom prst="rect">
            <a:avLst/>
          </a:prstGeom>
        </p:spPr>
      </p:pic>
      <p:pic>
        <p:nvPicPr>
          <p:cNvPr id="631" name="Picture 630">
            <a:extLst>
              <a:ext uri="{FF2B5EF4-FFF2-40B4-BE49-F238E27FC236}">
                <a16:creationId xmlns:a16="http://schemas.microsoft.com/office/drawing/2014/main" id="{27103F40-601C-411C-8D6B-3A6314CA3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957" y="2341300"/>
            <a:ext cx="472721" cy="485098"/>
          </a:xfrm>
          <a:prstGeom prst="rect">
            <a:avLst/>
          </a:prstGeom>
        </p:spPr>
      </p:pic>
      <p:pic>
        <p:nvPicPr>
          <p:cNvPr id="633" name="Picture 4">
            <a:extLst>
              <a:ext uri="{FF2B5EF4-FFF2-40B4-BE49-F238E27FC236}">
                <a16:creationId xmlns:a16="http://schemas.microsoft.com/office/drawing/2014/main" id="{9F87014C-3FBF-45DB-88CD-44FE90A64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9781" y="2341300"/>
            <a:ext cx="472721" cy="485098"/>
          </a:xfrm>
          <a:prstGeom prst="rect">
            <a:avLst/>
          </a:prstGeom>
        </p:spPr>
      </p:pic>
      <p:pic>
        <p:nvPicPr>
          <p:cNvPr id="643" name="Picture 642">
            <a:extLst>
              <a:ext uri="{FF2B5EF4-FFF2-40B4-BE49-F238E27FC236}">
                <a16:creationId xmlns:a16="http://schemas.microsoft.com/office/drawing/2014/main" id="{CA92C4E0-FB6B-4C5F-90CA-40F1DB6C9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470" y="2909696"/>
            <a:ext cx="472721" cy="485098"/>
          </a:xfrm>
          <a:prstGeom prst="rect">
            <a:avLst/>
          </a:prstGeom>
        </p:spPr>
      </p:pic>
      <p:pic>
        <p:nvPicPr>
          <p:cNvPr id="645" name="Picture 644">
            <a:extLst>
              <a:ext uri="{FF2B5EF4-FFF2-40B4-BE49-F238E27FC236}">
                <a16:creationId xmlns:a16="http://schemas.microsoft.com/office/drawing/2014/main" id="{E53F23E9-99F1-4069-A174-E4C3C09CC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6749" y="2909696"/>
            <a:ext cx="472721" cy="485098"/>
          </a:xfrm>
          <a:prstGeom prst="rect">
            <a:avLst/>
          </a:prstGeom>
        </p:spPr>
      </p:pic>
      <p:pic>
        <p:nvPicPr>
          <p:cNvPr id="659" name="Picture 658">
            <a:extLst>
              <a:ext uri="{FF2B5EF4-FFF2-40B4-BE49-F238E27FC236}">
                <a16:creationId xmlns:a16="http://schemas.microsoft.com/office/drawing/2014/main" id="{F19CE3EF-6238-4709-BB2B-8B6133B6B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437" y="2909696"/>
            <a:ext cx="472721" cy="485098"/>
          </a:xfrm>
          <a:prstGeom prst="rect">
            <a:avLst/>
          </a:prstGeom>
        </p:spPr>
      </p:pic>
      <p:pic>
        <p:nvPicPr>
          <p:cNvPr id="661" name="Picture 660">
            <a:extLst>
              <a:ext uri="{FF2B5EF4-FFF2-40B4-BE49-F238E27FC236}">
                <a16:creationId xmlns:a16="http://schemas.microsoft.com/office/drawing/2014/main" id="{E0B6F99F-5D61-4DF8-BF1F-97C47D680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0716" y="2909696"/>
            <a:ext cx="472721" cy="485098"/>
          </a:xfrm>
          <a:prstGeom prst="rect">
            <a:avLst/>
          </a:prstGeom>
        </p:spPr>
      </p:pic>
      <p:pic>
        <p:nvPicPr>
          <p:cNvPr id="663" name="Picture 662">
            <a:extLst>
              <a:ext uri="{FF2B5EF4-FFF2-40B4-BE49-F238E27FC236}">
                <a16:creationId xmlns:a16="http://schemas.microsoft.com/office/drawing/2014/main" id="{F9E5FCBD-3049-4490-80D6-D997AD764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996" y="2909696"/>
            <a:ext cx="472721" cy="485098"/>
          </a:xfrm>
          <a:prstGeom prst="rect">
            <a:avLst/>
          </a:prstGeom>
        </p:spPr>
      </p:pic>
      <p:pic>
        <p:nvPicPr>
          <p:cNvPr id="685" name="Picture 4">
            <a:extLst>
              <a:ext uri="{FF2B5EF4-FFF2-40B4-BE49-F238E27FC236}">
                <a16:creationId xmlns:a16="http://schemas.microsoft.com/office/drawing/2014/main" id="{399326E1-5CFC-4153-984C-8365AA9BC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42" y="3463204"/>
            <a:ext cx="472721" cy="485098"/>
          </a:xfrm>
          <a:prstGeom prst="rect">
            <a:avLst/>
          </a:prstGeom>
        </p:spPr>
      </p:pic>
      <p:pic>
        <p:nvPicPr>
          <p:cNvPr id="687" name="Picture 686">
            <a:extLst>
              <a:ext uri="{FF2B5EF4-FFF2-40B4-BE49-F238E27FC236}">
                <a16:creationId xmlns:a16="http://schemas.microsoft.com/office/drawing/2014/main" id="{9A68E3F1-A71E-4BB8-B80C-800FE851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809" y="3463204"/>
            <a:ext cx="472721" cy="485098"/>
          </a:xfrm>
          <a:prstGeom prst="rect">
            <a:avLst/>
          </a:prstGeom>
        </p:spPr>
      </p:pic>
      <p:pic>
        <p:nvPicPr>
          <p:cNvPr id="689" name="Picture 688">
            <a:extLst>
              <a:ext uri="{FF2B5EF4-FFF2-40B4-BE49-F238E27FC236}">
                <a16:creationId xmlns:a16="http://schemas.microsoft.com/office/drawing/2014/main" id="{33126437-E546-49B0-AC19-F7618C1EA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090" y="3463204"/>
            <a:ext cx="472721" cy="485098"/>
          </a:xfrm>
          <a:prstGeom prst="rect">
            <a:avLst/>
          </a:prstGeom>
        </p:spPr>
      </p:pic>
      <p:pic>
        <p:nvPicPr>
          <p:cNvPr id="691" name="Picture 690">
            <a:extLst>
              <a:ext uri="{FF2B5EF4-FFF2-40B4-BE49-F238E27FC236}">
                <a16:creationId xmlns:a16="http://schemas.microsoft.com/office/drawing/2014/main" id="{15345EA2-1ABA-4466-AD57-2797D959C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051" y="3463204"/>
            <a:ext cx="472721" cy="485098"/>
          </a:xfrm>
          <a:prstGeom prst="rect">
            <a:avLst/>
          </a:prstGeom>
        </p:spPr>
      </p:pic>
      <p:pic>
        <p:nvPicPr>
          <p:cNvPr id="693" name="Picture 4">
            <a:extLst>
              <a:ext uri="{FF2B5EF4-FFF2-40B4-BE49-F238E27FC236}">
                <a16:creationId xmlns:a16="http://schemas.microsoft.com/office/drawing/2014/main" id="{1DF15CDB-7635-4DE9-8ED4-26BA2D1A2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875" y="3463204"/>
            <a:ext cx="472721" cy="485098"/>
          </a:xfrm>
          <a:prstGeom prst="rect">
            <a:avLst/>
          </a:prstGeom>
        </p:spPr>
      </p:pic>
      <p:pic>
        <p:nvPicPr>
          <p:cNvPr id="695" name="Picture 694">
            <a:extLst>
              <a:ext uri="{FF2B5EF4-FFF2-40B4-BE49-F238E27FC236}">
                <a16:creationId xmlns:a16="http://schemas.microsoft.com/office/drawing/2014/main" id="{5F8037A3-7D53-4324-9D73-92684FE52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2842" y="3463203"/>
            <a:ext cx="472721" cy="485098"/>
          </a:xfrm>
          <a:prstGeom prst="rect">
            <a:avLst/>
          </a:prstGeom>
        </p:spPr>
      </p:pic>
      <p:pic>
        <p:nvPicPr>
          <p:cNvPr id="697" name="Picture 696">
            <a:extLst>
              <a:ext uri="{FF2B5EF4-FFF2-40B4-BE49-F238E27FC236}">
                <a16:creationId xmlns:a16="http://schemas.microsoft.com/office/drawing/2014/main" id="{C46984D0-FDFF-4043-BA5C-9BF7749C4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0120" y="3463203"/>
            <a:ext cx="472721" cy="485098"/>
          </a:xfrm>
          <a:prstGeom prst="rect">
            <a:avLst/>
          </a:prstGeom>
        </p:spPr>
      </p:pic>
      <p:pic>
        <p:nvPicPr>
          <p:cNvPr id="699" name="Picture 698">
            <a:extLst>
              <a:ext uri="{FF2B5EF4-FFF2-40B4-BE49-F238E27FC236}">
                <a16:creationId xmlns:a16="http://schemas.microsoft.com/office/drawing/2014/main" id="{374C0FC1-0D9C-4F31-9B81-DACEE0524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083" y="3463204"/>
            <a:ext cx="472721" cy="485098"/>
          </a:xfrm>
          <a:prstGeom prst="rect">
            <a:avLst/>
          </a:prstGeom>
        </p:spPr>
      </p:pic>
      <p:pic>
        <p:nvPicPr>
          <p:cNvPr id="701" name="Picture 4">
            <a:extLst>
              <a:ext uri="{FF2B5EF4-FFF2-40B4-BE49-F238E27FC236}">
                <a16:creationId xmlns:a16="http://schemas.microsoft.com/office/drawing/2014/main" id="{D19C124D-D52A-44C5-935D-1C2237435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906" y="3463203"/>
            <a:ext cx="472721" cy="485098"/>
          </a:xfrm>
          <a:prstGeom prst="rect">
            <a:avLst/>
          </a:prstGeom>
        </p:spPr>
      </p:pic>
      <p:pic>
        <p:nvPicPr>
          <p:cNvPr id="703" name="Picture 702">
            <a:extLst>
              <a:ext uri="{FF2B5EF4-FFF2-40B4-BE49-F238E27FC236}">
                <a16:creationId xmlns:a16="http://schemas.microsoft.com/office/drawing/2014/main" id="{AAB7AF2F-CEF6-4A6E-875D-36A1AA17F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563" y="4031601"/>
            <a:ext cx="472721" cy="485098"/>
          </a:xfrm>
          <a:prstGeom prst="rect">
            <a:avLst/>
          </a:prstGeom>
        </p:spPr>
      </p:pic>
      <p:pic>
        <p:nvPicPr>
          <p:cNvPr id="705" name="Picture 704">
            <a:extLst>
              <a:ext uri="{FF2B5EF4-FFF2-40B4-BE49-F238E27FC236}">
                <a16:creationId xmlns:a16="http://schemas.microsoft.com/office/drawing/2014/main" id="{A6763692-E612-45B1-95F7-F59EBEB45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42" y="4031601"/>
            <a:ext cx="472721" cy="485098"/>
          </a:xfrm>
          <a:prstGeom prst="rect">
            <a:avLst/>
          </a:prstGeom>
        </p:spPr>
      </p:pic>
      <p:pic>
        <p:nvPicPr>
          <p:cNvPr id="707" name="Picture 706">
            <a:extLst>
              <a:ext uri="{FF2B5EF4-FFF2-40B4-BE49-F238E27FC236}">
                <a16:creationId xmlns:a16="http://schemas.microsoft.com/office/drawing/2014/main" id="{EE73D124-C61C-4DE5-A7F3-626FCFEE9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115" y="3463203"/>
            <a:ext cx="472721" cy="485098"/>
          </a:xfrm>
          <a:prstGeom prst="rect">
            <a:avLst/>
          </a:prstGeom>
        </p:spPr>
      </p:pic>
      <p:pic>
        <p:nvPicPr>
          <p:cNvPr id="709" name="Picture 708">
            <a:extLst>
              <a:ext uri="{FF2B5EF4-FFF2-40B4-BE49-F238E27FC236}">
                <a16:creationId xmlns:a16="http://schemas.microsoft.com/office/drawing/2014/main" id="{1E1EAD4E-94A8-4F18-98A1-BFD42EAA2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316" y="4031601"/>
            <a:ext cx="472721" cy="485098"/>
          </a:xfrm>
          <a:prstGeom prst="rect">
            <a:avLst/>
          </a:prstGeom>
        </p:spPr>
      </p:pic>
      <p:pic>
        <p:nvPicPr>
          <p:cNvPr id="711" name="Picture 710">
            <a:extLst>
              <a:ext uri="{FF2B5EF4-FFF2-40B4-BE49-F238E27FC236}">
                <a16:creationId xmlns:a16="http://schemas.microsoft.com/office/drawing/2014/main" id="{9AB8FEB2-B095-42D3-85F3-F83ADB528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596" y="4031601"/>
            <a:ext cx="472721" cy="485098"/>
          </a:xfrm>
          <a:prstGeom prst="rect">
            <a:avLst/>
          </a:prstGeom>
        </p:spPr>
      </p:pic>
      <p:pic>
        <p:nvPicPr>
          <p:cNvPr id="713" name="Picture 712">
            <a:extLst>
              <a:ext uri="{FF2B5EF4-FFF2-40B4-BE49-F238E27FC236}">
                <a16:creationId xmlns:a16="http://schemas.microsoft.com/office/drawing/2014/main" id="{1589180F-DBB9-4611-9377-281954ECD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692" y="4031601"/>
            <a:ext cx="472721" cy="485098"/>
          </a:xfrm>
          <a:prstGeom prst="rect">
            <a:avLst/>
          </a:prstGeom>
        </p:spPr>
      </p:pic>
      <p:pic>
        <p:nvPicPr>
          <p:cNvPr id="715" name="Picture 714">
            <a:extLst>
              <a:ext uri="{FF2B5EF4-FFF2-40B4-BE49-F238E27FC236}">
                <a16:creationId xmlns:a16="http://schemas.microsoft.com/office/drawing/2014/main" id="{C5AFA2BF-BBA7-42E4-9A74-6F6A1DB05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971" y="4031601"/>
            <a:ext cx="472721" cy="485098"/>
          </a:xfrm>
          <a:prstGeom prst="rect">
            <a:avLst/>
          </a:prstGeom>
        </p:spPr>
      </p:pic>
      <p:pic>
        <p:nvPicPr>
          <p:cNvPr id="717" name="Picture 716">
            <a:extLst>
              <a:ext uri="{FF2B5EF4-FFF2-40B4-BE49-F238E27FC236}">
                <a16:creationId xmlns:a16="http://schemas.microsoft.com/office/drawing/2014/main" id="{02A37C94-74F5-421D-9832-EC45EB3FC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251" y="4031601"/>
            <a:ext cx="472721" cy="485098"/>
          </a:xfrm>
          <a:prstGeom prst="rect">
            <a:avLst/>
          </a:prstGeom>
        </p:spPr>
      </p:pic>
      <p:pic>
        <p:nvPicPr>
          <p:cNvPr id="719" name="Picture 718">
            <a:extLst>
              <a:ext uri="{FF2B5EF4-FFF2-40B4-BE49-F238E27FC236}">
                <a16:creationId xmlns:a16="http://schemas.microsoft.com/office/drawing/2014/main" id="{76B4A2E8-CB01-4225-9057-F94D608B2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30" y="4031601"/>
            <a:ext cx="472721" cy="485098"/>
          </a:xfrm>
          <a:prstGeom prst="rect">
            <a:avLst/>
          </a:prstGeom>
        </p:spPr>
      </p:pic>
      <p:pic>
        <p:nvPicPr>
          <p:cNvPr id="721" name="Picture 720">
            <a:extLst>
              <a:ext uri="{FF2B5EF4-FFF2-40B4-BE49-F238E27FC236}">
                <a16:creationId xmlns:a16="http://schemas.microsoft.com/office/drawing/2014/main" id="{4378FDD9-7ED6-4647-8527-062EC181D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809" y="4031601"/>
            <a:ext cx="472721" cy="485098"/>
          </a:xfrm>
          <a:prstGeom prst="rect">
            <a:avLst/>
          </a:prstGeom>
        </p:spPr>
      </p:pic>
      <p:pic>
        <p:nvPicPr>
          <p:cNvPr id="723" name="Picture 722">
            <a:extLst>
              <a:ext uri="{FF2B5EF4-FFF2-40B4-BE49-F238E27FC236}">
                <a16:creationId xmlns:a16="http://schemas.microsoft.com/office/drawing/2014/main" id="{C34924A7-9BEF-49F8-AF37-B8C2E93C5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090" y="4031601"/>
            <a:ext cx="472721" cy="485098"/>
          </a:xfrm>
          <a:prstGeom prst="rect">
            <a:avLst/>
          </a:prstGeom>
        </p:spPr>
      </p:pic>
      <p:pic>
        <p:nvPicPr>
          <p:cNvPr id="725" name="Picture 4">
            <a:extLst>
              <a:ext uri="{FF2B5EF4-FFF2-40B4-BE49-F238E27FC236}">
                <a16:creationId xmlns:a16="http://schemas.microsoft.com/office/drawing/2014/main" id="{28EE6544-FAE1-49C7-B138-F9089AD28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656" y="3463203"/>
            <a:ext cx="472721" cy="485098"/>
          </a:xfrm>
          <a:prstGeom prst="rect">
            <a:avLst/>
          </a:prstGeom>
        </p:spPr>
      </p:pic>
      <p:pic>
        <p:nvPicPr>
          <p:cNvPr id="727" name="Picture 726">
            <a:extLst>
              <a:ext uri="{FF2B5EF4-FFF2-40B4-BE49-F238E27FC236}">
                <a16:creationId xmlns:a16="http://schemas.microsoft.com/office/drawing/2014/main" id="{D8B95E57-F4F5-4FF9-8C47-936364FF9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623" y="3463203"/>
            <a:ext cx="472721" cy="485098"/>
          </a:xfrm>
          <a:prstGeom prst="rect">
            <a:avLst/>
          </a:prstGeom>
        </p:spPr>
      </p:pic>
      <p:pic>
        <p:nvPicPr>
          <p:cNvPr id="729" name="Picture 728">
            <a:extLst>
              <a:ext uri="{FF2B5EF4-FFF2-40B4-BE49-F238E27FC236}">
                <a16:creationId xmlns:a16="http://schemas.microsoft.com/office/drawing/2014/main" id="{D856A1C5-ABA3-4538-80CD-42F3A1AF8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903" y="3463203"/>
            <a:ext cx="472721" cy="485098"/>
          </a:xfrm>
          <a:prstGeom prst="rect">
            <a:avLst/>
          </a:prstGeom>
        </p:spPr>
      </p:pic>
      <p:pic>
        <p:nvPicPr>
          <p:cNvPr id="731" name="Picture 730">
            <a:extLst>
              <a:ext uri="{FF2B5EF4-FFF2-40B4-BE49-F238E27FC236}">
                <a16:creationId xmlns:a16="http://schemas.microsoft.com/office/drawing/2014/main" id="{8C62681A-EA36-4246-9E5B-78DD57A75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64" y="3463203"/>
            <a:ext cx="472721" cy="485098"/>
          </a:xfrm>
          <a:prstGeom prst="rect">
            <a:avLst/>
          </a:prstGeom>
        </p:spPr>
      </p:pic>
      <p:pic>
        <p:nvPicPr>
          <p:cNvPr id="733" name="Picture 4">
            <a:extLst>
              <a:ext uri="{FF2B5EF4-FFF2-40B4-BE49-F238E27FC236}">
                <a16:creationId xmlns:a16="http://schemas.microsoft.com/office/drawing/2014/main" id="{341C750A-2B21-43C6-848A-CB47DE513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689" y="3463203"/>
            <a:ext cx="472721" cy="485098"/>
          </a:xfrm>
          <a:prstGeom prst="rect">
            <a:avLst/>
          </a:prstGeom>
        </p:spPr>
      </p:pic>
      <p:pic>
        <p:nvPicPr>
          <p:cNvPr id="735" name="Picture 734">
            <a:extLst>
              <a:ext uri="{FF2B5EF4-FFF2-40B4-BE49-F238E27FC236}">
                <a16:creationId xmlns:a16="http://schemas.microsoft.com/office/drawing/2014/main" id="{C329A162-9FBD-442E-8327-04534518C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0656" y="3463202"/>
            <a:ext cx="472721" cy="485098"/>
          </a:xfrm>
          <a:prstGeom prst="rect">
            <a:avLst/>
          </a:prstGeom>
        </p:spPr>
      </p:pic>
      <p:pic>
        <p:nvPicPr>
          <p:cNvPr id="737" name="Picture 736">
            <a:extLst>
              <a:ext uri="{FF2B5EF4-FFF2-40B4-BE49-F238E27FC236}">
                <a16:creationId xmlns:a16="http://schemas.microsoft.com/office/drawing/2014/main" id="{4DBACC0F-53C6-4311-8803-6D6F9D99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7933" y="3463202"/>
            <a:ext cx="472721" cy="485098"/>
          </a:xfrm>
          <a:prstGeom prst="rect">
            <a:avLst/>
          </a:prstGeom>
        </p:spPr>
      </p:pic>
      <p:pic>
        <p:nvPicPr>
          <p:cNvPr id="739" name="Picture 738">
            <a:extLst>
              <a:ext uri="{FF2B5EF4-FFF2-40B4-BE49-F238E27FC236}">
                <a16:creationId xmlns:a16="http://schemas.microsoft.com/office/drawing/2014/main" id="{B6DBBD35-2D30-4F80-AB48-19DC967E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897" y="3463203"/>
            <a:ext cx="472721" cy="485098"/>
          </a:xfrm>
          <a:prstGeom prst="rect">
            <a:avLst/>
          </a:prstGeom>
        </p:spPr>
      </p:pic>
      <p:pic>
        <p:nvPicPr>
          <p:cNvPr id="741" name="Picture 4">
            <a:extLst>
              <a:ext uri="{FF2B5EF4-FFF2-40B4-BE49-F238E27FC236}">
                <a16:creationId xmlns:a16="http://schemas.microsoft.com/office/drawing/2014/main" id="{5248C081-B0D3-4A10-9A04-1E05A778B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9720" y="3463202"/>
            <a:ext cx="472721" cy="485098"/>
          </a:xfrm>
          <a:prstGeom prst="rect">
            <a:avLst/>
          </a:prstGeom>
        </p:spPr>
      </p:pic>
      <p:pic>
        <p:nvPicPr>
          <p:cNvPr id="743" name="Picture 742">
            <a:extLst>
              <a:ext uri="{FF2B5EF4-FFF2-40B4-BE49-F238E27FC236}">
                <a16:creationId xmlns:a16="http://schemas.microsoft.com/office/drawing/2014/main" id="{D8E78EBA-FB03-48A8-864F-643C532A5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377" y="4031600"/>
            <a:ext cx="472721" cy="485098"/>
          </a:xfrm>
          <a:prstGeom prst="rect">
            <a:avLst/>
          </a:prstGeom>
        </p:spPr>
      </p:pic>
      <p:pic>
        <p:nvPicPr>
          <p:cNvPr id="745" name="Picture 744">
            <a:extLst>
              <a:ext uri="{FF2B5EF4-FFF2-40B4-BE49-F238E27FC236}">
                <a16:creationId xmlns:a16="http://schemas.microsoft.com/office/drawing/2014/main" id="{187BA66A-27DA-4FD5-8C4D-69008E613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656" y="4031600"/>
            <a:ext cx="472721" cy="485098"/>
          </a:xfrm>
          <a:prstGeom prst="rect">
            <a:avLst/>
          </a:prstGeom>
        </p:spPr>
      </p:pic>
      <p:pic>
        <p:nvPicPr>
          <p:cNvPr id="747" name="Picture 746">
            <a:extLst>
              <a:ext uri="{FF2B5EF4-FFF2-40B4-BE49-F238E27FC236}">
                <a16:creationId xmlns:a16="http://schemas.microsoft.com/office/drawing/2014/main" id="{E4165E88-34F8-4C45-B670-6FF9640EC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4928" y="3463202"/>
            <a:ext cx="472721" cy="485098"/>
          </a:xfrm>
          <a:prstGeom prst="rect">
            <a:avLst/>
          </a:prstGeom>
        </p:spPr>
      </p:pic>
      <p:pic>
        <p:nvPicPr>
          <p:cNvPr id="749" name="Picture 748">
            <a:extLst>
              <a:ext uri="{FF2B5EF4-FFF2-40B4-BE49-F238E27FC236}">
                <a16:creationId xmlns:a16="http://schemas.microsoft.com/office/drawing/2014/main" id="{63000731-DFAA-427F-B36B-EAC853C41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1130" y="4031600"/>
            <a:ext cx="472721" cy="485098"/>
          </a:xfrm>
          <a:prstGeom prst="rect">
            <a:avLst/>
          </a:prstGeom>
        </p:spPr>
      </p:pic>
      <p:pic>
        <p:nvPicPr>
          <p:cNvPr id="751" name="Picture 750">
            <a:extLst>
              <a:ext uri="{FF2B5EF4-FFF2-40B4-BE49-F238E27FC236}">
                <a16:creationId xmlns:a16="http://schemas.microsoft.com/office/drawing/2014/main" id="{9DDB0780-988A-41A8-9910-52DFB4261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8410" y="4031600"/>
            <a:ext cx="472721" cy="485098"/>
          </a:xfrm>
          <a:prstGeom prst="rect">
            <a:avLst/>
          </a:prstGeom>
        </p:spPr>
      </p:pic>
      <p:pic>
        <p:nvPicPr>
          <p:cNvPr id="753" name="Picture 752">
            <a:extLst>
              <a:ext uri="{FF2B5EF4-FFF2-40B4-BE49-F238E27FC236}">
                <a16:creationId xmlns:a16="http://schemas.microsoft.com/office/drawing/2014/main" id="{8B3AA2ED-D1BA-4C9C-B50F-C83AE7420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8506" y="4031600"/>
            <a:ext cx="472721" cy="485098"/>
          </a:xfrm>
          <a:prstGeom prst="rect">
            <a:avLst/>
          </a:prstGeom>
        </p:spPr>
      </p:pic>
      <p:pic>
        <p:nvPicPr>
          <p:cNvPr id="755" name="Picture 754">
            <a:extLst>
              <a:ext uri="{FF2B5EF4-FFF2-40B4-BE49-F238E27FC236}">
                <a16:creationId xmlns:a16="http://schemas.microsoft.com/office/drawing/2014/main" id="{1DCB0A8B-9B57-4B65-ADE8-38A0FD5A6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5785" y="4031600"/>
            <a:ext cx="472721" cy="485098"/>
          </a:xfrm>
          <a:prstGeom prst="rect">
            <a:avLst/>
          </a:prstGeom>
        </p:spPr>
      </p:pic>
      <p:pic>
        <p:nvPicPr>
          <p:cNvPr id="757" name="Picture 756">
            <a:extLst>
              <a:ext uri="{FF2B5EF4-FFF2-40B4-BE49-F238E27FC236}">
                <a16:creationId xmlns:a16="http://schemas.microsoft.com/office/drawing/2014/main" id="{850A5B80-36D4-439D-869A-444D96B28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3065" y="4031600"/>
            <a:ext cx="472721" cy="485098"/>
          </a:xfrm>
          <a:prstGeom prst="rect">
            <a:avLst/>
          </a:prstGeom>
        </p:spPr>
      </p:pic>
      <p:pic>
        <p:nvPicPr>
          <p:cNvPr id="759" name="Picture 758">
            <a:extLst>
              <a:ext uri="{FF2B5EF4-FFF2-40B4-BE49-F238E27FC236}">
                <a16:creationId xmlns:a16="http://schemas.microsoft.com/office/drawing/2014/main" id="{056F7E20-78FD-46F8-B9FC-17E7E3350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344" y="4031600"/>
            <a:ext cx="472721" cy="485098"/>
          </a:xfrm>
          <a:prstGeom prst="rect">
            <a:avLst/>
          </a:prstGeom>
        </p:spPr>
      </p:pic>
      <p:pic>
        <p:nvPicPr>
          <p:cNvPr id="761" name="Picture 760">
            <a:extLst>
              <a:ext uri="{FF2B5EF4-FFF2-40B4-BE49-F238E27FC236}">
                <a16:creationId xmlns:a16="http://schemas.microsoft.com/office/drawing/2014/main" id="{849838F5-2853-499A-BE67-7AE0DC32A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623" y="4031600"/>
            <a:ext cx="472721" cy="485098"/>
          </a:xfrm>
          <a:prstGeom prst="rect">
            <a:avLst/>
          </a:prstGeom>
        </p:spPr>
      </p:pic>
      <p:pic>
        <p:nvPicPr>
          <p:cNvPr id="763" name="Picture 762">
            <a:extLst>
              <a:ext uri="{FF2B5EF4-FFF2-40B4-BE49-F238E27FC236}">
                <a16:creationId xmlns:a16="http://schemas.microsoft.com/office/drawing/2014/main" id="{BE772836-511A-48C8-ACCB-2514FAC99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903" y="4031600"/>
            <a:ext cx="472721" cy="485098"/>
          </a:xfrm>
          <a:prstGeom prst="rect">
            <a:avLst/>
          </a:prstGeom>
        </p:spPr>
      </p:pic>
      <p:pic>
        <p:nvPicPr>
          <p:cNvPr id="765" name="Picture 4">
            <a:extLst>
              <a:ext uri="{FF2B5EF4-FFF2-40B4-BE49-F238E27FC236}">
                <a16:creationId xmlns:a16="http://schemas.microsoft.com/office/drawing/2014/main" id="{5D0A9F9C-0C2E-4603-9ED5-1D9F87442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469" y="3463202"/>
            <a:ext cx="472721" cy="485098"/>
          </a:xfrm>
          <a:prstGeom prst="rect">
            <a:avLst/>
          </a:prstGeom>
        </p:spPr>
      </p:pic>
      <p:pic>
        <p:nvPicPr>
          <p:cNvPr id="767" name="Picture 766">
            <a:extLst>
              <a:ext uri="{FF2B5EF4-FFF2-40B4-BE49-F238E27FC236}">
                <a16:creationId xmlns:a16="http://schemas.microsoft.com/office/drawing/2014/main" id="{6B256943-AB90-4420-8541-F975D15AE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5436" y="3463202"/>
            <a:ext cx="472721" cy="485098"/>
          </a:xfrm>
          <a:prstGeom prst="rect">
            <a:avLst/>
          </a:prstGeom>
        </p:spPr>
      </p:pic>
      <p:pic>
        <p:nvPicPr>
          <p:cNvPr id="769" name="Picture 768">
            <a:extLst>
              <a:ext uri="{FF2B5EF4-FFF2-40B4-BE49-F238E27FC236}">
                <a16:creationId xmlns:a16="http://schemas.microsoft.com/office/drawing/2014/main" id="{4D89A0BF-2701-4416-92DB-50261A5A5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2717" y="3463202"/>
            <a:ext cx="472721" cy="485098"/>
          </a:xfrm>
          <a:prstGeom prst="rect">
            <a:avLst/>
          </a:prstGeom>
        </p:spPr>
      </p:pic>
      <p:pic>
        <p:nvPicPr>
          <p:cNvPr id="771" name="Picture 770">
            <a:extLst>
              <a:ext uri="{FF2B5EF4-FFF2-40B4-BE49-F238E27FC236}">
                <a16:creationId xmlns:a16="http://schemas.microsoft.com/office/drawing/2014/main" id="{C0A25521-A661-4251-AF76-01AF561BE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6678" y="3463202"/>
            <a:ext cx="472721" cy="485098"/>
          </a:xfrm>
          <a:prstGeom prst="rect">
            <a:avLst/>
          </a:prstGeom>
        </p:spPr>
      </p:pic>
      <p:pic>
        <p:nvPicPr>
          <p:cNvPr id="773" name="Picture 4">
            <a:extLst>
              <a:ext uri="{FF2B5EF4-FFF2-40B4-BE49-F238E27FC236}">
                <a16:creationId xmlns:a16="http://schemas.microsoft.com/office/drawing/2014/main" id="{5D209489-AAAD-4998-87E0-7FAA9755F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4502" y="3463202"/>
            <a:ext cx="472721" cy="485098"/>
          </a:xfrm>
          <a:prstGeom prst="rect">
            <a:avLst/>
          </a:prstGeom>
        </p:spPr>
      </p:pic>
      <p:pic>
        <p:nvPicPr>
          <p:cNvPr id="783" name="Picture 782">
            <a:extLst>
              <a:ext uri="{FF2B5EF4-FFF2-40B4-BE49-F238E27FC236}">
                <a16:creationId xmlns:a16="http://schemas.microsoft.com/office/drawing/2014/main" id="{B0D73CB0-A11D-4495-A807-81473BE5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4190" y="4031598"/>
            <a:ext cx="472721" cy="485098"/>
          </a:xfrm>
          <a:prstGeom prst="rect">
            <a:avLst/>
          </a:prstGeom>
        </p:spPr>
      </p:pic>
      <p:pic>
        <p:nvPicPr>
          <p:cNvPr id="785" name="Picture 784">
            <a:extLst>
              <a:ext uri="{FF2B5EF4-FFF2-40B4-BE49-F238E27FC236}">
                <a16:creationId xmlns:a16="http://schemas.microsoft.com/office/drawing/2014/main" id="{3ECE8CA5-2D65-494C-A843-5BEEDC3DE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469" y="4031598"/>
            <a:ext cx="472721" cy="485098"/>
          </a:xfrm>
          <a:prstGeom prst="rect">
            <a:avLst/>
          </a:prstGeom>
        </p:spPr>
      </p:pic>
      <p:pic>
        <p:nvPicPr>
          <p:cNvPr id="799" name="Picture 798">
            <a:extLst>
              <a:ext uri="{FF2B5EF4-FFF2-40B4-BE49-F238E27FC236}">
                <a16:creationId xmlns:a16="http://schemas.microsoft.com/office/drawing/2014/main" id="{90623318-20F8-4213-8D77-8A72845C3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158" y="4031598"/>
            <a:ext cx="472721" cy="485098"/>
          </a:xfrm>
          <a:prstGeom prst="rect">
            <a:avLst/>
          </a:prstGeom>
        </p:spPr>
      </p:pic>
      <p:pic>
        <p:nvPicPr>
          <p:cNvPr id="801" name="Picture 800">
            <a:extLst>
              <a:ext uri="{FF2B5EF4-FFF2-40B4-BE49-F238E27FC236}">
                <a16:creationId xmlns:a16="http://schemas.microsoft.com/office/drawing/2014/main" id="{CCBCEC7C-D7F3-46A6-8C63-BA67BD41F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5436" y="4031598"/>
            <a:ext cx="472721" cy="485098"/>
          </a:xfrm>
          <a:prstGeom prst="rect">
            <a:avLst/>
          </a:prstGeom>
        </p:spPr>
      </p:pic>
      <p:pic>
        <p:nvPicPr>
          <p:cNvPr id="803" name="Picture 802">
            <a:extLst>
              <a:ext uri="{FF2B5EF4-FFF2-40B4-BE49-F238E27FC236}">
                <a16:creationId xmlns:a16="http://schemas.microsoft.com/office/drawing/2014/main" id="{255B38D8-E00C-428B-94F9-65E41B218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2717" y="4031598"/>
            <a:ext cx="472721" cy="485098"/>
          </a:xfrm>
          <a:prstGeom prst="rect">
            <a:avLst/>
          </a:prstGeom>
        </p:spPr>
      </p:pic>
      <p:pic>
        <p:nvPicPr>
          <p:cNvPr id="825" name="Picture 4">
            <a:extLst>
              <a:ext uri="{FF2B5EF4-FFF2-40B4-BE49-F238E27FC236}">
                <a16:creationId xmlns:a16="http://schemas.microsoft.com/office/drawing/2014/main" id="{CF8A80D3-78DA-428E-9A3C-44ED0F58A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63" y="4585106"/>
            <a:ext cx="472721" cy="485098"/>
          </a:xfrm>
          <a:prstGeom prst="rect">
            <a:avLst/>
          </a:prstGeom>
        </p:spPr>
      </p:pic>
      <p:pic>
        <p:nvPicPr>
          <p:cNvPr id="827" name="Picture 826">
            <a:extLst>
              <a:ext uri="{FF2B5EF4-FFF2-40B4-BE49-F238E27FC236}">
                <a16:creationId xmlns:a16="http://schemas.microsoft.com/office/drawing/2014/main" id="{9F9FEBBA-E5BA-45CC-9C23-8C7D48CAA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530" y="4585106"/>
            <a:ext cx="472721" cy="485098"/>
          </a:xfrm>
          <a:prstGeom prst="rect">
            <a:avLst/>
          </a:prstGeom>
        </p:spPr>
      </p:pic>
      <p:pic>
        <p:nvPicPr>
          <p:cNvPr id="829" name="Picture 828">
            <a:extLst>
              <a:ext uri="{FF2B5EF4-FFF2-40B4-BE49-F238E27FC236}">
                <a16:creationId xmlns:a16="http://schemas.microsoft.com/office/drawing/2014/main" id="{4BF17115-DFD2-4970-B05B-FDA031BE1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810" y="4585106"/>
            <a:ext cx="472721" cy="485098"/>
          </a:xfrm>
          <a:prstGeom prst="rect">
            <a:avLst/>
          </a:prstGeom>
        </p:spPr>
      </p:pic>
      <p:pic>
        <p:nvPicPr>
          <p:cNvPr id="831" name="Picture 830">
            <a:extLst>
              <a:ext uri="{FF2B5EF4-FFF2-40B4-BE49-F238E27FC236}">
                <a16:creationId xmlns:a16="http://schemas.microsoft.com/office/drawing/2014/main" id="{3E487F85-98DF-440D-8C87-4FA068940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72" y="4585106"/>
            <a:ext cx="472721" cy="485098"/>
          </a:xfrm>
          <a:prstGeom prst="rect">
            <a:avLst/>
          </a:prstGeom>
        </p:spPr>
      </p:pic>
      <p:pic>
        <p:nvPicPr>
          <p:cNvPr id="833" name="Picture 4">
            <a:extLst>
              <a:ext uri="{FF2B5EF4-FFF2-40B4-BE49-F238E27FC236}">
                <a16:creationId xmlns:a16="http://schemas.microsoft.com/office/drawing/2014/main" id="{110565B7-FA50-44F9-9552-99BCFD0C8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596" y="4585106"/>
            <a:ext cx="472721" cy="485098"/>
          </a:xfrm>
          <a:prstGeom prst="rect">
            <a:avLst/>
          </a:prstGeom>
        </p:spPr>
      </p:pic>
      <p:pic>
        <p:nvPicPr>
          <p:cNvPr id="835" name="Picture 834">
            <a:extLst>
              <a:ext uri="{FF2B5EF4-FFF2-40B4-BE49-F238E27FC236}">
                <a16:creationId xmlns:a16="http://schemas.microsoft.com/office/drawing/2014/main" id="{A9F6F7D4-42E4-4BDE-B8B7-762989D15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563" y="4585105"/>
            <a:ext cx="472721" cy="485098"/>
          </a:xfrm>
          <a:prstGeom prst="rect">
            <a:avLst/>
          </a:prstGeom>
        </p:spPr>
      </p:pic>
      <p:pic>
        <p:nvPicPr>
          <p:cNvPr id="837" name="Picture 836">
            <a:extLst>
              <a:ext uri="{FF2B5EF4-FFF2-40B4-BE49-F238E27FC236}">
                <a16:creationId xmlns:a16="http://schemas.microsoft.com/office/drawing/2014/main" id="{4E788BD3-36D1-4022-8DC5-C43DABDE4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841" y="4585105"/>
            <a:ext cx="472721" cy="485098"/>
          </a:xfrm>
          <a:prstGeom prst="rect">
            <a:avLst/>
          </a:prstGeom>
        </p:spPr>
      </p:pic>
      <p:pic>
        <p:nvPicPr>
          <p:cNvPr id="839" name="Picture 838">
            <a:extLst>
              <a:ext uri="{FF2B5EF4-FFF2-40B4-BE49-F238E27FC236}">
                <a16:creationId xmlns:a16="http://schemas.microsoft.com/office/drawing/2014/main" id="{9E06C204-9612-4708-AC24-92B1CA15A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804" y="4585106"/>
            <a:ext cx="472721" cy="485098"/>
          </a:xfrm>
          <a:prstGeom prst="rect">
            <a:avLst/>
          </a:prstGeom>
        </p:spPr>
      </p:pic>
      <p:pic>
        <p:nvPicPr>
          <p:cNvPr id="841" name="Picture 4">
            <a:extLst>
              <a:ext uri="{FF2B5EF4-FFF2-40B4-BE49-F238E27FC236}">
                <a16:creationId xmlns:a16="http://schemas.microsoft.com/office/drawing/2014/main" id="{38086DAD-0679-4324-8829-0B582CA20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627" y="4585105"/>
            <a:ext cx="472721" cy="485098"/>
          </a:xfrm>
          <a:prstGeom prst="rect">
            <a:avLst/>
          </a:prstGeom>
        </p:spPr>
      </p:pic>
      <p:pic>
        <p:nvPicPr>
          <p:cNvPr id="843" name="Picture 842">
            <a:extLst>
              <a:ext uri="{FF2B5EF4-FFF2-40B4-BE49-F238E27FC236}">
                <a16:creationId xmlns:a16="http://schemas.microsoft.com/office/drawing/2014/main" id="{FF9C3901-A20F-4675-8180-6EDC157C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284" y="5153503"/>
            <a:ext cx="472721" cy="485098"/>
          </a:xfrm>
          <a:prstGeom prst="rect">
            <a:avLst/>
          </a:prstGeom>
        </p:spPr>
      </p:pic>
      <p:pic>
        <p:nvPicPr>
          <p:cNvPr id="845" name="Picture 844">
            <a:extLst>
              <a:ext uri="{FF2B5EF4-FFF2-40B4-BE49-F238E27FC236}">
                <a16:creationId xmlns:a16="http://schemas.microsoft.com/office/drawing/2014/main" id="{C3466102-4DBE-45A3-89DF-CD7CEEF21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63" y="5153503"/>
            <a:ext cx="472721" cy="485098"/>
          </a:xfrm>
          <a:prstGeom prst="rect">
            <a:avLst/>
          </a:prstGeom>
        </p:spPr>
      </p:pic>
      <p:pic>
        <p:nvPicPr>
          <p:cNvPr id="847" name="Picture 846">
            <a:extLst>
              <a:ext uri="{FF2B5EF4-FFF2-40B4-BE49-F238E27FC236}">
                <a16:creationId xmlns:a16="http://schemas.microsoft.com/office/drawing/2014/main" id="{DB34A0AA-C6BD-4FBE-84DC-A922B6416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836" y="4585105"/>
            <a:ext cx="472721" cy="485098"/>
          </a:xfrm>
          <a:prstGeom prst="rect">
            <a:avLst/>
          </a:prstGeom>
        </p:spPr>
      </p:pic>
      <p:pic>
        <p:nvPicPr>
          <p:cNvPr id="849" name="Picture 848">
            <a:extLst>
              <a:ext uri="{FF2B5EF4-FFF2-40B4-BE49-F238E27FC236}">
                <a16:creationId xmlns:a16="http://schemas.microsoft.com/office/drawing/2014/main" id="{31296DA4-4ECD-485B-A1D4-1F53E45FB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037" y="5153503"/>
            <a:ext cx="472721" cy="485098"/>
          </a:xfrm>
          <a:prstGeom prst="rect">
            <a:avLst/>
          </a:prstGeom>
        </p:spPr>
      </p:pic>
      <p:pic>
        <p:nvPicPr>
          <p:cNvPr id="851" name="Picture 850">
            <a:extLst>
              <a:ext uri="{FF2B5EF4-FFF2-40B4-BE49-F238E27FC236}">
                <a16:creationId xmlns:a16="http://schemas.microsoft.com/office/drawing/2014/main" id="{7C6ACB7C-BAB7-4AB4-8FAC-5EDDDEBF1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317" y="5153503"/>
            <a:ext cx="472721" cy="485098"/>
          </a:xfrm>
          <a:prstGeom prst="rect">
            <a:avLst/>
          </a:prstGeom>
        </p:spPr>
      </p:pic>
      <p:pic>
        <p:nvPicPr>
          <p:cNvPr id="853" name="Picture 852">
            <a:extLst>
              <a:ext uri="{FF2B5EF4-FFF2-40B4-BE49-F238E27FC236}">
                <a16:creationId xmlns:a16="http://schemas.microsoft.com/office/drawing/2014/main" id="{F4ABA9F4-7FE9-4BFC-ACD7-A75354B7D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413" y="5153503"/>
            <a:ext cx="472721" cy="485098"/>
          </a:xfrm>
          <a:prstGeom prst="rect">
            <a:avLst/>
          </a:prstGeom>
        </p:spPr>
      </p:pic>
      <p:pic>
        <p:nvPicPr>
          <p:cNvPr id="855" name="Picture 854">
            <a:extLst>
              <a:ext uri="{FF2B5EF4-FFF2-40B4-BE49-F238E27FC236}">
                <a16:creationId xmlns:a16="http://schemas.microsoft.com/office/drawing/2014/main" id="{90B1EA39-6943-4837-B8C3-FDF1AB326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692" y="5153503"/>
            <a:ext cx="472721" cy="485098"/>
          </a:xfrm>
          <a:prstGeom prst="rect">
            <a:avLst/>
          </a:prstGeom>
        </p:spPr>
      </p:pic>
      <p:pic>
        <p:nvPicPr>
          <p:cNvPr id="857" name="Picture 856">
            <a:extLst>
              <a:ext uri="{FF2B5EF4-FFF2-40B4-BE49-F238E27FC236}">
                <a16:creationId xmlns:a16="http://schemas.microsoft.com/office/drawing/2014/main" id="{9DFC1A49-F67C-4E9D-9C2A-80E441BC7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72" y="5153503"/>
            <a:ext cx="472721" cy="485098"/>
          </a:xfrm>
          <a:prstGeom prst="rect">
            <a:avLst/>
          </a:prstGeom>
        </p:spPr>
      </p:pic>
      <p:pic>
        <p:nvPicPr>
          <p:cNvPr id="859" name="Picture 858">
            <a:extLst>
              <a:ext uri="{FF2B5EF4-FFF2-40B4-BE49-F238E27FC236}">
                <a16:creationId xmlns:a16="http://schemas.microsoft.com/office/drawing/2014/main" id="{AFDD80A0-B5C9-42BD-95AC-F8E8E0A0C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251" y="5153503"/>
            <a:ext cx="472721" cy="485098"/>
          </a:xfrm>
          <a:prstGeom prst="rect">
            <a:avLst/>
          </a:prstGeom>
        </p:spPr>
      </p:pic>
      <p:pic>
        <p:nvPicPr>
          <p:cNvPr id="861" name="Picture 860">
            <a:extLst>
              <a:ext uri="{FF2B5EF4-FFF2-40B4-BE49-F238E27FC236}">
                <a16:creationId xmlns:a16="http://schemas.microsoft.com/office/drawing/2014/main" id="{A452215A-809D-4C52-984D-29FC8A164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530" y="5153503"/>
            <a:ext cx="472721" cy="485098"/>
          </a:xfrm>
          <a:prstGeom prst="rect">
            <a:avLst/>
          </a:prstGeom>
        </p:spPr>
      </p:pic>
      <p:pic>
        <p:nvPicPr>
          <p:cNvPr id="863" name="Picture 862">
            <a:extLst>
              <a:ext uri="{FF2B5EF4-FFF2-40B4-BE49-F238E27FC236}">
                <a16:creationId xmlns:a16="http://schemas.microsoft.com/office/drawing/2014/main" id="{DB268893-4EF1-43B3-A008-C8A44015B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810" y="5153503"/>
            <a:ext cx="472721" cy="485098"/>
          </a:xfrm>
          <a:prstGeom prst="rect">
            <a:avLst/>
          </a:prstGeom>
        </p:spPr>
      </p:pic>
      <p:pic>
        <p:nvPicPr>
          <p:cNvPr id="865" name="Picture 4">
            <a:extLst>
              <a:ext uri="{FF2B5EF4-FFF2-40B4-BE49-F238E27FC236}">
                <a16:creationId xmlns:a16="http://schemas.microsoft.com/office/drawing/2014/main" id="{56DC72CC-3670-4617-91DF-C7E0DE9C4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377" y="4585105"/>
            <a:ext cx="472721" cy="485098"/>
          </a:xfrm>
          <a:prstGeom prst="rect">
            <a:avLst/>
          </a:prstGeom>
        </p:spPr>
      </p:pic>
      <p:pic>
        <p:nvPicPr>
          <p:cNvPr id="867" name="Picture 866">
            <a:extLst>
              <a:ext uri="{FF2B5EF4-FFF2-40B4-BE49-F238E27FC236}">
                <a16:creationId xmlns:a16="http://schemas.microsoft.com/office/drawing/2014/main" id="{ACEA9B59-30A8-44F5-85EC-5FE9F0DFB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344" y="4585105"/>
            <a:ext cx="472721" cy="485098"/>
          </a:xfrm>
          <a:prstGeom prst="rect">
            <a:avLst/>
          </a:prstGeom>
        </p:spPr>
      </p:pic>
      <p:pic>
        <p:nvPicPr>
          <p:cNvPr id="869" name="Picture 868">
            <a:extLst>
              <a:ext uri="{FF2B5EF4-FFF2-40B4-BE49-F238E27FC236}">
                <a16:creationId xmlns:a16="http://schemas.microsoft.com/office/drawing/2014/main" id="{8DB81D06-B4AF-40BD-A0E3-BC52C886D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624" y="4585105"/>
            <a:ext cx="472721" cy="485098"/>
          </a:xfrm>
          <a:prstGeom prst="rect">
            <a:avLst/>
          </a:prstGeom>
        </p:spPr>
      </p:pic>
      <p:pic>
        <p:nvPicPr>
          <p:cNvPr id="871" name="Picture 870">
            <a:extLst>
              <a:ext uri="{FF2B5EF4-FFF2-40B4-BE49-F238E27FC236}">
                <a16:creationId xmlns:a16="http://schemas.microsoft.com/office/drawing/2014/main" id="{0D2B9114-1B2A-4A98-80DF-7E090A2CA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585" y="4585105"/>
            <a:ext cx="472721" cy="485098"/>
          </a:xfrm>
          <a:prstGeom prst="rect">
            <a:avLst/>
          </a:prstGeom>
        </p:spPr>
      </p:pic>
      <p:pic>
        <p:nvPicPr>
          <p:cNvPr id="873" name="Picture 4">
            <a:extLst>
              <a:ext uri="{FF2B5EF4-FFF2-40B4-BE49-F238E27FC236}">
                <a16:creationId xmlns:a16="http://schemas.microsoft.com/office/drawing/2014/main" id="{2F7D1FE6-CF72-49BA-AF89-786A16C2A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409" y="4585105"/>
            <a:ext cx="472721" cy="485098"/>
          </a:xfrm>
          <a:prstGeom prst="rect">
            <a:avLst/>
          </a:prstGeom>
        </p:spPr>
      </p:pic>
      <p:pic>
        <p:nvPicPr>
          <p:cNvPr id="875" name="Picture 874">
            <a:extLst>
              <a:ext uri="{FF2B5EF4-FFF2-40B4-BE49-F238E27FC236}">
                <a16:creationId xmlns:a16="http://schemas.microsoft.com/office/drawing/2014/main" id="{21880D0F-47A6-4BE5-B3CE-5F4E5C1B8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5377" y="4585103"/>
            <a:ext cx="472721" cy="485098"/>
          </a:xfrm>
          <a:prstGeom prst="rect">
            <a:avLst/>
          </a:prstGeom>
        </p:spPr>
      </p:pic>
      <p:pic>
        <p:nvPicPr>
          <p:cNvPr id="877" name="Picture 876">
            <a:extLst>
              <a:ext uri="{FF2B5EF4-FFF2-40B4-BE49-F238E27FC236}">
                <a16:creationId xmlns:a16="http://schemas.microsoft.com/office/drawing/2014/main" id="{1FF73CB3-F75A-4F2B-884F-FCAF995DA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654" y="4585103"/>
            <a:ext cx="472721" cy="485098"/>
          </a:xfrm>
          <a:prstGeom prst="rect">
            <a:avLst/>
          </a:prstGeom>
        </p:spPr>
      </p:pic>
      <p:pic>
        <p:nvPicPr>
          <p:cNvPr id="879" name="Picture 878">
            <a:extLst>
              <a:ext uri="{FF2B5EF4-FFF2-40B4-BE49-F238E27FC236}">
                <a16:creationId xmlns:a16="http://schemas.microsoft.com/office/drawing/2014/main" id="{41AD5549-F042-4F72-B442-A58778BE8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618" y="4585105"/>
            <a:ext cx="472721" cy="485098"/>
          </a:xfrm>
          <a:prstGeom prst="rect">
            <a:avLst/>
          </a:prstGeom>
        </p:spPr>
      </p:pic>
      <p:pic>
        <p:nvPicPr>
          <p:cNvPr id="881" name="Picture 4">
            <a:extLst>
              <a:ext uri="{FF2B5EF4-FFF2-40B4-BE49-F238E27FC236}">
                <a16:creationId xmlns:a16="http://schemas.microsoft.com/office/drawing/2014/main" id="{7FA46A2A-454F-4AC6-9111-A0BE8CB3A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4441" y="4585103"/>
            <a:ext cx="472721" cy="485098"/>
          </a:xfrm>
          <a:prstGeom prst="rect">
            <a:avLst/>
          </a:prstGeom>
        </p:spPr>
      </p:pic>
      <p:pic>
        <p:nvPicPr>
          <p:cNvPr id="883" name="Picture 882">
            <a:extLst>
              <a:ext uri="{FF2B5EF4-FFF2-40B4-BE49-F238E27FC236}">
                <a16:creationId xmlns:a16="http://schemas.microsoft.com/office/drawing/2014/main" id="{78600D17-6610-41C8-9C03-B783493F4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098" y="5153501"/>
            <a:ext cx="472721" cy="485098"/>
          </a:xfrm>
          <a:prstGeom prst="rect">
            <a:avLst/>
          </a:prstGeom>
        </p:spPr>
      </p:pic>
      <p:pic>
        <p:nvPicPr>
          <p:cNvPr id="885" name="Picture 884">
            <a:extLst>
              <a:ext uri="{FF2B5EF4-FFF2-40B4-BE49-F238E27FC236}">
                <a16:creationId xmlns:a16="http://schemas.microsoft.com/office/drawing/2014/main" id="{BF9D629F-F7B2-4C35-BA7F-3FA941C27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377" y="5153501"/>
            <a:ext cx="472721" cy="485098"/>
          </a:xfrm>
          <a:prstGeom prst="rect">
            <a:avLst/>
          </a:prstGeom>
        </p:spPr>
      </p:pic>
      <p:pic>
        <p:nvPicPr>
          <p:cNvPr id="887" name="Picture 886">
            <a:extLst>
              <a:ext uri="{FF2B5EF4-FFF2-40B4-BE49-F238E27FC236}">
                <a16:creationId xmlns:a16="http://schemas.microsoft.com/office/drawing/2014/main" id="{C234FECC-94F3-4474-93D1-B829D778D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9649" y="4585103"/>
            <a:ext cx="472721" cy="485098"/>
          </a:xfrm>
          <a:prstGeom prst="rect">
            <a:avLst/>
          </a:prstGeom>
        </p:spPr>
      </p:pic>
      <p:pic>
        <p:nvPicPr>
          <p:cNvPr id="889" name="Picture 888">
            <a:extLst>
              <a:ext uri="{FF2B5EF4-FFF2-40B4-BE49-F238E27FC236}">
                <a16:creationId xmlns:a16="http://schemas.microsoft.com/office/drawing/2014/main" id="{5C14278E-60AE-490E-BEC9-4FF8BF7BB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850" y="5153501"/>
            <a:ext cx="472721" cy="485098"/>
          </a:xfrm>
          <a:prstGeom prst="rect">
            <a:avLst/>
          </a:prstGeom>
        </p:spPr>
      </p:pic>
      <p:pic>
        <p:nvPicPr>
          <p:cNvPr id="891" name="Picture 890">
            <a:extLst>
              <a:ext uri="{FF2B5EF4-FFF2-40B4-BE49-F238E27FC236}">
                <a16:creationId xmlns:a16="http://schemas.microsoft.com/office/drawing/2014/main" id="{63A89B5F-B763-4EFE-8906-B400411CD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131" y="5153501"/>
            <a:ext cx="472721" cy="485098"/>
          </a:xfrm>
          <a:prstGeom prst="rect">
            <a:avLst/>
          </a:prstGeom>
        </p:spPr>
      </p:pic>
      <p:pic>
        <p:nvPicPr>
          <p:cNvPr id="893" name="Picture 892">
            <a:extLst>
              <a:ext uri="{FF2B5EF4-FFF2-40B4-BE49-F238E27FC236}">
                <a16:creationId xmlns:a16="http://schemas.microsoft.com/office/drawing/2014/main" id="{CA0BAA95-5343-45C3-8991-EDC3E02BF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3227" y="5153501"/>
            <a:ext cx="472721" cy="485098"/>
          </a:xfrm>
          <a:prstGeom prst="rect">
            <a:avLst/>
          </a:prstGeom>
        </p:spPr>
      </p:pic>
      <p:pic>
        <p:nvPicPr>
          <p:cNvPr id="895" name="Picture 894">
            <a:extLst>
              <a:ext uri="{FF2B5EF4-FFF2-40B4-BE49-F238E27FC236}">
                <a16:creationId xmlns:a16="http://schemas.microsoft.com/office/drawing/2014/main" id="{B3EF4820-0612-432C-9090-D82CF7214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506" y="5153501"/>
            <a:ext cx="472721" cy="485098"/>
          </a:xfrm>
          <a:prstGeom prst="rect">
            <a:avLst/>
          </a:prstGeom>
        </p:spPr>
      </p:pic>
      <p:pic>
        <p:nvPicPr>
          <p:cNvPr id="897" name="Picture 896">
            <a:extLst>
              <a:ext uri="{FF2B5EF4-FFF2-40B4-BE49-F238E27FC236}">
                <a16:creationId xmlns:a16="http://schemas.microsoft.com/office/drawing/2014/main" id="{929AD6F2-A0D3-438C-8EFA-51CE08C4C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7786" y="5153501"/>
            <a:ext cx="472721" cy="485098"/>
          </a:xfrm>
          <a:prstGeom prst="rect">
            <a:avLst/>
          </a:prstGeom>
        </p:spPr>
      </p:pic>
      <p:pic>
        <p:nvPicPr>
          <p:cNvPr id="899" name="Picture 898">
            <a:extLst>
              <a:ext uri="{FF2B5EF4-FFF2-40B4-BE49-F238E27FC236}">
                <a16:creationId xmlns:a16="http://schemas.microsoft.com/office/drawing/2014/main" id="{51DDD3C8-4759-4A08-A185-EA7D7ED22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065" y="5153501"/>
            <a:ext cx="472721" cy="485098"/>
          </a:xfrm>
          <a:prstGeom prst="rect">
            <a:avLst/>
          </a:prstGeom>
        </p:spPr>
      </p:pic>
      <p:pic>
        <p:nvPicPr>
          <p:cNvPr id="901" name="Picture 900">
            <a:extLst>
              <a:ext uri="{FF2B5EF4-FFF2-40B4-BE49-F238E27FC236}">
                <a16:creationId xmlns:a16="http://schemas.microsoft.com/office/drawing/2014/main" id="{80B351D1-C606-4246-9669-46FE633D9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344" y="5153501"/>
            <a:ext cx="472721" cy="485098"/>
          </a:xfrm>
          <a:prstGeom prst="rect">
            <a:avLst/>
          </a:prstGeom>
        </p:spPr>
      </p:pic>
      <p:pic>
        <p:nvPicPr>
          <p:cNvPr id="903" name="Picture 902">
            <a:extLst>
              <a:ext uri="{FF2B5EF4-FFF2-40B4-BE49-F238E27FC236}">
                <a16:creationId xmlns:a16="http://schemas.microsoft.com/office/drawing/2014/main" id="{4511855E-A6F5-4D8E-BE82-E310F828E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624" y="5153501"/>
            <a:ext cx="472721" cy="485098"/>
          </a:xfrm>
          <a:prstGeom prst="rect">
            <a:avLst/>
          </a:prstGeom>
        </p:spPr>
      </p:pic>
      <p:pic>
        <p:nvPicPr>
          <p:cNvPr id="905" name="Picture 4">
            <a:extLst>
              <a:ext uri="{FF2B5EF4-FFF2-40B4-BE49-F238E27FC236}">
                <a16:creationId xmlns:a16="http://schemas.microsoft.com/office/drawing/2014/main" id="{B8B79872-DD49-4C90-B5AF-19BED45CF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6190" y="4585103"/>
            <a:ext cx="472721" cy="485098"/>
          </a:xfrm>
          <a:prstGeom prst="rect">
            <a:avLst/>
          </a:prstGeom>
        </p:spPr>
      </p:pic>
      <p:pic>
        <p:nvPicPr>
          <p:cNvPr id="907" name="Picture 906">
            <a:extLst>
              <a:ext uri="{FF2B5EF4-FFF2-40B4-BE49-F238E27FC236}">
                <a16:creationId xmlns:a16="http://schemas.microsoft.com/office/drawing/2014/main" id="{33B739A1-1378-4293-A1BB-F964AF88C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7" y="4585103"/>
            <a:ext cx="472721" cy="485098"/>
          </a:xfrm>
          <a:prstGeom prst="rect">
            <a:avLst/>
          </a:prstGeom>
        </p:spPr>
      </p:pic>
      <p:pic>
        <p:nvPicPr>
          <p:cNvPr id="909" name="Picture 908">
            <a:extLst>
              <a:ext uri="{FF2B5EF4-FFF2-40B4-BE49-F238E27FC236}">
                <a16:creationId xmlns:a16="http://schemas.microsoft.com/office/drawing/2014/main" id="{15291958-4D78-4541-A577-0E57EFC14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438" y="4585103"/>
            <a:ext cx="472721" cy="485098"/>
          </a:xfrm>
          <a:prstGeom prst="rect">
            <a:avLst/>
          </a:prstGeom>
        </p:spPr>
      </p:pic>
      <p:pic>
        <p:nvPicPr>
          <p:cNvPr id="911" name="Picture 910">
            <a:extLst>
              <a:ext uri="{FF2B5EF4-FFF2-40B4-BE49-F238E27FC236}">
                <a16:creationId xmlns:a16="http://schemas.microsoft.com/office/drawing/2014/main" id="{029D1FA6-CB0B-4170-88CA-E8C1199BD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1399" y="4585103"/>
            <a:ext cx="472721" cy="485098"/>
          </a:xfrm>
          <a:prstGeom prst="rect">
            <a:avLst/>
          </a:prstGeom>
        </p:spPr>
      </p:pic>
      <p:pic>
        <p:nvPicPr>
          <p:cNvPr id="913" name="Picture 4">
            <a:extLst>
              <a:ext uri="{FF2B5EF4-FFF2-40B4-BE49-F238E27FC236}">
                <a16:creationId xmlns:a16="http://schemas.microsoft.com/office/drawing/2014/main" id="{52978520-4D56-4058-A471-86F017A78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9223" y="4585103"/>
            <a:ext cx="472721" cy="485098"/>
          </a:xfrm>
          <a:prstGeom prst="rect">
            <a:avLst/>
          </a:prstGeom>
        </p:spPr>
      </p:pic>
      <p:pic>
        <p:nvPicPr>
          <p:cNvPr id="923" name="Picture 922">
            <a:extLst>
              <a:ext uri="{FF2B5EF4-FFF2-40B4-BE49-F238E27FC236}">
                <a16:creationId xmlns:a16="http://schemas.microsoft.com/office/drawing/2014/main" id="{98AB09C4-9B82-4C68-975F-F1EC87DF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911" y="5153500"/>
            <a:ext cx="472721" cy="485098"/>
          </a:xfrm>
          <a:prstGeom prst="rect">
            <a:avLst/>
          </a:prstGeom>
        </p:spPr>
      </p:pic>
      <p:pic>
        <p:nvPicPr>
          <p:cNvPr id="925" name="Picture 924">
            <a:extLst>
              <a:ext uri="{FF2B5EF4-FFF2-40B4-BE49-F238E27FC236}">
                <a16:creationId xmlns:a16="http://schemas.microsoft.com/office/drawing/2014/main" id="{04C1ED0A-B555-4DA4-893E-99CEEF268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6190" y="5153500"/>
            <a:ext cx="472721" cy="485098"/>
          </a:xfrm>
          <a:prstGeom prst="rect">
            <a:avLst/>
          </a:prstGeom>
        </p:spPr>
      </p:pic>
      <p:pic>
        <p:nvPicPr>
          <p:cNvPr id="939" name="Picture 938">
            <a:extLst>
              <a:ext uri="{FF2B5EF4-FFF2-40B4-BE49-F238E27FC236}">
                <a16:creationId xmlns:a16="http://schemas.microsoft.com/office/drawing/2014/main" id="{D1AFF631-F487-49EF-94BC-AE626EC8D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2878" y="5153500"/>
            <a:ext cx="472721" cy="485098"/>
          </a:xfrm>
          <a:prstGeom prst="rect">
            <a:avLst/>
          </a:prstGeom>
        </p:spPr>
      </p:pic>
      <p:pic>
        <p:nvPicPr>
          <p:cNvPr id="941" name="Picture 940">
            <a:extLst>
              <a:ext uri="{FF2B5EF4-FFF2-40B4-BE49-F238E27FC236}">
                <a16:creationId xmlns:a16="http://schemas.microsoft.com/office/drawing/2014/main" id="{D9F60471-2F59-4B07-9280-4DBA0BFAF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7" y="5153500"/>
            <a:ext cx="472721" cy="485098"/>
          </a:xfrm>
          <a:prstGeom prst="rect">
            <a:avLst/>
          </a:prstGeom>
        </p:spPr>
      </p:pic>
      <p:pic>
        <p:nvPicPr>
          <p:cNvPr id="943" name="Picture 942">
            <a:extLst>
              <a:ext uri="{FF2B5EF4-FFF2-40B4-BE49-F238E27FC236}">
                <a16:creationId xmlns:a16="http://schemas.microsoft.com/office/drawing/2014/main" id="{93D19D10-27C3-476D-AF7D-1BD41365A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438" y="5153500"/>
            <a:ext cx="472721" cy="485098"/>
          </a:xfrm>
          <a:prstGeom prst="rect">
            <a:avLst/>
          </a:prstGeom>
        </p:spPr>
      </p:pic>
      <p:pic>
        <p:nvPicPr>
          <p:cNvPr id="965" name="Picture 4">
            <a:extLst>
              <a:ext uri="{FF2B5EF4-FFF2-40B4-BE49-F238E27FC236}">
                <a16:creationId xmlns:a16="http://schemas.microsoft.com/office/drawing/2014/main" id="{E152EAD2-3344-4115-81DE-4388AFE1C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84" y="5707008"/>
            <a:ext cx="472721" cy="485098"/>
          </a:xfrm>
          <a:prstGeom prst="rect">
            <a:avLst/>
          </a:prstGeom>
        </p:spPr>
      </p:pic>
      <p:pic>
        <p:nvPicPr>
          <p:cNvPr id="967" name="Picture 966">
            <a:extLst>
              <a:ext uri="{FF2B5EF4-FFF2-40B4-BE49-F238E27FC236}">
                <a16:creationId xmlns:a16="http://schemas.microsoft.com/office/drawing/2014/main" id="{1B91C2AF-D9B8-4652-AE79-B3D63AC9B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251" y="5707008"/>
            <a:ext cx="472721" cy="485098"/>
          </a:xfrm>
          <a:prstGeom prst="rect">
            <a:avLst/>
          </a:prstGeom>
        </p:spPr>
      </p:pic>
      <p:pic>
        <p:nvPicPr>
          <p:cNvPr id="969" name="Picture 968">
            <a:extLst>
              <a:ext uri="{FF2B5EF4-FFF2-40B4-BE49-F238E27FC236}">
                <a16:creationId xmlns:a16="http://schemas.microsoft.com/office/drawing/2014/main" id="{808FFF2C-F553-4A0C-8925-EB456ACAC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531" y="5707008"/>
            <a:ext cx="472721" cy="485098"/>
          </a:xfrm>
          <a:prstGeom prst="rect">
            <a:avLst/>
          </a:prstGeom>
        </p:spPr>
      </p:pic>
      <p:pic>
        <p:nvPicPr>
          <p:cNvPr id="971" name="Picture 970">
            <a:extLst>
              <a:ext uri="{FF2B5EF4-FFF2-40B4-BE49-F238E27FC236}">
                <a16:creationId xmlns:a16="http://schemas.microsoft.com/office/drawing/2014/main" id="{04414066-00E6-4B53-82B8-ECACD4294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92" y="5707008"/>
            <a:ext cx="472721" cy="485098"/>
          </a:xfrm>
          <a:prstGeom prst="rect">
            <a:avLst/>
          </a:prstGeom>
        </p:spPr>
      </p:pic>
      <p:pic>
        <p:nvPicPr>
          <p:cNvPr id="973" name="Picture 4">
            <a:extLst>
              <a:ext uri="{FF2B5EF4-FFF2-40B4-BE49-F238E27FC236}">
                <a16:creationId xmlns:a16="http://schemas.microsoft.com/office/drawing/2014/main" id="{E9626C07-B6AC-460D-8AC6-54E8C6FAD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17" y="5707008"/>
            <a:ext cx="472721" cy="485098"/>
          </a:xfrm>
          <a:prstGeom prst="rect">
            <a:avLst/>
          </a:prstGeom>
        </p:spPr>
      </p:pic>
      <p:pic>
        <p:nvPicPr>
          <p:cNvPr id="975" name="Picture 974">
            <a:extLst>
              <a:ext uri="{FF2B5EF4-FFF2-40B4-BE49-F238E27FC236}">
                <a16:creationId xmlns:a16="http://schemas.microsoft.com/office/drawing/2014/main" id="{D608A2EF-F6D0-4686-8576-C6FC6E4B3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284" y="5707007"/>
            <a:ext cx="472721" cy="485098"/>
          </a:xfrm>
          <a:prstGeom prst="rect">
            <a:avLst/>
          </a:prstGeom>
        </p:spPr>
      </p:pic>
      <p:pic>
        <p:nvPicPr>
          <p:cNvPr id="977" name="Picture 976">
            <a:extLst>
              <a:ext uri="{FF2B5EF4-FFF2-40B4-BE49-F238E27FC236}">
                <a16:creationId xmlns:a16="http://schemas.microsoft.com/office/drawing/2014/main" id="{ABC8FD5A-3179-4B4B-933E-14B8FA403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561" y="5707007"/>
            <a:ext cx="472721" cy="485098"/>
          </a:xfrm>
          <a:prstGeom prst="rect">
            <a:avLst/>
          </a:prstGeom>
        </p:spPr>
      </p:pic>
      <p:pic>
        <p:nvPicPr>
          <p:cNvPr id="979" name="Picture 978">
            <a:extLst>
              <a:ext uri="{FF2B5EF4-FFF2-40B4-BE49-F238E27FC236}">
                <a16:creationId xmlns:a16="http://schemas.microsoft.com/office/drawing/2014/main" id="{D08C9719-0245-46EE-A712-74C0A4CD6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525" y="5707008"/>
            <a:ext cx="472721" cy="485098"/>
          </a:xfrm>
          <a:prstGeom prst="rect">
            <a:avLst/>
          </a:prstGeom>
        </p:spPr>
      </p:pic>
      <p:pic>
        <p:nvPicPr>
          <p:cNvPr id="981" name="Picture 4">
            <a:extLst>
              <a:ext uri="{FF2B5EF4-FFF2-40B4-BE49-F238E27FC236}">
                <a16:creationId xmlns:a16="http://schemas.microsoft.com/office/drawing/2014/main" id="{2D0C0DD0-FED7-4C34-B13E-BD15EC04C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1348" y="5707007"/>
            <a:ext cx="472721" cy="485098"/>
          </a:xfrm>
          <a:prstGeom prst="rect">
            <a:avLst/>
          </a:prstGeom>
        </p:spPr>
      </p:pic>
      <p:pic>
        <p:nvPicPr>
          <p:cNvPr id="983" name="Picture 982">
            <a:extLst>
              <a:ext uri="{FF2B5EF4-FFF2-40B4-BE49-F238E27FC236}">
                <a16:creationId xmlns:a16="http://schemas.microsoft.com/office/drawing/2014/main" id="{FE3266CD-84CE-4CBC-9A0A-0DB3BDD2F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05" y="6275405"/>
            <a:ext cx="472721" cy="485098"/>
          </a:xfrm>
          <a:prstGeom prst="rect">
            <a:avLst/>
          </a:prstGeom>
        </p:spPr>
      </p:pic>
      <p:pic>
        <p:nvPicPr>
          <p:cNvPr id="985" name="Picture 984">
            <a:extLst>
              <a:ext uri="{FF2B5EF4-FFF2-40B4-BE49-F238E27FC236}">
                <a16:creationId xmlns:a16="http://schemas.microsoft.com/office/drawing/2014/main" id="{82007BDB-3BF7-4030-BE32-7538B3516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84" y="6275405"/>
            <a:ext cx="472721" cy="485098"/>
          </a:xfrm>
          <a:prstGeom prst="rect">
            <a:avLst/>
          </a:prstGeom>
        </p:spPr>
      </p:pic>
      <p:pic>
        <p:nvPicPr>
          <p:cNvPr id="987" name="Picture 986">
            <a:extLst>
              <a:ext uri="{FF2B5EF4-FFF2-40B4-BE49-F238E27FC236}">
                <a16:creationId xmlns:a16="http://schemas.microsoft.com/office/drawing/2014/main" id="{4E53C5C2-1029-48C8-96F5-76E30CCC7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557" y="5707007"/>
            <a:ext cx="472721" cy="485098"/>
          </a:xfrm>
          <a:prstGeom prst="rect">
            <a:avLst/>
          </a:prstGeom>
        </p:spPr>
      </p:pic>
      <p:pic>
        <p:nvPicPr>
          <p:cNvPr id="989" name="Picture 988">
            <a:extLst>
              <a:ext uri="{FF2B5EF4-FFF2-40B4-BE49-F238E27FC236}">
                <a16:creationId xmlns:a16="http://schemas.microsoft.com/office/drawing/2014/main" id="{5975EFA6-DE96-4C37-889E-77DD1052E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758" y="6275405"/>
            <a:ext cx="472721" cy="485098"/>
          </a:xfrm>
          <a:prstGeom prst="rect">
            <a:avLst/>
          </a:prstGeom>
        </p:spPr>
      </p:pic>
      <p:pic>
        <p:nvPicPr>
          <p:cNvPr id="991" name="Picture 990">
            <a:extLst>
              <a:ext uri="{FF2B5EF4-FFF2-40B4-BE49-F238E27FC236}">
                <a16:creationId xmlns:a16="http://schemas.microsoft.com/office/drawing/2014/main" id="{AF503CEA-3679-401C-BCB2-F385D0D7C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038" y="6275405"/>
            <a:ext cx="472721" cy="485098"/>
          </a:xfrm>
          <a:prstGeom prst="rect">
            <a:avLst/>
          </a:prstGeom>
        </p:spPr>
      </p:pic>
      <p:pic>
        <p:nvPicPr>
          <p:cNvPr id="993" name="Picture 992">
            <a:extLst>
              <a:ext uri="{FF2B5EF4-FFF2-40B4-BE49-F238E27FC236}">
                <a16:creationId xmlns:a16="http://schemas.microsoft.com/office/drawing/2014/main" id="{BE7446EA-FC25-4E7E-90BF-0D41AC27E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134" y="6275405"/>
            <a:ext cx="472721" cy="485098"/>
          </a:xfrm>
          <a:prstGeom prst="rect">
            <a:avLst/>
          </a:prstGeom>
        </p:spPr>
      </p:pic>
      <p:pic>
        <p:nvPicPr>
          <p:cNvPr id="995" name="Picture 994">
            <a:extLst>
              <a:ext uri="{FF2B5EF4-FFF2-40B4-BE49-F238E27FC236}">
                <a16:creationId xmlns:a16="http://schemas.microsoft.com/office/drawing/2014/main" id="{FBF76010-DFE1-4566-B992-1382C3813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413" y="6275405"/>
            <a:ext cx="472721" cy="485098"/>
          </a:xfrm>
          <a:prstGeom prst="rect">
            <a:avLst/>
          </a:prstGeom>
        </p:spPr>
      </p:pic>
      <p:pic>
        <p:nvPicPr>
          <p:cNvPr id="997" name="Picture 996">
            <a:extLst>
              <a:ext uri="{FF2B5EF4-FFF2-40B4-BE49-F238E27FC236}">
                <a16:creationId xmlns:a16="http://schemas.microsoft.com/office/drawing/2014/main" id="{4416F0B2-75F5-4FB1-B56A-62DDD3C76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93" y="6275405"/>
            <a:ext cx="472721" cy="485098"/>
          </a:xfrm>
          <a:prstGeom prst="rect">
            <a:avLst/>
          </a:prstGeom>
        </p:spPr>
      </p:pic>
      <p:pic>
        <p:nvPicPr>
          <p:cNvPr id="999" name="Picture 998">
            <a:extLst>
              <a:ext uri="{FF2B5EF4-FFF2-40B4-BE49-F238E27FC236}">
                <a16:creationId xmlns:a16="http://schemas.microsoft.com/office/drawing/2014/main" id="{814FCAB6-23DB-45CC-BBEC-81A52F47A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972" y="6275405"/>
            <a:ext cx="472721" cy="485098"/>
          </a:xfrm>
          <a:prstGeom prst="rect">
            <a:avLst/>
          </a:prstGeom>
        </p:spPr>
      </p:pic>
      <p:pic>
        <p:nvPicPr>
          <p:cNvPr id="1001" name="Picture 1000">
            <a:extLst>
              <a:ext uri="{FF2B5EF4-FFF2-40B4-BE49-F238E27FC236}">
                <a16:creationId xmlns:a16="http://schemas.microsoft.com/office/drawing/2014/main" id="{2E0BC5EB-58CF-4F28-B032-D1EAF236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251" y="6275405"/>
            <a:ext cx="472721" cy="485098"/>
          </a:xfrm>
          <a:prstGeom prst="rect">
            <a:avLst/>
          </a:prstGeom>
        </p:spPr>
      </p:pic>
      <p:pic>
        <p:nvPicPr>
          <p:cNvPr id="1003" name="Picture 1002">
            <a:extLst>
              <a:ext uri="{FF2B5EF4-FFF2-40B4-BE49-F238E27FC236}">
                <a16:creationId xmlns:a16="http://schemas.microsoft.com/office/drawing/2014/main" id="{A005C76C-0C03-46E2-9E7A-1E5914D44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531" y="6275405"/>
            <a:ext cx="472721" cy="485098"/>
          </a:xfrm>
          <a:prstGeom prst="rect">
            <a:avLst/>
          </a:prstGeom>
        </p:spPr>
      </p:pic>
      <p:pic>
        <p:nvPicPr>
          <p:cNvPr id="1005" name="Picture 4">
            <a:extLst>
              <a:ext uri="{FF2B5EF4-FFF2-40B4-BE49-F238E27FC236}">
                <a16:creationId xmlns:a16="http://schemas.microsoft.com/office/drawing/2014/main" id="{EBAD5708-0F2C-4A20-9194-940FFED82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098" y="5707007"/>
            <a:ext cx="472721" cy="485098"/>
          </a:xfrm>
          <a:prstGeom prst="rect">
            <a:avLst/>
          </a:prstGeom>
        </p:spPr>
      </p:pic>
      <p:pic>
        <p:nvPicPr>
          <p:cNvPr id="1007" name="Picture 1006">
            <a:extLst>
              <a:ext uri="{FF2B5EF4-FFF2-40B4-BE49-F238E27FC236}">
                <a16:creationId xmlns:a16="http://schemas.microsoft.com/office/drawing/2014/main" id="{693A8132-FC60-433C-B992-4BF35BC00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065" y="5707007"/>
            <a:ext cx="472721" cy="485098"/>
          </a:xfrm>
          <a:prstGeom prst="rect">
            <a:avLst/>
          </a:prstGeom>
        </p:spPr>
      </p:pic>
      <p:pic>
        <p:nvPicPr>
          <p:cNvPr id="1009" name="Picture 1008">
            <a:extLst>
              <a:ext uri="{FF2B5EF4-FFF2-40B4-BE49-F238E27FC236}">
                <a16:creationId xmlns:a16="http://schemas.microsoft.com/office/drawing/2014/main" id="{77E83428-FC31-4F07-9607-A76CC51C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345" y="5707007"/>
            <a:ext cx="472721" cy="485098"/>
          </a:xfrm>
          <a:prstGeom prst="rect">
            <a:avLst/>
          </a:prstGeom>
        </p:spPr>
      </p:pic>
      <p:pic>
        <p:nvPicPr>
          <p:cNvPr id="1011" name="Picture 1010">
            <a:extLst>
              <a:ext uri="{FF2B5EF4-FFF2-40B4-BE49-F238E27FC236}">
                <a16:creationId xmlns:a16="http://schemas.microsoft.com/office/drawing/2014/main" id="{B76D64D2-C403-4A91-838B-99C5A1D6C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6" y="5707007"/>
            <a:ext cx="472721" cy="485098"/>
          </a:xfrm>
          <a:prstGeom prst="rect">
            <a:avLst/>
          </a:prstGeom>
        </p:spPr>
      </p:pic>
      <p:pic>
        <p:nvPicPr>
          <p:cNvPr id="1013" name="Picture 4">
            <a:extLst>
              <a:ext uri="{FF2B5EF4-FFF2-40B4-BE49-F238E27FC236}">
                <a16:creationId xmlns:a16="http://schemas.microsoft.com/office/drawing/2014/main" id="{02822FDD-7391-4259-84F3-F31FA7A58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130" y="5707007"/>
            <a:ext cx="472721" cy="485098"/>
          </a:xfrm>
          <a:prstGeom prst="rect">
            <a:avLst/>
          </a:prstGeom>
        </p:spPr>
      </p:pic>
      <p:pic>
        <p:nvPicPr>
          <p:cNvPr id="1015" name="Picture 1014">
            <a:extLst>
              <a:ext uri="{FF2B5EF4-FFF2-40B4-BE49-F238E27FC236}">
                <a16:creationId xmlns:a16="http://schemas.microsoft.com/office/drawing/2014/main" id="{5C3C6402-CEC0-4783-80F4-BC0ABF9A0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097" y="5707005"/>
            <a:ext cx="472721" cy="485098"/>
          </a:xfrm>
          <a:prstGeom prst="rect">
            <a:avLst/>
          </a:prstGeom>
        </p:spPr>
      </p:pic>
      <p:pic>
        <p:nvPicPr>
          <p:cNvPr id="1017" name="Picture 1016">
            <a:extLst>
              <a:ext uri="{FF2B5EF4-FFF2-40B4-BE49-F238E27FC236}">
                <a16:creationId xmlns:a16="http://schemas.microsoft.com/office/drawing/2014/main" id="{6ED0AA27-AFEC-4608-9C35-BFF67CA7E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375" y="5707005"/>
            <a:ext cx="472721" cy="485098"/>
          </a:xfrm>
          <a:prstGeom prst="rect">
            <a:avLst/>
          </a:prstGeom>
        </p:spPr>
      </p:pic>
      <p:pic>
        <p:nvPicPr>
          <p:cNvPr id="1019" name="Picture 1018">
            <a:extLst>
              <a:ext uri="{FF2B5EF4-FFF2-40B4-BE49-F238E27FC236}">
                <a16:creationId xmlns:a16="http://schemas.microsoft.com/office/drawing/2014/main" id="{BC76D126-F499-4E35-A776-B800BC9A3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339" y="5707007"/>
            <a:ext cx="472721" cy="485098"/>
          </a:xfrm>
          <a:prstGeom prst="rect">
            <a:avLst/>
          </a:prstGeom>
        </p:spPr>
      </p:pic>
      <p:pic>
        <p:nvPicPr>
          <p:cNvPr id="1021" name="Picture 4">
            <a:extLst>
              <a:ext uri="{FF2B5EF4-FFF2-40B4-BE49-F238E27FC236}">
                <a16:creationId xmlns:a16="http://schemas.microsoft.com/office/drawing/2014/main" id="{7B74DBBF-F7E1-42CE-81E2-CF51FEB7E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162" y="5707005"/>
            <a:ext cx="472721" cy="485098"/>
          </a:xfrm>
          <a:prstGeom prst="rect">
            <a:avLst/>
          </a:prstGeom>
        </p:spPr>
      </p:pic>
      <p:pic>
        <p:nvPicPr>
          <p:cNvPr id="1023" name="Picture 1022">
            <a:extLst>
              <a:ext uri="{FF2B5EF4-FFF2-40B4-BE49-F238E27FC236}">
                <a16:creationId xmlns:a16="http://schemas.microsoft.com/office/drawing/2014/main" id="{C0BA93C6-7C07-4ADA-922B-406B7DE87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819" y="6275403"/>
            <a:ext cx="472721" cy="485098"/>
          </a:xfrm>
          <a:prstGeom prst="rect">
            <a:avLst/>
          </a:prstGeom>
        </p:spPr>
      </p:pic>
      <p:pic>
        <p:nvPicPr>
          <p:cNvPr id="1025" name="Picture 1024">
            <a:extLst>
              <a:ext uri="{FF2B5EF4-FFF2-40B4-BE49-F238E27FC236}">
                <a16:creationId xmlns:a16="http://schemas.microsoft.com/office/drawing/2014/main" id="{88DA2F92-C1DE-4F80-8ECA-B410998C8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098" y="6275403"/>
            <a:ext cx="472721" cy="485098"/>
          </a:xfrm>
          <a:prstGeom prst="rect">
            <a:avLst/>
          </a:prstGeom>
        </p:spPr>
      </p:pic>
      <p:pic>
        <p:nvPicPr>
          <p:cNvPr id="1027" name="Picture 1026">
            <a:extLst>
              <a:ext uri="{FF2B5EF4-FFF2-40B4-BE49-F238E27FC236}">
                <a16:creationId xmlns:a16="http://schemas.microsoft.com/office/drawing/2014/main" id="{5414A931-A11D-4D4B-AF6C-84132814B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4370" y="5707005"/>
            <a:ext cx="472721" cy="485098"/>
          </a:xfrm>
          <a:prstGeom prst="rect">
            <a:avLst/>
          </a:prstGeom>
        </p:spPr>
      </p:pic>
      <p:pic>
        <p:nvPicPr>
          <p:cNvPr id="1029" name="Picture 1028">
            <a:extLst>
              <a:ext uri="{FF2B5EF4-FFF2-40B4-BE49-F238E27FC236}">
                <a16:creationId xmlns:a16="http://schemas.microsoft.com/office/drawing/2014/main" id="{8E6203BA-7D3D-4E95-BF05-0D83FA4F3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571" y="6275403"/>
            <a:ext cx="472721" cy="485098"/>
          </a:xfrm>
          <a:prstGeom prst="rect">
            <a:avLst/>
          </a:prstGeom>
        </p:spPr>
      </p:pic>
      <p:pic>
        <p:nvPicPr>
          <p:cNvPr id="1031" name="Picture 1030">
            <a:extLst>
              <a:ext uri="{FF2B5EF4-FFF2-40B4-BE49-F238E27FC236}">
                <a16:creationId xmlns:a16="http://schemas.microsoft.com/office/drawing/2014/main" id="{335FF089-A598-476B-BBEA-1BDD442D6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852" y="6275403"/>
            <a:ext cx="472721" cy="485098"/>
          </a:xfrm>
          <a:prstGeom prst="rect">
            <a:avLst/>
          </a:prstGeom>
        </p:spPr>
      </p:pic>
      <p:pic>
        <p:nvPicPr>
          <p:cNvPr id="1033" name="Picture 1032">
            <a:extLst>
              <a:ext uri="{FF2B5EF4-FFF2-40B4-BE49-F238E27FC236}">
                <a16:creationId xmlns:a16="http://schemas.microsoft.com/office/drawing/2014/main" id="{2D2CC926-19B2-4795-B9D3-62D1DFA28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948" y="6275403"/>
            <a:ext cx="472721" cy="485098"/>
          </a:xfrm>
          <a:prstGeom prst="rect">
            <a:avLst/>
          </a:prstGeom>
        </p:spPr>
      </p:pic>
      <p:pic>
        <p:nvPicPr>
          <p:cNvPr id="1035" name="Picture 1034">
            <a:extLst>
              <a:ext uri="{FF2B5EF4-FFF2-40B4-BE49-F238E27FC236}">
                <a16:creationId xmlns:a16="http://schemas.microsoft.com/office/drawing/2014/main" id="{A6EFCA4D-AEB2-4232-886B-8F4C635DE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227" y="6275403"/>
            <a:ext cx="472721" cy="485098"/>
          </a:xfrm>
          <a:prstGeom prst="rect">
            <a:avLst/>
          </a:prstGeom>
        </p:spPr>
      </p:pic>
      <p:pic>
        <p:nvPicPr>
          <p:cNvPr id="1037" name="Picture 1036">
            <a:extLst>
              <a:ext uri="{FF2B5EF4-FFF2-40B4-BE49-F238E27FC236}">
                <a16:creationId xmlns:a16="http://schemas.microsoft.com/office/drawing/2014/main" id="{3E5BC1A5-EE1C-4386-8C96-15E701116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507" y="6275403"/>
            <a:ext cx="472721" cy="485098"/>
          </a:xfrm>
          <a:prstGeom prst="rect">
            <a:avLst/>
          </a:prstGeom>
        </p:spPr>
      </p:pic>
      <p:pic>
        <p:nvPicPr>
          <p:cNvPr id="1039" name="Picture 1038">
            <a:extLst>
              <a:ext uri="{FF2B5EF4-FFF2-40B4-BE49-F238E27FC236}">
                <a16:creationId xmlns:a16="http://schemas.microsoft.com/office/drawing/2014/main" id="{E10B42AF-4FDF-4322-AA51-DD0AFA717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786" y="6275403"/>
            <a:ext cx="472721" cy="485098"/>
          </a:xfrm>
          <a:prstGeom prst="rect">
            <a:avLst/>
          </a:prstGeom>
        </p:spPr>
      </p:pic>
      <p:pic>
        <p:nvPicPr>
          <p:cNvPr id="1041" name="Picture 1040">
            <a:extLst>
              <a:ext uri="{FF2B5EF4-FFF2-40B4-BE49-F238E27FC236}">
                <a16:creationId xmlns:a16="http://schemas.microsoft.com/office/drawing/2014/main" id="{249684FA-BB73-4D53-AC1B-54AD94AD4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065" y="6275403"/>
            <a:ext cx="472721" cy="485098"/>
          </a:xfrm>
          <a:prstGeom prst="rect">
            <a:avLst/>
          </a:prstGeom>
        </p:spPr>
      </p:pic>
      <p:pic>
        <p:nvPicPr>
          <p:cNvPr id="1043" name="Picture 1042">
            <a:extLst>
              <a:ext uri="{FF2B5EF4-FFF2-40B4-BE49-F238E27FC236}">
                <a16:creationId xmlns:a16="http://schemas.microsoft.com/office/drawing/2014/main" id="{9B2973EB-6CA7-43AC-9A82-4ECEB632C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345" y="6275403"/>
            <a:ext cx="472721" cy="485098"/>
          </a:xfrm>
          <a:prstGeom prst="rect">
            <a:avLst/>
          </a:prstGeom>
        </p:spPr>
      </p:pic>
      <p:pic>
        <p:nvPicPr>
          <p:cNvPr id="1045" name="Picture 4">
            <a:extLst>
              <a:ext uri="{FF2B5EF4-FFF2-40B4-BE49-F238E27FC236}">
                <a16:creationId xmlns:a16="http://schemas.microsoft.com/office/drawing/2014/main" id="{711D437F-F3A7-4C9D-B6F8-DF25DDC4A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0911" y="5707005"/>
            <a:ext cx="472721" cy="485098"/>
          </a:xfrm>
          <a:prstGeom prst="rect">
            <a:avLst/>
          </a:prstGeom>
        </p:spPr>
      </p:pic>
      <p:pic>
        <p:nvPicPr>
          <p:cNvPr id="1047" name="Picture 1046">
            <a:extLst>
              <a:ext uri="{FF2B5EF4-FFF2-40B4-BE49-F238E27FC236}">
                <a16:creationId xmlns:a16="http://schemas.microsoft.com/office/drawing/2014/main" id="{99D7C47A-C1ED-4D51-9AC9-285871EC8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4878" y="5707005"/>
            <a:ext cx="472721" cy="485098"/>
          </a:xfrm>
          <a:prstGeom prst="rect">
            <a:avLst/>
          </a:prstGeom>
        </p:spPr>
      </p:pic>
      <p:pic>
        <p:nvPicPr>
          <p:cNvPr id="1049" name="Picture 1048">
            <a:extLst>
              <a:ext uri="{FF2B5EF4-FFF2-40B4-BE49-F238E27FC236}">
                <a16:creationId xmlns:a16="http://schemas.microsoft.com/office/drawing/2014/main" id="{38C0942C-B5D6-48E4-9F4F-8BADC67EE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2158" y="5707005"/>
            <a:ext cx="472721" cy="485098"/>
          </a:xfrm>
          <a:prstGeom prst="rect">
            <a:avLst/>
          </a:prstGeom>
        </p:spPr>
      </p:pic>
      <p:pic>
        <p:nvPicPr>
          <p:cNvPr id="1051" name="Picture 1050">
            <a:extLst>
              <a:ext uri="{FF2B5EF4-FFF2-40B4-BE49-F238E27FC236}">
                <a16:creationId xmlns:a16="http://schemas.microsoft.com/office/drawing/2014/main" id="{57EFBED0-D079-4BE5-87D7-E9156DED9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120" y="5707005"/>
            <a:ext cx="472721" cy="485098"/>
          </a:xfrm>
          <a:prstGeom prst="rect">
            <a:avLst/>
          </a:prstGeom>
        </p:spPr>
      </p:pic>
      <p:pic>
        <p:nvPicPr>
          <p:cNvPr id="1053" name="Picture 4">
            <a:extLst>
              <a:ext uri="{FF2B5EF4-FFF2-40B4-BE49-F238E27FC236}">
                <a16:creationId xmlns:a16="http://schemas.microsoft.com/office/drawing/2014/main" id="{5D0A9A68-8DEC-4821-AAE2-4C8FE477F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3944" y="5707005"/>
            <a:ext cx="472721" cy="485098"/>
          </a:xfrm>
          <a:prstGeom prst="rect">
            <a:avLst/>
          </a:prstGeom>
        </p:spPr>
      </p:pic>
      <p:pic>
        <p:nvPicPr>
          <p:cNvPr id="1063" name="Picture 1062">
            <a:extLst>
              <a:ext uri="{FF2B5EF4-FFF2-40B4-BE49-F238E27FC236}">
                <a16:creationId xmlns:a16="http://schemas.microsoft.com/office/drawing/2014/main" id="{2658F4D9-B892-4BDA-9B8E-04255BCF7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3632" y="6275402"/>
            <a:ext cx="472721" cy="485098"/>
          </a:xfrm>
          <a:prstGeom prst="rect">
            <a:avLst/>
          </a:prstGeom>
        </p:spPr>
      </p:pic>
      <p:pic>
        <p:nvPicPr>
          <p:cNvPr id="1065" name="Picture 1064">
            <a:extLst>
              <a:ext uri="{FF2B5EF4-FFF2-40B4-BE49-F238E27FC236}">
                <a16:creationId xmlns:a16="http://schemas.microsoft.com/office/drawing/2014/main" id="{914B4961-57D8-474A-9030-4DE856878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0911" y="6275402"/>
            <a:ext cx="472721" cy="485098"/>
          </a:xfrm>
          <a:prstGeom prst="rect">
            <a:avLst/>
          </a:prstGeom>
        </p:spPr>
      </p:pic>
      <p:pic>
        <p:nvPicPr>
          <p:cNvPr id="1079" name="Picture 1078">
            <a:extLst>
              <a:ext uri="{FF2B5EF4-FFF2-40B4-BE49-F238E27FC236}">
                <a16:creationId xmlns:a16="http://schemas.microsoft.com/office/drawing/2014/main" id="{E6DE319D-E6D8-4469-98F0-19BBA7B10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7599" y="6275402"/>
            <a:ext cx="472721" cy="485098"/>
          </a:xfrm>
          <a:prstGeom prst="rect">
            <a:avLst/>
          </a:prstGeom>
        </p:spPr>
      </p:pic>
      <p:pic>
        <p:nvPicPr>
          <p:cNvPr id="1081" name="Picture 1080">
            <a:extLst>
              <a:ext uri="{FF2B5EF4-FFF2-40B4-BE49-F238E27FC236}">
                <a16:creationId xmlns:a16="http://schemas.microsoft.com/office/drawing/2014/main" id="{28F439E9-C2BF-49E2-973D-CDF7D6375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4878" y="6275402"/>
            <a:ext cx="472721" cy="485098"/>
          </a:xfrm>
          <a:prstGeom prst="rect">
            <a:avLst/>
          </a:prstGeom>
        </p:spPr>
      </p:pic>
      <p:pic>
        <p:nvPicPr>
          <p:cNvPr id="1083" name="Picture 1082">
            <a:extLst>
              <a:ext uri="{FF2B5EF4-FFF2-40B4-BE49-F238E27FC236}">
                <a16:creationId xmlns:a16="http://schemas.microsoft.com/office/drawing/2014/main" id="{99CBFEA7-0168-4217-A470-D47FA59EE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2158" y="6275402"/>
            <a:ext cx="472721" cy="485098"/>
          </a:xfrm>
          <a:prstGeom prst="rect">
            <a:avLst/>
          </a:prstGeom>
        </p:spPr>
      </p:pic>
      <p:sp>
        <p:nvSpPr>
          <p:cNvPr id="52" name="TextBox 51">
            <a:extLst>
              <a:ext uri="{FF2B5EF4-FFF2-40B4-BE49-F238E27FC236}">
                <a16:creationId xmlns:a16="http://schemas.microsoft.com/office/drawing/2014/main" id="{81C5ACA2-0A65-4E82-A5CE-7D195C2053A3}"/>
              </a:ext>
            </a:extLst>
          </p:cNvPr>
          <p:cNvSpPr txBox="1"/>
          <p:nvPr/>
        </p:nvSpPr>
        <p:spPr>
          <a:xfrm>
            <a:off x="211121" y="3024471"/>
            <a:ext cx="12372135" cy="938719"/>
          </a:xfrm>
          <a:prstGeom prst="rect">
            <a:avLst/>
          </a:prstGeom>
          <a:noFill/>
        </p:spPr>
        <p:txBody>
          <a:bodyPr wrap="square" rtlCol="0">
            <a:spAutoFit/>
          </a:bodyPr>
          <a:lstStyle/>
          <a:p>
            <a:pPr algn="l"/>
            <a:r>
              <a:rPr lang="en-CA" sz="5500" b="1" dirty="0">
                <a:solidFill>
                  <a:schemeClr val="bg1"/>
                </a:solidFill>
              </a:rPr>
              <a:t>2</a:t>
            </a:r>
            <a:r>
              <a:rPr lang="en-CA" sz="5500" b="1" baseline="30000" dirty="0">
                <a:solidFill>
                  <a:schemeClr val="bg1"/>
                </a:solidFill>
              </a:rPr>
              <a:t>300 </a:t>
            </a:r>
            <a:r>
              <a:rPr lang="en-CA" sz="5500" dirty="0">
                <a:solidFill>
                  <a:schemeClr val="bg1"/>
                </a:solidFill>
              </a:rPr>
              <a:t>=</a:t>
            </a:r>
            <a:r>
              <a:rPr lang="en-CA" sz="5500" b="1" dirty="0">
                <a:solidFill>
                  <a:schemeClr val="bg1"/>
                </a:solidFill>
              </a:rPr>
              <a:t>   &gt; NB D’ATOMES DANS L’UNIVERS!</a:t>
            </a:r>
            <a:endParaRPr lang="en-US" sz="5500" dirty="0">
              <a:solidFill>
                <a:schemeClr val="bg1"/>
              </a:solidFill>
            </a:endParaRPr>
          </a:p>
        </p:txBody>
      </p:sp>
      <p:cxnSp>
        <p:nvCxnSpPr>
          <p:cNvPr id="1391" name="Straight Arrow Connector 1390">
            <a:extLst>
              <a:ext uri="{FF2B5EF4-FFF2-40B4-BE49-F238E27FC236}">
                <a16:creationId xmlns:a16="http://schemas.microsoft.com/office/drawing/2014/main" id="{76E9BD3B-8C76-4623-885A-2DE1B457953E}"/>
              </a:ext>
            </a:extLst>
          </p:cNvPr>
          <p:cNvCxnSpPr>
            <a:cxnSpLocks/>
          </p:cNvCxnSpPr>
          <p:nvPr/>
        </p:nvCxnSpPr>
        <p:spPr>
          <a:xfrm>
            <a:off x="12484997" y="3779553"/>
            <a:ext cx="11931650" cy="0"/>
          </a:xfrm>
          <a:prstGeom prst="straightConnector1">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2" name="Picture 14">
            <a:extLst>
              <a:ext uri="{FF2B5EF4-FFF2-40B4-BE49-F238E27FC236}">
                <a16:creationId xmlns:a16="http://schemas.microsoft.com/office/drawing/2014/main" id="{36F6C420-D198-4BFA-A735-5954A2972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372" y="3736451"/>
            <a:ext cx="1920564" cy="3060190"/>
          </a:xfrm>
          <a:prstGeom prst="rect">
            <a:avLst/>
          </a:prstGeom>
        </p:spPr>
      </p:pic>
      <p:pic>
        <p:nvPicPr>
          <p:cNvPr id="3" name="Picture 2">
            <a:extLst>
              <a:ext uri="{FF2B5EF4-FFF2-40B4-BE49-F238E27FC236}">
                <a16:creationId xmlns:a16="http://schemas.microsoft.com/office/drawing/2014/main" id="{A483B1D5-E63D-4DB4-A64D-E782B868BA31}"/>
              </a:ext>
            </a:extLst>
          </p:cNvPr>
          <p:cNvPicPr>
            <a:picLocks noChangeAspect="1"/>
          </p:cNvPicPr>
          <p:nvPr/>
        </p:nvPicPr>
        <p:blipFill>
          <a:blip r:embed="rId4"/>
          <a:stretch>
            <a:fillRect/>
          </a:stretch>
        </p:blipFill>
        <p:spPr>
          <a:xfrm>
            <a:off x="-5620747" y="-160862"/>
            <a:ext cx="3897313" cy="3897313"/>
          </a:xfrm>
          <a:prstGeom prst="rect">
            <a:avLst/>
          </a:prstGeom>
        </p:spPr>
      </p:pic>
    </p:spTree>
    <p:extLst>
      <p:ext uri="{BB962C8B-B14F-4D97-AF65-F5344CB8AC3E}">
        <p14:creationId xmlns:p14="http://schemas.microsoft.com/office/powerpoint/2010/main" val="212036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a:extLst>
              <a:ext uri="{FF2B5EF4-FFF2-40B4-BE49-F238E27FC236}">
                <a16:creationId xmlns:a16="http://schemas.microsoft.com/office/drawing/2014/main" id="{D22A7A95-39EF-4FD4-94FD-E68F0AE8E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694112"/>
            <a:ext cx="1920564" cy="3060190"/>
          </a:xfrm>
          <a:prstGeom prst="rect">
            <a:avLst/>
          </a:prstGeom>
        </p:spPr>
      </p:pic>
      <p:pic>
        <p:nvPicPr>
          <p:cNvPr id="17" name="Picture 16">
            <a:extLst>
              <a:ext uri="{FF2B5EF4-FFF2-40B4-BE49-F238E27FC236}">
                <a16:creationId xmlns:a16="http://schemas.microsoft.com/office/drawing/2014/main" id="{E17CA280-9AA0-4F9A-8B93-82D09DD6393C}"/>
              </a:ext>
            </a:extLst>
          </p:cNvPr>
          <p:cNvPicPr>
            <a:picLocks noChangeAspect="1"/>
          </p:cNvPicPr>
          <p:nvPr/>
        </p:nvPicPr>
        <p:blipFill>
          <a:blip r:embed="rId3"/>
          <a:stretch>
            <a:fillRect/>
          </a:stretch>
        </p:blipFill>
        <p:spPr>
          <a:xfrm>
            <a:off x="611825" y="-203201"/>
            <a:ext cx="3897313" cy="3897313"/>
          </a:xfrm>
          <a:prstGeom prst="rect">
            <a:avLst/>
          </a:prstGeom>
        </p:spPr>
      </p:pic>
      <p:cxnSp>
        <p:nvCxnSpPr>
          <p:cNvPr id="21" name="Straight Arrow Connector 20">
            <a:extLst>
              <a:ext uri="{FF2B5EF4-FFF2-40B4-BE49-F238E27FC236}">
                <a16:creationId xmlns:a16="http://schemas.microsoft.com/office/drawing/2014/main" id="{CD7627FB-D1E1-49BE-AF76-AD11B643A166}"/>
              </a:ext>
            </a:extLst>
          </p:cNvPr>
          <p:cNvCxnSpPr>
            <a:cxnSpLocks/>
          </p:cNvCxnSpPr>
          <p:nvPr/>
        </p:nvCxnSpPr>
        <p:spPr>
          <a:xfrm>
            <a:off x="114300" y="3581400"/>
            <a:ext cx="11931650" cy="0"/>
          </a:xfrm>
          <a:prstGeom prst="straightConnector1">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2" name="Frame 1">
            <a:extLst>
              <a:ext uri="{FF2B5EF4-FFF2-40B4-BE49-F238E27FC236}">
                <a16:creationId xmlns:a16="http://schemas.microsoft.com/office/drawing/2014/main" id="{BE39CF53-BADE-4499-AD24-6ACBB6FD3DDF}"/>
              </a:ext>
            </a:extLst>
          </p:cNvPr>
          <p:cNvSpPr/>
          <p:nvPr/>
        </p:nvSpPr>
        <p:spPr>
          <a:xfrm>
            <a:off x="6915151" y="374661"/>
            <a:ext cx="4724398" cy="477031"/>
          </a:xfrm>
          <a:prstGeom prst="frame">
            <a:avLst>
              <a:gd name="adj1" fmla="val 16667"/>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FEDD3B22-9C4E-49BA-9571-21FA8581DB7D}"/>
              </a:ext>
            </a:extLst>
          </p:cNvPr>
          <p:cNvSpPr/>
          <p:nvPr/>
        </p:nvSpPr>
        <p:spPr>
          <a:xfrm>
            <a:off x="6915150" y="1326365"/>
            <a:ext cx="4724398" cy="477031"/>
          </a:xfrm>
          <a:prstGeom prst="frame">
            <a:avLst>
              <a:gd name="adj1" fmla="val 16667"/>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0202CB9A-9AC4-43B3-BE95-6A44DCE9A5F2}"/>
              </a:ext>
            </a:extLst>
          </p:cNvPr>
          <p:cNvSpPr/>
          <p:nvPr/>
        </p:nvSpPr>
        <p:spPr>
          <a:xfrm>
            <a:off x="6915149" y="2278069"/>
            <a:ext cx="4724398" cy="477031"/>
          </a:xfrm>
          <a:prstGeom prst="frame">
            <a:avLst>
              <a:gd name="adj1" fmla="val 16667"/>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37DC91AF-C20F-4766-911E-09E9DB2535F9}"/>
              </a:ext>
            </a:extLst>
          </p:cNvPr>
          <p:cNvSpPr txBox="1"/>
          <p:nvPr/>
        </p:nvSpPr>
        <p:spPr>
          <a:xfrm>
            <a:off x="5765800" y="442697"/>
            <a:ext cx="1828800" cy="2800767"/>
          </a:xfrm>
          <a:prstGeom prst="rect">
            <a:avLst/>
          </a:prstGeom>
          <a:noFill/>
        </p:spPr>
        <p:txBody>
          <a:bodyPr wrap="square" rtlCol="0">
            <a:spAutoFit/>
          </a:bodyPr>
          <a:lstStyle/>
          <a:p>
            <a:pPr algn="l"/>
            <a:r>
              <a:rPr lang="en-CA" dirty="0" err="1">
                <a:solidFill>
                  <a:schemeClr val="bg1"/>
                </a:solidFill>
              </a:rPr>
              <a:t>Tâche</a:t>
            </a:r>
            <a:r>
              <a:rPr lang="en-CA" dirty="0">
                <a:solidFill>
                  <a:schemeClr val="bg1"/>
                </a:solidFill>
              </a:rPr>
              <a:t> 1:</a:t>
            </a:r>
          </a:p>
          <a:p>
            <a:pPr algn="l"/>
            <a:endParaRPr lang="en-CA" dirty="0">
              <a:solidFill>
                <a:schemeClr val="bg1"/>
              </a:solidFill>
            </a:endParaRPr>
          </a:p>
          <a:p>
            <a:pPr algn="l"/>
            <a:endParaRPr lang="en-CA" dirty="0">
              <a:solidFill>
                <a:schemeClr val="bg1"/>
              </a:solidFill>
            </a:endParaRPr>
          </a:p>
          <a:p>
            <a:endParaRPr lang="en-CA" sz="700" dirty="0">
              <a:solidFill>
                <a:schemeClr val="bg1"/>
              </a:solidFill>
            </a:endParaRPr>
          </a:p>
          <a:p>
            <a:r>
              <a:rPr lang="en-CA" dirty="0" err="1">
                <a:solidFill>
                  <a:schemeClr val="bg1"/>
                </a:solidFill>
              </a:rPr>
              <a:t>Tâche</a:t>
            </a:r>
            <a:r>
              <a:rPr lang="en-CA" dirty="0">
                <a:solidFill>
                  <a:schemeClr val="bg1"/>
                </a:solidFill>
              </a:rPr>
              <a:t> 2:</a:t>
            </a:r>
          </a:p>
          <a:p>
            <a:pPr algn="l"/>
            <a:endParaRPr lang="en-CA" dirty="0">
              <a:solidFill>
                <a:schemeClr val="bg1"/>
              </a:solidFill>
            </a:endParaRPr>
          </a:p>
          <a:p>
            <a:pPr algn="l"/>
            <a:endParaRPr lang="en-CA" sz="500" dirty="0">
              <a:solidFill>
                <a:schemeClr val="bg1"/>
              </a:solidFill>
            </a:endParaRPr>
          </a:p>
          <a:p>
            <a:pPr algn="l"/>
            <a:endParaRPr lang="en-CA" sz="500" dirty="0">
              <a:solidFill>
                <a:schemeClr val="bg1"/>
              </a:solidFill>
            </a:endParaRPr>
          </a:p>
          <a:p>
            <a:pPr algn="l"/>
            <a:endParaRPr lang="en-CA" sz="500" dirty="0">
              <a:solidFill>
                <a:schemeClr val="bg1"/>
              </a:solidFill>
            </a:endParaRPr>
          </a:p>
          <a:p>
            <a:pPr algn="l"/>
            <a:endParaRPr lang="en-CA" sz="500" dirty="0">
              <a:solidFill>
                <a:schemeClr val="bg1"/>
              </a:solidFill>
            </a:endParaRPr>
          </a:p>
          <a:p>
            <a:pPr algn="l"/>
            <a:endParaRPr lang="en-CA" sz="500" dirty="0">
              <a:solidFill>
                <a:schemeClr val="bg1"/>
              </a:solidFill>
            </a:endParaRPr>
          </a:p>
          <a:p>
            <a:r>
              <a:rPr lang="en-CA" dirty="0" err="1">
                <a:solidFill>
                  <a:schemeClr val="bg1"/>
                </a:solidFill>
              </a:rPr>
              <a:t>Tâche</a:t>
            </a:r>
            <a:r>
              <a:rPr lang="en-CA" dirty="0">
                <a:solidFill>
                  <a:schemeClr val="bg1"/>
                </a:solidFill>
              </a:rPr>
              <a:t> 3:</a:t>
            </a:r>
          </a:p>
          <a:p>
            <a:pPr algn="l"/>
            <a:endParaRPr lang="en-CA" dirty="0">
              <a:solidFill>
                <a:schemeClr val="bg1"/>
              </a:solidFill>
            </a:endParaRPr>
          </a:p>
          <a:p>
            <a:pPr algn="l"/>
            <a:endParaRPr lang="en-US" dirty="0"/>
          </a:p>
        </p:txBody>
      </p:sp>
      <p:sp>
        <p:nvSpPr>
          <p:cNvPr id="9" name="Rectangle 8">
            <a:extLst>
              <a:ext uri="{FF2B5EF4-FFF2-40B4-BE49-F238E27FC236}">
                <a16:creationId xmlns:a16="http://schemas.microsoft.com/office/drawing/2014/main" id="{0589CE8B-CFA3-4F02-9169-967CF7A7E1EF}"/>
              </a:ext>
            </a:extLst>
          </p:cNvPr>
          <p:cNvSpPr/>
          <p:nvPr/>
        </p:nvSpPr>
        <p:spPr>
          <a:xfrm>
            <a:off x="6989285" y="447285"/>
            <a:ext cx="4576125" cy="33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9CD4C7-E8BA-4BA2-981D-F101B3A7117C}"/>
              </a:ext>
            </a:extLst>
          </p:cNvPr>
          <p:cNvSpPr/>
          <p:nvPr/>
        </p:nvSpPr>
        <p:spPr>
          <a:xfrm>
            <a:off x="6990556" y="1385126"/>
            <a:ext cx="4576125" cy="33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6D7143-62C6-4A2E-9603-9EB4A15C8B49}"/>
              </a:ext>
            </a:extLst>
          </p:cNvPr>
          <p:cNvSpPr/>
          <p:nvPr/>
        </p:nvSpPr>
        <p:spPr>
          <a:xfrm>
            <a:off x="7004050" y="2349692"/>
            <a:ext cx="4576125" cy="33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719812BA-11FA-40B3-A250-CB46EF94B1E1}"/>
              </a:ext>
            </a:extLst>
          </p:cNvPr>
          <p:cNvSpPr/>
          <p:nvPr/>
        </p:nvSpPr>
        <p:spPr>
          <a:xfrm>
            <a:off x="6974523" y="3940160"/>
            <a:ext cx="4724398" cy="477031"/>
          </a:xfrm>
          <a:prstGeom prst="frame">
            <a:avLst>
              <a:gd name="adj1" fmla="val 16667"/>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DD58CC29-903E-48C8-8197-9B9631619CE6}"/>
              </a:ext>
            </a:extLst>
          </p:cNvPr>
          <p:cNvSpPr/>
          <p:nvPr/>
        </p:nvSpPr>
        <p:spPr>
          <a:xfrm>
            <a:off x="6974522" y="4891864"/>
            <a:ext cx="4724398" cy="477031"/>
          </a:xfrm>
          <a:prstGeom prst="frame">
            <a:avLst>
              <a:gd name="adj1" fmla="val 16667"/>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9417BEA-9B00-450B-88D6-681862D22EFA}"/>
              </a:ext>
            </a:extLst>
          </p:cNvPr>
          <p:cNvSpPr/>
          <p:nvPr/>
        </p:nvSpPr>
        <p:spPr>
          <a:xfrm>
            <a:off x="6974521" y="5843568"/>
            <a:ext cx="4724398" cy="477031"/>
          </a:xfrm>
          <a:prstGeom prst="frame">
            <a:avLst>
              <a:gd name="adj1" fmla="val 16667"/>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85BED63E-9431-4099-8B11-6AACF8380D02}"/>
              </a:ext>
            </a:extLst>
          </p:cNvPr>
          <p:cNvSpPr txBox="1"/>
          <p:nvPr/>
        </p:nvSpPr>
        <p:spPr>
          <a:xfrm>
            <a:off x="5825172" y="4008196"/>
            <a:ext cx="1828800" cy="2800767"/>
          </a:xfrm>
          <a:prstGeom prst="rect">
            <a:avLst/>
          </a:prstGeom>
          <a:noFill/>
        </p:spPr>
        <p:txBody>
          <a:bodyPr wrap="square" rtlCol="0">
            <a:spAutoFit/>
          </a:bodyPr>
          <a:lstStyle/>
          <a:p>
            <a:pPr algn="l"/>
            <a:r>
              <a:rPr lang="en-CA" dirty="0" err="1">
                <a:solidFill>
                  <a:schemeClr val="bg1"/>
                </a:solidFill>
              </a:rPr>
              <a:t>Tâche</a:t>
            </a:r>
            <a:r>
              <a:rPr lang="en-CA" dirty="0">
                <a:solidFill>
                  <a:schemeClr val="bg1"/>
                </a:solidFill>
              </a:rPr>
              <a:t> 1:</a:t>
            </a:r>
          </a:p>
          <a:p>
            <a:pPr algn="l"/>
            <a:endParaRPr lang="en-CA" dirty="0">
              <a:solidFill>
                <a:schemeClr val="bg1"/>
              </a:solidFill>
            </a:endParaRPr>
          </a:p>
          <a:p>
            <a:pPr algn="l"/>
            <a:endParaRPr lang="en-CA" dirty="0">
              <a:solidFill>
                <a:schemeClr val="bg1"/>
              </a:solidFill>
            </a:endParaRPr>
          </a:p>
          <a:p>
            <a:endParaRPr lang="en-CA" sz="700" dirty="0">
              <a:solidFill>
                <a:schemeClr val="bg1"/>
              </a:solidFill>
            </a:endParaRPr>
          </a:p>
          <a:p>
            <a:r>
              <a:rPr lang="en-CA" dirty="0" err="1">
                <a:solidFill>
                  <a:schemeClr val="bg1"/>
                </a:solidFill>
              </a:rPr>
              <a:t>Tâche</a:t>
            </a:r>
            <a:r>
              <a:rPr lang="en-CA" dirty="0">
                <a:solidFill>
                  <a:schemeClr val="bg1"/>
                </a:solidFill>
              </a:rPr>
              <a:t> 2:</a:t>
            </a:r>
          </a:p>
          <a:p>
            <a:pPr algn="l"/>
            <a:endParaRPr lang="en-CA" dirty="0">
              <a:solidFill>
                <a:schemeClr val="bg1"/>
              </a:solidFill>
            </a:endParaRPr>
          </a:p>
          <a:p>
            <a:pPr algn="l"/>
            <a:endParaRPr lang="en-CA" sz="500" dirty="0">
              <a:solidFill>
                <a:schemeClr val="bg1"/>
              </a:solidFill>
            </a:endParaRPr>
          </a:p>
          <a:p>
            <a:pPr algn="l"/>
            <a:endParaRPr lang="en-CA" sz="500" dirty="0">
              <a:solidFill>
                <a:schemeClr val="bg1"/>
              </a:solidFill>
            </a:endParaRPr>
          </a:p>
          <a:p>
            <a:pPr algn="l"/>
            <a:endParaRPr lang="en-CA" sz="500" dirty="0">
              <a:solidFill>
                <a:schemeClr val="bg1"/>
              </a:solidFill>
            </a:endParaRPr>
          </a:p>
          <a:p>
            <a:pPr algn="l"/>
            <a:endParaRPr lang="en-CA" sz="500" dirty="0">
              <a:solidFill>
                <a:schemeClr val="bg1"/>
              </a:solidFill>
            </a:endParaRPr>
          </a:p>
          <a:p>
            <a:pPr algn="l"/>
            <a:endParaRPr lang="en-CA" sz="500" dirty="0">
              <a:solidFill>
                <a:schemeClr val="bg1"/>
              </a:solidFill>
            </a:endParaRPr>
          </a:p>
          <a:p>
            <a:r>
              <a:rPr lang="en-CA" dirty="0" err="1">
                <a:solidFill>
                  <a:schemeClr val="bg1"/>
                </a:solidFill>
              </a:rPr>
              <a:t>Tâche</a:t>
            </a:r>
            <a:r>
              <a:rPr lang="en-CA" dirty="0">
                <a:solidFill>
                  <a:schemeClr val="bg1"/>
                </a:solidFill>
              </a:rPr>
              <a:t> 3:</a:t>
            </a:r>
          </a:p>
          <a:p>
            <a:pPr algn="l"/>
            <a:endParaRPr lang="en-CA" dirty="0">
              <a:solidFill>
                <a:schemeClr val="bg1"/>
              </a:solidFill>
            </a:endParaRPr>
          </a:p>
          <a:p>
            <a:pPr algn="l"/>
            <a:endParaRPr lang="en-US" dirty="0"/>
          </a:p>
        </p:txBody>
      </p:sp>
      <p:sp>
        <p:nvSpPr>
          <p:cNvPr id="20" name="Rectangle 19">
            <a:extLst>
              <a:ext uri="{FF2B5EF4-FFF2-40B4-BE49-F238E27FC236}">
                <a16:creationId xmlns:a16="http://schemas.microsoft.com/office/drawing/2014/main" id="{91439D96-7619-4B6D-A2FD-CBC48DA940A0}"/>
              </a:ext>
            </a:extLst>
          </p:cNvPr>
          <p:cNvSpPr/>
          <p:nvPr/>
        </p:nvSpPr>
        <p:spPr>
          <a:xfrm>
            <a:off x="7048657" y="4012784"/>
            <a:ext cx="4576125" cy="33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4D6D54A-D03D-4A9F-BD29-0DCB83C3E8D7}"/>
              </a:ext>
            </a:extLst>
          </p:cNvPr>
          <p:cNvSpPr/>
          <p:nvPr/>
        </p:nvSpPr>
        <p:spPr>
          <a:xfrm>
            <a:off x="7049928" y="4950625"/>
            <a:ext cx="4576125" cy="33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D3A04A-C515-455E-9010-D6E9A5D115C2}"/>
              </a:ext>
            </a:extLst>
          </p:cNvPr>
          <p:cNvSpPr/>
          <p:nvPr/>
        </p:nvSpPr>
        <p:spPr>
          <a:xfrm>
            <a:off x="7063422" y="5915191"/>
            <a:ext cx="4576125" cy="331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959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20" grpId="0" animBg="1"/>
      <p:bldP spid="24"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a:extLst>
              <a:ext uri="{FF2B5EF4-FFF2-40B4-BE49-F238E27FC236}">
                <a16:creationId xmlns:a16="http://schemas.microsoft.com/office/drawing/2014/main" id="{D22A7A95-39EF-4FD4-94FD-E68F0AE8E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694112"/>
            <a:ext cx="1920564" cy="3060190"/>
          </a:xfrm>
          <a:prstGeom prst="rect">
            <a:avLst/>
          </a:prstGeom>
        </p:spPr>
      </p:pic>
      <p:pic>
        <p:nvPicPr>
          <p:cNvPr id="17" name="Picture 16">
            <a:extLst>
              <a:ext uri="{FF2B5EF4-FFF2-40B4-BE49-F238E27FC236}">
                <a16:creationId xmlns:a16="http://schemas.microsoft.com/office/drawing/2014/main" id="{E17CA280-9AA0-4F9A-8B93-82D09DD6393C}"/>
              </a:ext>
            </a:extLst>
          </p:cNvPr>
          <p:cNvPicPr>
            <a:picLocks noChangeAspect="1"/>
          </p:cNvPicPr>
          <p:nvPr/>
        </p:nvPicPr>
        <p:blipFill>
          <a:blip r:embed="rId3"/>
          <a:stretch>
            <a:fillRect/>
          </a:stretch>
        </p:blipFill>
        <p:spPr>
          <a:xfrm>
            <a:off x="611825" y="-203201"/>
            <a:ext cx="3897313" cy="3897313"/>
          </a:xfrm>
          <a:prstGeom prst="rect">
            <a:avLst/>
          </a:prstGeom>
        </p:spPr>
      </p:pic>
      <p:cxnSp>
        <p:nvCxnSpPr>
          <p:cNvPr id="21" name="Straight Arrow Connector 20">
            <a:extLst>
              <a:ext uri="{FF2B5EF4-FFF2-40B4-BE49-F238E27FC236}">
                <a16:creationId xmlns:a16="http://schemas.microsoft.com/office/drawing/2014/main" id="{CD7627FB-D1E1-49BE-AF76-AD11B643A166}"/>
              </a:ext>
            </a:extLst>
          </p:cNvPr>
          <p:cNvCxnSpPr>
            <a:cxnSpLocks/>
          </p:cNvCxnSpPr>
          <p:nvPr/>
        </p:nvCxnSpPr>
        <p:spPr>
          <a:xfrm>
            <a:off x="114300" y="3581400"/>
            <a:ext cx="11931650" cy="0"/>
          </a:xfrm>
          <a:prstGeom prst="straightConnector1">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90FB47E8-4651-4983-A1C5-9E43B07295F9}"/>
              </a:ext>
            </a:extLst>
          </p:cNvPr>
          <p:cNvSpPr txBox="1"/>
          <p:nvPr/>
        </p:nvSpPr>
        <p:spPr>
          <a:xfrm>
            <a:off x="6355090" y="792761"/>
            <a:ext cx="5491128" cy="1938992"/>
          </a:xfrm>
          <a:prstGeom prst="rect">
            <a:avLst/>
          </a:prstGeom>
          <a:noFill/>
        </p:spPr>
        <p:txBody>
          <a:bodyPr wrap="square" rtlCol="0">
            <a:spAutoFit/>
          </a:bodyPr>
          <a:lstStyle/>
          <a:p>
            <a:pPr marL="285750" indent="-285750" algn="l">
              <a:buFontTx/>
              <a:buChar char="-"/>
            </a:pPr>
            <a:r>
              <a:rPr lang="en-CA" sz="3000" dirty="0">
                <a:solidFill>
                  <a:schemeClr val="bg1"/>
                </a:solidFill>
              </a:rPr>
              <a:t>Très portatif</a:t>
            </a:r>
          </a:p>
          <a:p>
            <a:pPr marL="285750" indent="-285750" algn="l">
              <a:buFontTx/>
              <a:buChar char="-"/>
            </a:pPr>
            <a:r>
              <a:rPr lang="en-CA" sz="3000" dirty="0">
                <a:solidFill>
                  <a:schemeClr val="bg1"/>
                </a:solidFill>
              </a:rPr>
              <a:t>30-200 </a:t>
            </a:r>
            <a:r>
              <a:rPr lang="en-CA" sz="3000" dirty="0" err="1">
                <a:solidFill>
                  <a:schemeClr val="bg1"/>
                </a:solidFill>
              </a:rPr>
              <a:t>Wh</a:t>
            </a:r>
            <a:endParaRPr lang="en-CA" sz="3000" dirty="0">
              <a:solidFill>
                <a:schemeClr val="bg1"/>
              </a:solidFill>
            </a:endParaRPr>
          </a:p>
          <a:p>
            <a:pPr marL="285750" indent="-285750" algn="l">
              <a:buFontTx/>
              <a:buChar char="-"/>
            </a:pPr>
            <a:r>
              <a:rPr lang="en-CA" sz="3000" dirty="0">
                <a:solidFill>
                  <a:schemeClr val="bg1"/>
                </a:solidFill>
              </a:rPr>
              <a:t>Capable de </a:t>
            </a:r>
            <a:r>
              <a:rPr lang="en-CA" sz="3000" dirty="0" err="1">
                <a:solidFill>
                  <a:schemeClr val="bg1"/>
                </a:solidFill>
              </a:rPr>
              <a:t>réaliser</a:t>
            </a:r>
            <a:r>
              <a:rPr lang="en-CA" sz="3000" dirty="0">
                <a:solidFill>
                  <a:schemeClr val="bg1"/>
                </a:solidFill>
              </a:rPr>
              <a:t> les </a:t>
            </a:r>
            <a:r>
              <a:rPr lang="en-CA" sz="3000" dirty="0" err="1">
                <a:solidFill>
                  <a:schemeClr val="bg1"/>
                </a:solidFill>
              </a:rPr>
              <a:t>tâches</a:t>
            </a:r>
            <a:r>
              <a:rPr lang="en-CA" sz="3000" dirty="0">
                <a:solidFill>
                  <a:schemeClr val="bg1"/>
                </a:solidFill>
              </a:rPr>
              <a:t> </a:t>
            </a:r>
            <a:r>
              <a:rPr lang="en-CA" sz="3000" dirty="0" err="1">
                <a:solidFill>
                  <a:schemeClr val="bg1"/>
                </a:solidFill>
              </a:rPr>
              <a:t>quotidiennes</a:t>
            </a:r>
            <a:r>
              <a:rPr lang="en-CA" sz="3000" dirty="0">
                <a:solidFill>
                  <a:schemeClr val="bg1"/>
                </a:solidFill>
              </a:rPr>
              <a:t> </a:t>
            </a:r>
            <a:r>
              <a:rPr lang="en-CA" sz="3000" dirty="0" err="1">
                <a:solidFill>
                  <a:schemeClr val="bg1"/>
                </a:solidFill>
              </a:rPr>
              <a:t>efficacement</a:t>
            </a:r>
            <a:endParaRPr lang="en-US" sz="3000" dirty="0">
              <a:solidFill>
                <a:schemeClr val="bg1"/>
              </a:solidFill>
            </a:endParaRPr>
          </a:p>
        </p:txBody>
      </p:sp>
      <p:sp>
        <p:nvSpPr>
          <p:cNvPr id="13" name="TextBox 12">
            <a:extLst>
              <a:ext uri="{FF2B5EF4-FFF2-40B4-BE49-F238E27FC236}">
                <a16:creationId xmlns:a16="http://schemas.microsoft.com/office/drawing/2014/main" id="{877E031B-E90B-4262-A804-837DD887C3A6}"/>
              </a:ext>
            </a:extLst>
          </p:cNvPr>
          <p:cNvSpPr txBox="1"/>
          <p:nvPr/>
        </p:nvSpPr>
        <p:spPr>
          <a:xfrm>
            <a:off x="6355090" y="3793046"/>
            <a:ext cx="5491128" cy="2862322"/>
          </a:xfrm>
          <a:prstGeom prst="rect">
            <a:avLst/>
          </a:prstGeom>
          <a:noFill/>
        </p:spPr>
        <p:txBody>
          <a:bodyPr wrap="square" rtlCol="0">
            <a:spAutoFit/>
          </a:bodyPr>
          <a:lstStyle/>
          <a:p>
            <a:pPr marL="285750" indent="-285750" algn="l">
              <a:buFontTx/>
              <a:buChar char="-"/>
            </a:pPr>
            <a:r>
              <a:rPr lang="en-CA" sz="3000" dirty="0" err="1">
                <a:solidFill>
                  <a:schemeClr val="bg1"/>
                </a:solidFill>
              </a:rPr>
              <a:t>Beacoup</a:t>
            </a:r>
            <a:r>
              <a:rPr lang="en-CA" sz="3000" dirty="0">
                <a:solidFill>
                  <a:schemeClr val="bg1"/>
                </a:solidFill>
              </a:rPr>
              <a:t> plus </a:t>
            </a:r>
            <a:r>
              <a:rPr lang="en-CA" sz="3000" dirty="0" err="1">
                <a:solidFill>
                  <a:schemeClr val="bg1"/>
                </a:solidFill>
              </a:rPr>
              <a:t>gros</a:t>
            </a:r>
            <a:r>
              <a:rPr lang="en-CA" sz="3000" dirty="0">
                <a:solidFill>
                  <a:schemeClr val="bg1"/>
                </a:solidFill>
              </a:rPr>
              <a:t> (2.7m de haut)</a:t>
            </a:r>
          </a:p>
          <a:p>
            <a:pPr marL="285750" indent="-285750" algn="l">
              <a:buFontTx/>
              <a:buChar char="-"/>
            </a:pPr>
            <a:r>
              <a:rPr lang="en-CA" sz="3000" dirty="0">
                <a:solidFill>
                  <a:schemeClr val="bg1"/>
                </a:solidFill>
              </a:rPr>
              <a:t>20-25 </a:t>
            </a:r>
            <a:r>
              <a:rPr lang="en-CA" sz="3000" dirty="0" err="1">
                <a:solidFill>
                  <a:schemeClr val="bg1"/>
                </a:solidFill>
              </a:rPr>
              <a:t>KWh</a:t>
            </a:r>
            <a:endParaRPr lang="en-CA" sz="3000" dirty="0">
              <a:solidFill>
                <a:schemeClr val="bg1"/>
              </a:solidFill>
            </a:endParaRPr>
          </a:p>
          <a:p>
            <a:pPr marL="285750" indent="-285750" algn="l">
              <a:buFontTx/>
              <a:buChar char="-"/>
            </a:pPr>
            <a:r>
              <a:rPr lang="en-CA" sz="3000" dirty="0" err="1">
                <a:solidFill>
                  <a:schemeClr val="bg1"/>
                </a:solidFill>
              </a:rPr>
              <a:t>Seulement</a:t>
            </a:r>
            <a:r>
              <a:rPr lang="en-CA" sz="3000" dirty="0">
                <a:solidFill>
                  <a:schemeClr val="bg1"/>
                </a:solidFill>
              </a:rPr>
              <a:t> capable de </a:t>
            </a:r>
            <a:r>
              <a:rPr lang="en-CA" sz="3000" dirty="0" err="1">
                <a:solidFill>
                  <a:schemeClr val="bg1"/>
                </a:solidFill>
              </a:rPr>
              <a:t>resoudre</a:t>
            </a:r>
            <a:r>
              <a:rPr lang="en-CA" sz="3000" dirty="0">
                <a:solidFill>
                  <a:schemeClr val="bg1"/>
                </a:solidFill>
              </a:rPr>
              <a:t> des </a:t>
            </a:r>
            <a:r>
              <a:rPr lang="en-CA" sz="3000" dirty="0" err="1">
                <a:solidFill>
                  <a:schemeClr val="bg1"/>
                </a:solidFill>
              </a:rPr>
              <a:t>fonctions</a:t>
            </a:r>
            <a:r>
              <a:rPr lang="en-CA" sz="3000" dirty="0">
                <a:solidFill>
                  <a:schemeClr val="bg1"/>
                </a:solidFill>
              </a:rPr>
              <a:t> </a:t>
            </a:r>
            <a:r>
              <a:rPr lang="en-CA" sz="3000" dirty="0" err="1">
                <a:solidFill>
                  <a:schemeClr val="bg1"/>
                </a:solidFill>
              </a:rPr>
              <a:t>mathematiques</a:t>
            </a:r>
            <a:r>
              <a:rPr lang="en-CA" sz="3000" dirty="0">
                <a:solidFill>
                  <a:schemeClr val="bg1"/>
                </a:solidFill>
              </a:rPr>
              <a:t> </a:t>
            </a:r>
            <a:r>
              <a:rPr lang="en-CA" sz="3000" dirty="0" err="1">
                <a:solidFill>
                  <a:schemeClr val="bg1"/>
                </a:solidFill>
              </a:rPr>
              <a:t>computationelles</a:t>
            </a:r>
            <a:endParaRPr lang="en-US" sz="3000" dirty="0">
              <a:solidFill>
                <a:schemeClr val="bg1"/>
              </a:solidFill>
            </a:endParaRPr>
          </a:p>
        </p:txBody>
      </p:sp>
    </p:spTree>
    <p:extLst>
      <p:ext uri="{BB962C8B-B14F-4D97-AF65-F5344CB8AC3E}">
        <p14:creationId xmlns:p14="http://schemas.microsoft.com/office/powerpoint/2010/main" val="2313253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a:extLst>
              <a:ext uri="{FF2B5EF4-FFF2-40B4-BE49-F238E27FC236}">
                <a16:creationId xmlns:a16="http://schemas.microsoft.com/office/drawing/2014/main" id="{D22A7A95-39EF-4FD4-94FD-E68F0AE8E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145" y="202635"/>
            <a:ext cx="4049709" cy="6452729"/>
          </a:xfrm>
          <a:prstGeom prst="rect">
            <a:avLst/>
          </a:prstGeom>
        </p:spPr>
      </p:pic>
    </p:spTree>
    <p:extLst>
      <p:ext uri="{BB962C8B-B14F-4D97-AF65-F5344CB8AC3E}">
        <p14:creationId xmlns:p14="http://schemas.microsoft.com/office/powerpoint/2010/main" val="8549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a:extLst>
              <a:ext uri="{FF2B5EF4-FFF2-40B4-BE49-F238E27FC236}">
                <a16:creationId xmlns:a16="http://schemas.microsoft.com/office/drawing/2014/main" id="{D22A7A95-39EF-4FD4-94FD-E68F0AE8E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 y="216545"/>
            <a:ext cx="4032250" cy="6424910"/>
          </a:xfrm>
          <a:prstGeom prst="rect">
            <a:avLst/>
          </a:prstGeom>
        </p:spPr>
      </p:pic>
      <p:sp>
        <p:nvSpPr>
          <p:cNvPr id="8" name="TextBox 7">
            <a:extLst>
              <a:ext uri="{FF2B5EF4-FFF2-40B4-BE49-F238E27FC236}">
                <a16:creationId xmlns:a16="http://schemas.microsoft.com/office/drawing/2014/main" id="{923BBBE7-57B0-4B38-8EF8-9A37661CF994}"/>
              </a:ext>
            </a:extLst>
          </p:cNvPr>
          <p:cNvSpPr txBox="1"/>
          <p:nvPr/>
        </p:nvSpPr>
        <p:spPr>
          <a:xfrm>
            <a:off x="5454650" y="1490007"/>
            <a:ext cx="6096000" cy="3877985"/>
          </a:xfrm>
          <a:prstGeom prst="rect">
            <a:avLst/>
          </a:prstGeom>
          <a:noFill/>
        </p:spPr>
        <p:txBody>
          <a:bodyPr wrap="square">
            <a:spAutoFit/>
          </a:bodyPr>
          <a:lstStyle/>
          <a:p>
            <a:r>
              <a:rPr lang="fr-FR" sz="3400" u="sng" dirty="0" err="1">
                <a:solidFill>
                  <a:schemeClr val="accent4"/>
                </a:solidFill>
                <a:latin typeface="Trade Gothic Inline" panose="020B0504030203020204" pitchFamily="34" charset="0"/>
                <a:cs typeface="Calibri"/>
              </a:rPr>
              <a:t>Cyber-sécurité</a:t>
            </a:r>
            <a:endParaRPr lang="en-CA" sz="3400" u="sng" dirty="0">
              <a:solidFill>
                <a:schemeClr val="accent4"/>
              </a:solidFill>
              <a:latin typeface="Trade Gothic Inline" panose="020B0504030203020204" pitchFamily="34" charset="0"/>
              <a:cs typeface="Calibri"/>
            </a:endParaRPr>
          </a:p>
          <a:p>
            <a:endParaRPr lang="en-CA" sz="3400" u="sng" dirty="0">
              <a:solidFill>
                <a:schemeClr val="accent4"/>
              </a:solidFill>
              <a:latin typeface="Trade Gothic Inline" panose="020B0504030203020204" pitchFamily="34" charset="0"/>
              <a:cs typeface="Calibri"/>
            </a:endParaRPr>
          </a:p>
          <a:p>
            <a:endParaRPr lang="en-CA" sz="3400" u="sng" dirty="0">
              <a:solidFill>
                <a:schemeClr val="accent4"/>
              </a:solidFill>
              <a:latin typeface="Trade Gothic Inline" panose="020B0504030203020204" pitchFamily="34" charset="0"/>
              <a:cs typeface="Calibri"/>
            </a:endParaRPr>
          </a:p>
          <a:p>
            <a:pPr marL="285750" indent="-285750">
              <a:buFontTx/>
              <a:buChar char="-"/>
            </a:pPr>
            <a:r>
              <a:rPr lang="fr-FR" sz="2400" dirty="0">
                <a:solidFill>
                  <a:schemeClr val="accent4"/>
                </a:solidFill>
                <a:latin typeface="Trade Gothic Next" panose="020B0503040303020004" pitchFamily="34" charset="0"/>
                <a:cs typeface="Calibri"/>
              </a:rPr>
              <a:t>Habileté à c</a:t>
            </a:r>
            <a:r>
              <a:rPr lang="en-CA" sz="2400" dirty="0" err="1">
                <a:solidFill>
                  <a:schemeClr val="accent4"/>
                </a:solidFill>
                <a:latin typeface="Trade Gothic Next" panose="020B0503040303020004" pitchFamily="34" charset="0"/>
                <a:cs typeface="Calibri"/>
              </a:rPr>
              <a:t>alculer</a:t>
            </a:r>
            <a:r>
              <a:rPr lang="fr-FR" sz="2400" dirty="0">
                <a:solidFill>
                  <a:schemeClr val="accent4"/>
                </a:solidFill>
                <a:latin typeface="Trade Gothic Next" panose="020B0503040303020004" pitchFamily="34" charset="0"/>
                <a:cs typeface="Calibri"/>
              </a:rPr>
              <a:t> des milliers de résultats simultanément</a:t>
            </a:r>
            <a:endParaRPr lang="en-CA" sz="2400" dirty="0">
              <a:solidFill>
                <a:schemeClr val="accent4"/>
              </a:solidFill>
              <a:latin typeface="Trade Gothic Next" panose="020B0503040303020004" pitchFamily="34" charset="0"/>
              <a:cs typeface="Calibri"/>
            </a:endParaRPr>
          </a:p>
          <a:p>
            <a:pPr marL="285750" indent="-285750">
              <a:buFontTx/>
              <a:buChar char="-"/>
            </a:pPr>
            <a:r>
              <a:rPr lang="fr-FR" sz="2400" dirty="0">
                <a:solidFill>
                  <a:schemeClr val="accent4"/>
                </a:solidFill>
                <a:latin typeface="Trade Gothic Next" panose="020B0503040303020004" pitchFamily="34" charset="0"/>
                <a:cs typeface="Calibri"/>
              </a:rPr>
              <a:t>Outil parfait pour faire attaque type ''force brute'' sur message encryptés</a:t>
            </a:r>
            <a:endParaRPr lang="en-CA" sz="2400" dirty="0">
              <a:solidFill>
                <a:schemeClr val="accent4"/>
              </a:solidFill>
              <a:latin typeface="Trade Gothic Next" panose="020B0503040303020004" pitchFamily="34" charset="0"/>
              <a:cs typeface="Calibri"/>
            </a:endParaRPr>
          </a:p>
          <a:p>
            <a:pPr marL="285750" indent="-285750">
              <a:buFontTx/>
              <a:buChar char="-"/>
            </a:pPr>
            <a:r>
              <a:rPr lang="fr-FR" sz="2400" dirty="0">
                <a:solidFill>
                  <a:schemeClr val="accent4"/>
                </a:solidFill>
                <a:latin typeface="Trade Gothic Next" panose="020B0503040303020004" pitchFamily="34" charset="0"/>
                <a:cs typeface="Calibri"/>
              </a:rPr>
              <a:t>Permet d'intercepter </a:t>
            </a:r>
            <a:r>
              <a:rPr lang="en-CA" sz="2400" dirty="0">
                <a:solidFill>
                  <a:schemeClr val="accent4"/>
                </a:solidFill>
                <a:latin typeface="Trade Gothic Next" panose="020B0503040303020004" pitchFamily="34" charset="0"/>
                <a:cs typeface="Calibri"/>
              </a:rPr>
              <a:t>messages d’</a:t>
            </a:r>
            <a:r>
              <a:rPr lang="fr-FR" sz="2400" dirty="0">
                <a:solidFill>
                  <a:schemeClr val="accent4"/>
                </a:solidFill>
                <a:latin typeface="Trade Gothic Next" panose="020B0503040303020004" pitchFamily="34" charset="0"/>
                <a:cs typeface="Calibri"/>
              </a:rPr>
              <a:t>individus</a:t>
            </a:r>
            <a:r>
              <a:rPr lang="en-CA" sz="2400" dirty="0">
                <a:solidFill>
                  <a:schemeClr val="accent4"/>
                </a:solidFill>
                <a:latin typeface="Trade Gothic Next" panose="020B0503040303020004" pitchFamily="34" charset="0"/>
                <a:cs typeface="Calibri"/>
              </a:rPr>
              <a:t>/</a:t>
            </a:r>
            <a:r>
              <a:rPr lang="en-CA" sz="2400" dirty="0" err="1">
                <a:solidFill>
                  <a:schemeClr val="accent4"/>
                </a:solidFill>
                <a:latin typeface="Trade Gothic Next" panose="020B0503040303020004" pitchFamily="34" charset="0"/>
                <a:cs typeface="Calibri"/>
              </a:rPr>
              <a:t>groupes</a:t>
            </a:r>
            <a:r>
              <a:rPr lang="fr-FR" sz="2400" dirty="0">
                <a:solidFill>
                  <a:schemeClr val="accent4"/>
                </a:solidFill>
                <a:latin typeface="Trade Gothic Next" panose="020B0503040303020004" pitchFamily="34" charset="0"/>
                <a:cs typeface="Calibri"/>
              </a:rPr>
              <a:t> malsains</a:t>
            </a:r>
            <a:endParaRPr lang="en-CA" sz="2400" dirty="0">
              <a:solidFill>
                <a:schemeClr val="accent4"/>
              </a:solidFill>
              <a:latin typeface="Trade Gothic Next" panose="020B0503040303020004" pitchFamily="34" charset="0"/>
              <a:cs typeface="Calibri"/>
            </a:endParaRPr>
          </a:p>
        </p:txBody>
      </p:sp>
    </p:spTree>
    <p:extLst>
      <p:ext uri="{BB962C8B-B14F-4D97-AF65-F5344CB8AC3E}">
        <p14:creationId xmlns:p14="http://schemas.microsoft.com/office/powerpoint/2010/main" val="27163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a:extLst>
              <a:ext uri="{FF2B5EF4-FFF2-40B4-BE49-F238E27FC236}">
                <a16:creationId xmlns:a16="http://schemas.microsoft.com/office/drawing/2014/main" id="{D22A7A95-39EF-4FD4-94FD-E68F0AE8E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953" y="208201"/>
            <a:ext cx="4032250" cy="6424910"/>
          </a:xfrm>
          <a:prstGeom prst="rect">
            <a:avLst/>
          </a:prstGeom>
        </p:spPr>
      </p:pic>
      <p:sp>
        <p:nvSpPr>
          <p:cNvPr id="2" name="TextBox 1">
            <a:extLst>
              <a:ext uri="{FF2B5EF4-FFF2-40B4-BE49-F238E27FC236}">
                <a16:creationId xmlns:a16="http://schemas.microsoft.com/office/drawing/2014/main" id="{FE583F7C-EDBE-468F-9AC0-753CC931E233}"/>
              </a:ext>
            </a:extLst>
          </p:cNvPr>
          <p:cNvSpPr txBox="1"/>
          <p:nvPr/>
        </p:nvSpPr>
        <p:spPr>
          <a:xfrm>
            <a:off x="371343" y="285440"/>
            <a:ext cx="4750741" cy="553998"/>
          </a:xfrm>
          <a:prstGeom prst="rect">
            <a:avLst/>
          </a:prstGeom>
          <a:noFill/>
        </p:spPr>
        <p:txBody>
          <a:bodyPr wrap="square" rtlCol="0">
            <a:spAutoFit/>
          </a:bodyPr>
          <a:lstStyle/>
          <a:p>
            <a:pPr algn="l"/>
            <a:r>
              <a:rPr lang="en-CA" sz="3000" b="1" dirty="0">
                <a:solidFill>
                  <a:schemeClr val="bg1"/>
                </a:solidFill>
              </a:rPr>
              <a:t>Message </a:t>
            </a:r>
            <a:r>
              <a:rPr lang="en-CA" sz="3000" b="1" dirty="0" err="1">
                <a:solidFill>
                  <a:schemeClr val="bg1"/>
                </a:solidFill>
              </a:rPr>
              <a:t>Décrypté</a:t>
            </a:r>
            <a:r>
              <a:rPr lang="en-CA" sz="3000" b="1" dirty="0">
                <a:solidFill>
                  <a:schemeClr val="bg1"/>
                </a:solidFill>
              </a:rPr>
              <a:t>: </a:t>
            </a:r>
            <a:endParaRPr lang="en-US" sz="3000" b="1" dirty="0">
              <a:solidFill>
                <a:schemeClr val="bg1"/>
              </a:solidFill>
            </a:endParaRPr>
          </a:p>
        </p:txBody>
      </p:sp>
      <p:sp>
        <p:nvSpPr>
          <p:cNvPr id="3" name="TextBox 2">
            <a:extLst>
              <a:ext uri="{FF2B5EF4-FFF2-40B4-BE49-F238E27FC236}">
                <a16:creationId xmlns:a16="http://schemas.microsoft.com/office/drawing/2014/main" id="{35F34357-05CC-41F8-8104-817BD5B7039B}"/>
              </a:ext>
            </a:extLst>
          </p:cNvPr>
          <p:cNvSpPr txBox="1"/>
          <p:nvPr/>
        </p:nvSpPr>
        <p:spPr>
          <a:xfrm>
            <a:off x="342386" y="2169028"/>
            <a:ext cx="4750741" cy="553998"/>
          </a:xfrm>
          <a:prstGeom prst="rect">
            <a:avLst/>
          </a:prstGeom>
          <a:noFill/>
        </p:spPr>
        <p:txBody>
          <a:bodyPr wrap="square" rtlCol="0">
            <a:spAutoFit/>
          </a:bodyPr>
          <a:lstStyle/>
          <a:p>
            <a:pPr algn="l"/>
            <a:r>
              <a:rPr lang="en-CA" sz="3000" b="1" dirty="0">
                <a:solidFill>
                  <a:schemeClr val="bg1"/>
                </a:solidFill>
              </a:rPr>
              <a:t>Message </a:t>
            </a:r>
            <a:r>
              <a:rPr lang="en-CA" sz="3000" b="1" dirty="0" err="1">
                <a:solidFill>
                  <a:schemeClr val="bg1"/>
                </a:solidFill>
              </a:rPr>
              <a:t>Décrypté</a:t>
            </a:r>
            <a:r>
              <a:rPr lang="en-CA" sz="3000" b="1" dirty="0">
                <a:solidFill>
                  <a:schemeClr val="bg1"/>
                </a:solidFill>
              </a:rPr>
              <a:t>: </a:t>
            </a:r>
            <a:endParaRPr lang="en-US" sz="3000" b="1" dirty="0">
              <a:solidFill>
                <a:schemeClr val="bg1"/>
              </a:solidFill>
            </a:endParaRPr>
          </a:p>
        </p:txBody>
      </p:sp>
      <p:sp>
        <p:nvSpPr>
          <p:cNvPr id="5" name="TextBox 4">
            <a:extLst>
              <a:ext uri="{FF2B5EF4-FFF2-40B4-BE49-F238E27FC236}">
                <a16:creationId xmlns:a16="http://schemas.microsoft.com/office/drawing/2014/main" id="{84C3C906-6694-4EFE-B725-42BD9A3E34E4}"/>
              </a:ext>
            </a:extLst>
          </p:cNvPr>
          <p:cNvSpPr txBox="1"/>
          <p:nvPr/>
        </p:nvSpPr>
        <p:spPr>
          <a:xfrm>
            <a:off x="342385" y="3981140"/>
            <a:ext cx="4750741" cy="553998"/>
          </a:xfrm>
          <a:prstGeom prst="rect">
            <a:avLst/>
          </a:prstGeom>
          <a:noFill/>
        </p:spPr>
        <p:txBody>
          <a:bodyPr wrap="square" rtlCol="0">
            <a:spAutoFit/>
          </a:bodyPr>
          <a:lstStyle/>
          <a:p>
            <a:pPr algn="l"/>
            <a:r>
              <a:rPr lang="en-CA" sz="3000" b="1" dirty="0">
                <a:solidFill>
                  <a:schemeClr val="bg1"/>
                </a:solidFill>
              </a:rPr>
              <a:t>Message </a:t>
            </a:r>
            <a:r>
              <a:rPr lang="en-CA" sz="3000" b="1" dirty="0" err="1">
                <a:solidFill>
                  <a:schemeClr val="bg1"/>
                </a:solidFill>
              </a:rPr>
              <a:t>Décrypté</a:t>
            </a:r>
            <a:r>
              <a:rPr lang="en-CA" sz="3000" b="1" dirty="0">
                <a:solidFill>
                  <a:schemeClr val="bg1"/>
                </a:solidFill>
              </a:rPr>
              <a:t>: </a:t>
            </a:r>
            <a:endParaRPr lang="en-US" sz="3000" b="1" dirty="0">
              <a:solidFill>
                <a:schemeClr val="bg1"/>
              </a:solidFill>
            </a:endParaRPr>
          </a:p>
        </p:txBody>
      </p:sp>
      <p:sp>
        <p:nvSpPr>
          <p:cNvPr id="9" name="TextBox 8">
            <a:extLst>
              <a:ext uri="{FF2B5EF4-FFF2-40B4-BE49-F238E27FC236}">
                <a16:creationId xmlns:a16="http://schemas.microsoft.com/office/drawing/2014/main" id="{872D7A7F-5448-45C6-9653-509D0E7C5341}"/>
              </a:ext>
            </a:extLst>
          </p:cNvPr>
          <p:cNvSpPr txBox="1"/>
          <p:nvPr/>
        </p:nvSpPr>
        <p:spPr>
          <a:xfrm>
            <a:off x="342384" y="5793252"/>
            <a:ext cx="4750741" cy="553998"/>
          </a:xfrm>
          <a:prstGeom prst="rect">
            <a:avLst/>
          </a:prstGeom>
          <a:noFill/>
        </p:spPr>
        <p:txBody>
          <a:bodyPr wrap="square" rtlCol="0">
            <a:spAutoFit/>
          </a:bodyPr>
          <a:lstStyle/>
          <a:p>
            <a:pPr algn="l"/>
            <a:r>
              <a:rPr lang="en-CA" sz="3000" b="1" dirty="0">
                <a:solidFill>
                  <a:schemeClr val="bg1"/>
                </a:solidFill>
              </a:rPr>
              <a:t>Message </a:t>
            </a:r>
            <a:r>
              <a:rPr lang="en-CA" sz="3000" b="1" dirty="0" err="1">
                <a:solidFill>
                  <a:schemeClr val="bg1"/>
                </a:solidFill>
              </a:rPr>
              <a:t>Décrypté</a:t>
            </a:r>
            <a:r>
              <a:rPr lang="en-CA" sz="3000" b="1" dirty="0">
                <a:solidFill>
                  <a:schemeClr val="bg1"/>
                </a:solidFill>
              </a:rPr>
              <a:t>: </a:t>
            </a:r>
            <a:endParaRPr lang="en-US" sz="3000" b="1" dirty="0">
              <a:solidFill>
                <a:schemeClr val="bg1"/>
              </a:solidFill>
            </a:endParaRPr>
          </a:p>
        </p:txBody>
      </p:sp>
      <p:sp>
        <p:nvSpPr>
          <p:cNvPr id="12" name="TextBox 11">
            <a:extLst>
              <a:ext uri="{FF2B5EF4-FFF2-40B4-BE49-F238E27FC236}">
                <a16:creationId xmlns:a16="http://schemas.microsoft.com/office/drawing/2014/main" id="{0F340F08-2994-441C-9107-BF5D18B4B725}"/>
              </a:ext>
            </a:extLst>
          </p:cNvPr>
          <p:cNvSpPr txBox="1"/>
          <p:nvPr/>
        </p:nvSpPr>
        <p:spPr>
          <a:xfrm>
            <a:off x="3722848" y="-13583015"/>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2CCED7BF-AB13-40AA-B42C-7F53CB1EA0BE}"/>
              </a:ext>
            </a:extLst>
          </p:cNvPr>
          <p:cNvSpPr txBox="1"/>
          <p:nvPr/>
        </p:nvSpPr>
        <p:spPr>
          <a:xfrm>
            <a:off x="4393507" y="-6267816"/>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16" name="TextBox 15">
            <a:extLst>
              <a:ext uri="{FF2B5EF4-FFF2-40B4-BE49-F238E27FC236}">
                <a16:creationId xmlns:a16="http://schemas.microsoft.com/office/drawing/2014/main" id="{E6C01F00-54F5-449F-90CA-28B08BD0C071}"/>
              </a:ext>
            </a:extLst>
          </p:cNvPr>
          <p:cNvSpPr txBox="1"/>
          <p:nvPr/>
        </p:nvSpPr>
        <p:spPr>
          <a:xfrm>
            <a:off x="5064166" y="163294"/>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DBE9719B-B4C4-47B2-A519-CCA702477D94}"/>
              </a:ext>
            </a:extLst>
          </p:cNvPr>
          <p:cNvSpPr txBox="1"/>
          <p:nvPr/>
        </p:nvSpPr>
        <p:spPr>
          <a:xfrm>
            <a:off x="5734825" y="-11743039"/>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20" name="TextBox 19">
            <a:extLst>
              <a:ext uri="{FF2B5EF4-FFF2-40B4-BE49-F238E27FC236}">
                <a16:creationId xmlns:a16="http://schemas.microsoft.com/office/drawing/2014/main" id="{8CB157E0-289D-4B9B-9608-7C1744239860}"/>
              </a:ext>
            </a:extLst>
          </p:cNvPr>
          <p:cNvSpPr txBox="1"/>
          <p:nvPr/>
        </p:nvSpPr>
        <p:spPr>
          <a:xfrm>
            <a:off x="6405484" y="-16321772"/>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22" name="TextBox 21">
            <a:extLst>
              <a:ext uri="{FF2B5EF4-FFF2-40B4-BE49-F238E27FC236}">
                <a16:creationId xmlns:a16="http://schemas.microsoft.com/office/drawing/2014/main" id="{A142C86E-7B60-402D-9A06-B96792076C98}"/>
              </a:ext>
            </a:extLst>
          </p:cNvPr>
          <p:cNvSpPr txBox="1"/>
          <p:nvPr/>
        </p:nvSpPr>
        <p:spPr>
          <a:xfrm>
            <a:off x="7076143" y="-9009402"/>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28" name="TextBox 27">
            <a:extLst>
              <a:ext uri="{FF2B5EF4-FFF2-40B4-BE49-F238E27FC236}">
                <a16:creationId xmlns:a16="http://schemas.microsoft.com/office/drawing/2014/main" id="{8969A1AA-BC59-461C-AEA0-699DDA68C8E2}"/>
              </a:ext>
            </a:extLst>
          </p:cNvPr>
          <p:cNvSpPr txBox="1"/>
          <p:nvPr/>
        </p:nvSpPr>
        <p:spPr>
          <a:xfrm>
            <a:off x="7746802" y="-7171964"/>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0" name="TextBox 29">
            <a:extLst>
              <a:ext uri="{FF2B5EF4-FFF2-40B4-BE49-F238E27FC236}">
                <a16:creationId xmlns:a16="http://schemas.microsoft.com/office/drawing/2014/main" id="{41B43047-80B4-407B-94C7-CA1F5F71D8D9}"/>
              </a:ext>
            </a:extLst>
          </p:cNvPr>
          <p:cNvSpPr txBox="1"/>
          <p:nvPr/>
        </p:nvSpPr>
        <p:spPr>
          <a:xfrm>
            <a:off x="8446543" y="-27292526"/>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2" name="TextBox 31">
            <a:extLst>
              <a:ext uri="{FF2B5EF4-FFF2-40B4-BE49-F238E27FC236}">
                <a16:creationId xmlns:a16="http://schemas.microsoft.com/office/drawing/2014/main" id="{7056DB79-CA53-411C-8F0F-BB00404C6C34}"/>
              </a:ext>
            </a:extLst>
          </p:cNvPr>
          <p:cNvSpPr txBox="1"/>
          <p:nvPr/>
        </p:nvSpPr>
        <p:spPr>
          <a:xfrm>
            <a:off x="9080641" y="-9904970"/>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4" name="TextBox 33">
            <a:extLst>
              <a:ext uri="{FF2B5EF4-FFF2-40B4-BE49-F238E27FC236}">
                <a16:creationId xmlns:a16="http://schemas.microsoft.com/office/drawing/2014/main" id="{94570F58-E9ED-4E67-B1B4-D74F56CC73B9}"/>
              </a:ext>
            </a:extLst>
          </p:cNvPr>
          <p:cNvSpPr txBox="1"/>
          <p:nvPr/>
        </p:nvSpPr>
        <p:spPr>
          <a:xfrm>
            <a:off x="9698837" y="147215"/>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6" name="TextBox 35">
            <a:extLst>
              <a:ext uri="{FF2B5EF4-FFF2-40B4-BE49-F238E27FC236}">
                <a16:creationId xmlns:a16="http://schemas.microsoft.com/office/drawing/2014/main" id="{9A3E2306-27C0-4C7A-87A2-3D5E0E47140C}"/>
              </a:ext>
            </a:extLst>
          </p:cNvPr>
          <p:cNvSpPr txBox="1"/>
          <p:nvPr/>
        </p:nvSpPr>
        <p:spPr>
          <a:xfrm>
            <a:off x="10276648" y="-10828814"/>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8" name="TextBox 37">
            <a:extLst>
              <a:ext uri="{FF2B5EF4-FFF2-40B4-BE49-F238E27FC236}">
                <a16:creationId xmlns:a16="http://schemas.microsoft.com/office/drawing/2014/main" id="{BA9B10C5-918F-4DDF-8C8E-A23EA8016936}"/>
              </a:ext>
            </a:extLst>
          </p:cNvPr>
          <p:cNvSpPr txBox="1"/>
          <p:nvPr/>
        </p:nvSpPr>
        <p:spPr>
          <a:xfrm>
            <a:off x="11022690" y="-16289968"/>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9" name="Rectangle 38">
            <a:extLst>
              <a:ext uri="{FF2B5EF4-FFF2-40B4-BE49-F238E27FC236}">
                <a16:creationId xmlns:a16="http://schemas.microsoft.com/office/drawing/2014/main" id="{814D05B9-8C88-47CB-B02E-4E5376C7B1DD}"/>
              </a:ext>
            </a:extLst>
          </p:cNvPr>
          <p:cNvSpPr/>
          <p:nvPr/>
        </p:nvSpPr>
        <p:spPr>
          <a:xfrm>
            <a:off x="3648857" y="1048060"/>
            <a:ext cx="8135892" cy="8959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47EC20E-DC0C-4726-A980-97794C03ACE2}"/>
              </a:ext>
            </a:extLst>
          </p:cNvPr>
          <p:cNvSpPr/>
          <p:nvPr/>
        </p:nvSpPr>
        <p:spPr>
          <a:xfrm>
            <a:off x="3678856" y="2972675"/>
            <a:ext cx="8135892" cy="8959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6DA331-81AB-4E22-946C-3AE67A173923}"/>
              </a:ext>
            </a:extLst>
          </p:cNvPr>
          <p:cNvSpPr/>
          <p:nvPr/>
        </p:nvSpPr>
        <p:spPr>
          <a:xfrm>
            <a:off x="3708855" y="4897290"/>
            <a:ext cx="8135892" cy="8959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272AF1B-F15F-4278-96B7-457C76C3A8BC}"/>
              </a:ext>
            </a:extLst>
          </p:cNvPr>
          <p:cNvSpPr/>
          <p:nvPr/>
        </p:nvSpPr>
        <p:spPr>
          <a:xfrm>
            <a:off x="3704765" y="6490882"/>
            <a:ext cx="8135892" cy="8959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8B2375-97CD-4492-ACDE-1FFBC183F3F7}"/>
              </a:ext>
            </a:extLst>
          </p:cNvPr>
          <p:cNvSpPr txBox="1"/>
          <p:nvPr/>
        </p:nvSpPr>
        <p:spPr>
          <a:xfrm>
            <a:off x="12536852" y="1467286"/>
            <a:ext cx="6096000" cy="3877985"/>
          </a:xfrm>
          <a:prstGeom prst="rect">
            <a:avLst/>
          </a:prstGeom>
          <a:noFill/>
        </p:spPr>
        <p:txBody>
          <a:bodyPr wrap="square">
            <a:spAutoFit/>
          </a:bodyPr>
          <a:lstStyle/>
          <a:p>
            <a:r>
              <a:rPr lang="fr-FR" sz="3400" u="sng" dirty="0" err="1">
                <a:solidFill>
                  <a:schemeClr val="accent4"/>
                </a:solidFill>
                <a:latin typeface="Trade Gothic Inline" panose="020B0504030203020204" pitchFamily="34" charset="0"/>
                <a:cs typeface="Calibri"/>
              </a:rPr>
              <a:t>Cyber-sécurité</a:t>
            </a:r>
            <a:endParaRPr lang="en-CA" sz="3400" u="sng" dirty="0">
              <a:solidFill>
                <a:schemeClr val="accent4"/>
              </a:solidFill>
              <a:latin typeface="Trade Gothic Inline" panose="020B0504030203020204" pitchFamily="34" charset="0"/>
              <a:cs typeface="Calibri"/>
            </a:endParaRPr>
          </a:p>
          <a:p>
            <a:endParaRPr lang="en-CA" sz="3400" u="sng" dirty="0">
              <a:solidFill>
                <a:schemeClr val="accent4"/>
              </a:solidFill>
              <a:latin typeface="Trade Gothic Inline" panose="020B0504030203020204" pitchFamily="34" charset="0"/>
              <a:cs typeface="Calibri"/>
            </a:endParaRPr>
          </a:p>
          <a:p>
            <a:endParaRPr lang="en-CA" sz="3400" u="sng" dirty="0">
              <a:solidFill>
                <a:schemeClr val="accent4"/>
              </a:solidFill>
              <a:latin typeface="Trade Gothic Inline" panose="020B0504030203020204" pitchFamily="34" charset="0"/>
              <a:cs typeface="Calibri"/>
            </a:endParaRPr>
          </a:p>
          <a:p>
            <a:pPr marL="285750" indent="-285750">
              <a:buFontTx/>
              <a:buChar char="-"/>
            </a:pPr>
            <a:r>
              <a:rPr lang="fr-FR" sz="2400" dirty="0">
                <a:solidFill>
                  <a:schemeClr val="accent4"/>
                </a:solidFill>
                <a:latin typeface="Trade Gothic Next" panose="020B0503040303020004" pitchFamily="34" charset="0"/>
                <a:cs typeface="Calibri"/>
              </a:rPr>
              <a:t>Habileté à c</a:t>
            </a:r>
            <a:r>
              <a:rPr lang="en-CA" sz="2400" dirty="0" err="1">
                <a:solidFill>
                  <a:schemeClr val="accent4"/>
                </a:solidFill>
                <a:latin typeface="Trade Gothic Next" panose="020B0503040303020004" pitchFamily="34" charset="0"/>
                <a:cs typeface="Calibri"/>
              </a:rPr>
              <a:t>alculer</a:t>
            </a:r>
            <a:r>
              <a:rPr lang="fr-FR" sz="2400" dirty="0">
                <a:solidFill>
                  <a:schemeClr val="accent4"/>
                </a:solidFill>
                <a:latin typeface="Trade Gothic Next" panose="020B0503040303020004" pitchFamily="34" charset="0"/>
                <a:cs typeface="Calibri"/>
              </a:rPr>
              <a:t> des milliers de résultats simultanément</a:t>
            </a:r>
            <a:endParaRPr lang="en-CA" sz="2400" dirty="0">
              <a:solidFill>
                <a:schemeClr val="accent4"/>
              </a:solidFill>
              <a:latin typeface="Trade Gothic Next" panose="020B0503040303020004" pitchFamily="34" charset="0"/>
              <a:cs typeface="Calibri"/>
            </a:endParaRPr>
          </a:p>
          <a:p>
            <a:pPr marL="285750" indent="-285750">
              <a:buFontTx/>
              <a:buChar char="-"/>
            </a:pPr>
            <a:r>
              <a:rPr lang="fr-FR" sz="2400" dirty="0">
                <a:solidFill>
                  <a:schemeClr val="accent4"/>
                </a:solidFill>
                <a:latin typeface="Trade Gothic Next" panose="020B0503040303020004" pitchFamily="34" charset="0"/>
                <a:cs typeface="Calibri"/>
              </a:rPr>
              <a:t>Outil parfait pour faire attaque type ''force brute'' sur message encryptés</a:t>
            </a:r>
            <a:endParaRPr lang="en-CA" sz="2400" dirty="0">
              <a:solidFill>
                <a:schemeClr val="accent4"/>
              </a:solidFill>
              <a:latin typeface="Trade Gothic Next" panose="020B0503040303020004" pitchFamily="34" charset="0"/>
              <a:cs typeface="Calibri"/>
            </a:endParaRPr>
          </a:p>
          <a:p>
            <a:pPr marL="285750" indent="-285750">
              <a:buFontTx/>
              <a:buChar char="-"/>
            </a:pPr>
            <a:r>
              <a:rPr lang="fr-FR" sz="2400" dirty="0">
                <a:solidFill>
                  <a:schemeClr val="accent4"/>
                </a:solidFill>
                <a:latin typeface="Trade Gothic Next" panose="020B0503040303020004" pitchFamily="34" charset="0"/>
                <a:cs typeface="Calibri"/>
              </a:rPr>
              <a:t>Permet d'intercepter </a:t>
            </a:r>
            <a:r>
              <a:rPr lang="en-CA" sz="2400" dirty="0">
                <a:solidFill>
                  <a:schemeClr val="accent4"/>
                </a:solidFill>
                <a:latin typeface="Trade Gothic Next" panose="020B0503040303020004" pitchFamily="34" charset="0"/>
                <a:cs typeface="Calibri"/>
              </a:rPr>
              <a:t>messages d’</a:t>
            </a:r>
            <a:r>
              <a:rPr lang="fr-FR" sz="2400" dirty="0">
                <a:solidFill>
                  <a:schemeClr val="accent4"/>
                </a:solidFill>
                <a:latin typeface="Trade Gothic Next" panose="020B0503040303020004" pitchFamily="34" charset="0"/>
                <a:cs typeface="Calibri"/>
              </a:rPr>
              <a:t>individus</a:t>
            </a:r>
            <a:r>
              <a:rPr lang="en-CA" sz="2400" dirty="0">
                <a:solidFill>
                  <a:schemeClr val="accent4"/>
                </a:solidFill>
                <a:latin typeface="Trade Gothic Next" panose="020B0503040303020004" pitchFamily="34" charset="0"/>
                <a:cs typeface="Calibri"/>
              </a:rPr>
              <a:t>/</a:t>
            </a:r>
            <a:r>
              <a:rPr lang="en-CA" sz="2400" dirty="0" err="1">
                <a:solidFill>
                  <a:schemeClr val="accent4"/>
                </a:solidFill>
                <a:latin typeface="Trade Gothic Next" panose="020B0503040303020004" pitchFamily="34" charset="0"/>
                <a:cs typeface="Calibri"/>
              </a:rPr>
              <a:t>groupes</a:t>
            </a:r>
            <a:r>
              <a:rPr lang="fr-FR" sz="2400" dirty="0">
                <a:solidFill>
                  <a:schemeClr val="accent4"/>
                </a:solidFill>
                <a:latin typeface="Trade Gothic Next" panose="020B0503040303020004" pitchFamily="34" charset="0"/>
                <a:cs typeface="Calibri"/>
              </a:rPr>
              <a:t> malsains</a:t>
            </a:r>
            <a:endParaRPr lang="en-CA" sz="2400" dirty="0">
              <a:solidFill>
                <a:schemeClr val="accent4"/>
              </a:solidFill>
              <a:latin typeface="Trade Gothic Next" panose="020B0503040303020004" pitchFamily="34" charset="0"/>
              <a:cs typeface="Calibri"/>
            </a:endParaRPr>
          </a:p>
        </p:txBody>
      </p:sp>
    </p:spTree>
    <p:extLst>
      <p:ext uri="{BB962C8B-B14F-4D97-AF65-F5344CB8AC3E}">
        <p14:creationId xmlns:p14="http://schemas.microsoft.com/office/powerpoint/2010/main" val="6801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583F7C-EDBE-468F-9AC0-753CC931E233}"/>
              </a:ext>
            </a:extLst>
          </p:cNvPr>
          <p:cNvSpPr txBox="1"/>
          <p:nvPr/>
        </p:nvSpPr>
        <p:spPr>
          <a:xfrm>
            <a:off x="371343" y="285440"/>
            <a:ext cx="4750741" cy="553998"/>
          </a:xfrm>
          <a:prstGeom prst="rect">
            <a:avLst/>
          </a:prstGeom>
          <a:noFill/>
        </p:spPr>
        <p:txBody>
          <a:bodyPr wrap="square" rtlCol="0">
            <a:spAutoFit/>
          </a:bodyPr>
          <a:lstStyle/>
          <a:p>
            <a:pPr algn="l"/>
            <a:r>
              <a:rPr lang="en-CA" sz="3000" b="1" dirty="0">
                <a:solidFill>
                  <a:schemeClr val="bg1"/>
                </a:solidFill>
              </a:rPr>
              <a:t>Message </a:t>
            </a:r>
            <a:r>
              <a:rPr lang="en-CA" sz="3000" b="1" dirty="0" err="1">
                <a:solidFill>
                  <a:schemeClr val="bg1"/>
                </a:solidFill>
              </a:rPr>
              <a:t>Décrypté</a:t>
            </a:r>
            <a:r>
              <a:rPr lang="en-CA" sz="3000" b="1" dirty="0">
                <a:solidFill>
                  <a:schemeClr val="bg1"/>
                </a:solidFill>
              </a:rPr>
              <a:t>: </a:t>
            </a:r>
            <a:endParaRPr lang="en-US" sz="3000" b="1" dirty="0">
              <a:solidFill>
                <a:schemeClr val="bg1"/>
              </a:solidFill>
            </a:endParaRPr>
          </a:p>
        </p:txBody>
      </p:sp>
      <p:sp>
        <p:nvSpPr>
          <p:cNvPr id="3" name="TextBox 2">
            <a:extLst>
              <a:ext uri="{FF2B5EF4-FFF2-40B4-BE49-F238E27FC236}">
                <a16:creationId xmlns:a16="http://schemas.microsoft.com/office/drawing/2014/main" id="{35F34357-05CC-41F8-8104-817BD5B7039B}"/>
              </a:ext>
            </a:extLst>
          </p:cNvPr>
          <p:cNvSpPr txBox="1"/>
          <p:nvPr/>
        </p:nvSpPr>
        <p:spPr>
          <a:xfrm>
            <a:off x="342386" y="2169028"/>
            <a:ext cx="4750741" cy="553998"/>
          </a:xfrm>
          <a:prstGeom prst="rect">
            <a:avLst/>
          </a:prstGeom>
          <a:noFill/>
        </p:spPr>
        <p:txBody>
          <a:bodyPr wrap="square" rtlCol="0">
            <a:spAutoFit/>
          </a:bodyPr>
          <a:lstStyle/>
          <a:p>
            <a:pPr algn="l"/>
            <a:r>
              <a:rPr lang="en-CA" sz="3000" b="1" dirty="0">
                <a:solidFill>
                  <a:schemeClr val="bg1"/>
                </a:solidFill>
              </a:rPr>
              <a:t>Message </a:t>
            </a:r>
            <a:r>
              <a:rPr lang="en-CA" sz="3000" b="1" dirty="0" err="1">
                <a:solidFill>
                  <a:schemeClr val="bg1"/>
                </a:solidFill>
              </a:rPr>
              <a:t>Décrypté</a:t>
            </a:r>
            <a:r>
              <a:rPr lang="en-CA" sz="3000" b="1" dirty="0">
                <a:solidFill>
                  <a:schemeClr val="bg1"/>
                </a:solidFill>
              </a:rPr>
              <a:t>: </a:t>
            </a:r>
            <a:endParaRPr lang="en-US" sz="3000" b="1" dirty="0">
              <a:solidFill>
                <a:schemeClr val="bg1"/>
              </a:solidFill>
            </a:endParaRPr>
          </a:p>
        </p:txBody>
      </p:sp>
      <p:sp>
        <p:nvSpPr>
          <p:cNvPr id="5" name="TextBox 4">
            <a:extLst>
              <a:ext uri="{FF2B5EF4-FFF2-40B4-BE49-F238E27FC236}">
                <a16:creationId xmlns:a16="http://schemas.microsoft.com/office/drawing/2014/main" id="{84C3C906-6694-4EFE-B725-42BD9A3E34E4}"/>
              </a:ext>
            </a:extLst>
          </p:cNvPr>
          <p:cNvSpPr txBox="1"/>
          <p:nvPr/>
        </p:nvSpPr>
        <p:spPr>
          <a:xfrm>
            <a:off x="342385" y="3981140"/>
            <a:ext cx="4750741" cy="553998"/>
          </a:xfrm>
          <a:prstGeom prst="rect">
            <a:avLst/>
          </a:prstGeom>
          <a:noFill/>
        </p:spPr>
        <p:txBody>
          <a:bodyPr wrap="square" rtlCol="0">
            <a:spAutoFit/>
          </a:bodyPr>
          <a:lstStyle/>
          <a:p>
            <a:pPr algn="l"/>
            <a:r>
              <a:rPr lang="en-CA" sz="3000" b="1" dirty="0">
                <a:solidFill>
                  <a:schemeClr val="bg1"/>
                </a:solidFill>
              </a:rPr>
              <a:t>Message </a:t>
            </a:r>
            <a:r>
              <a:rPr lang="en-CA" sz="3000" b="1" dirty="0" err="1">
                <a:solidFill>
                  <a:schemeClr val="bg1"/>
                </a:solidFill>
              </a:rPr>
              <a:t>Décrypté</a:t>
            </a:r>
            <a:r>
              <a:rPr lang="en-CA" sz="3000" b="1" dirty="0">
                <a:solidFill>
                  <a:schemeClr val="bg1"/>
                </a:solidFill>
              </a:rPr>
              <a:t>: </a:t>
            </a:r>
            <a:endParaRPr lang="en-US" sz="3000" b="1" dirty="0">
              <a:solidFill>
                <a:schemeClr val="bg1"/>
              </a:solidFill>
            </a:endParaRPr>
          </a:p>
        </p:txBody>
      </p:sp>
      <p:sp>
        <p:nvSpPr>
          <p:cNvPr id="9" name="TextBox 8">
            <a:extLst>
              <a:ext uri="{FF2B5EF4-FFF2-40B4-BE49-F238E27FC236}">
                <a16:creationId xmlns:a16="http://schemas.microsoft.com/office/drawing/2014/main" id="{872D7A7F-5448-45C6-9653-509D0E7C5341}"/>
              </a:ext>
            </a:extLst>
          </p:cNvPr>
          <p:cNvSpPr txBox="1"/>
          <p:nvPr/>
        </p:nvSpPr>
        <p:spPr>
          <a:xfrm>
            <a:off x="342384" y="5793252"/>
            <a:ext cx="4750741" cy="553998"/>
          </a:xfrm>
          <a:prstGeom prst="rect">
            <a:avLst/>
          </a:prstGeom>
          <a:noFill/>
        </p:spPr>
        <p:txBody>
          <a:bodyPr wrap="square" rtlCol="0">
            <a:spAutoFit/>
          </a:bodyPr>
          <a:lstStyle/>
          <a:p>
            <a:pPr algn="l"/>
            <a:r>
              <a:rPr lang="en-CA" sz="3000" b="1" dirty="0">
                <a:solidFill>
                  <a:schemeClr val="bg1"/>
                </a:solidFill>
              </a:rPr>
              <a:t>Message </a:t>
            </a:r>
            <a:r>
              <a:rPr lang="en-CA" sz="3000" b="1" dirty="0" err="1">
                <a:solidFill>
                  <a:schemeClr val="bg1"/>
                </a:solidFill>
              </a:rPr>
              <a:t>Décrypté</a:t>
            </a:r>
            <a:r>
              <a:rPr lang="en-CA" sz="3000" b="1" dirty="0">
                <a:solidFill>
                  <a:schemeClr val="bg1"/>
                </a:solidFill>
              </a:rPr>
              <a:t>: </a:t>
            </a:r>
            <a:endParaRPr lang="en-US" sz="3000" b="1" dirty="0">
              <a:solidFill>
                <a:schemeClr val="bg1"/>
              </a:solidFill>
            </a:endParaRPr>
          </a:p>
        </p:txBody>
      </p:sp>
      <p:sp>
        <p:nvSpPr>
          <p:cNvPr id="12" name="TextBox 11">
            <a:extLst>
              <a:ext uri="{FF2B5EF4-FFF2-40B4-BE49-F238E27FC236}">
                <a16:creationId xmlns:a16="http://schemas.microsoft.com/office/drawing/2014/main" id="{0F340F08-2994-441C-9107-BF5D18B4B725}"/>
              </a:ext>
            </a:extLst>
          </p:cNvPr>
          <p:cNvSpPr txBox="1"/>
          <p:nvPr/>
        </p:nvSpPr>
        <p:spPr>
          <a:xfrm>
            <a:off x="3728583" y="-9858010"/>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2CCED7BF-AB13-40AA-B42C-7F53CB1EA0BE}"/>
              </a:ext>
            </a:extLst>
          </p:cNvPr>
          <p:cNvSpPr txBox="1"/>
          <p:nvPr/>
        </p:nvSpPr>
        <p:spPr>
          <a:xfrm>
            <a:off x="4396842" y="-30910745"/>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16" name="TextBox 15">
            <a:extLst>
              <a:ext uri="{FF2B5EF4-FFF2-40B4-BE49-F238E27FC236}">
                <a16:creationId xmlns:a16="http://schemas.microsoft.com/office/drawing/2014/main" id="{E6C01F00-54F5-449F-90CA-28B08BD0C071}"/>
              </a:ext>
            </a:extLst>
          </p:cNvPr>
          <p:cNvSpPr txBox="1"/>
          <p:nvPr/>
        </p:nvSpPr>
        <p:spPr>
          <a:xfrm>
            <a:off x="5006133" y="-20847263"/>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DBE9719B-B4C4-47B2-A519-CCA702477D94}"/>
              </a:ext>
            </a:extLst>
          </p:cNvPr>
          <p:cNvSpPr txBox="1"/>
          <p:nvPr/>
        </p:nvSpPr>
        <p:spPr>
          <a:xfrm>
            <a:off x="5620884" y="-8017048"/>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20" name="TextBox 19">
            <a:extLst>
              <a:ext uri="{FF2B5EF4-FFF2-40B4-BE49-F238E27FC236}">
                <a16:creationId xmlns:a16="http://schemas.microsoft.com/office/drawing/2014/main" id="{8CB157E0-289D-4B9B-9608-7C1744239860}"/>
              </a:ext>
            </a:extLst>
          </p:cNvPr>
          <p:cNvSpPr txBox="1"/>
          <p:nvPr/>
        </p:nvSpPr>
        <p:spPr>
          <a:xfrm>
            <a:off x="6135403" y="-19915043"/>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 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22" name="TextBox 21">
            <a:extLst>
              <a:ext uri="{FF2B5EF4-FFF2-40B4-BE49-F238E27FC236}">
                <a16:creationId xmlns:a16="http://schemas.microsoft.com/office/drawing/2014/main" id="{A142C86E-7B60-402D-9A06-B96792076C98}"/>
              </a:ext>
            </a:extLst>
          </p:cNvPr>
          <p:cNvSpPr txBox="1"/>
          <p:nvPr/>
        </p:nvSpPr>
        <p:spPr>
          <a:xfrm>
            <a:off x="6981291" y="-7149050"/>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28" name="TextBox 27">
            <a:extLst>
              <a:ext uri="{FF2B5EF4-FFF2-40B4-BE49-F238E27FC236}">
                <a16:creationId xmlns:a16="http://schemas.microsoft.com/office/drawing/2014/main" id="{8969A1AA-BC59-461C-AEA0-699DDA68C8E2}"/>
              </a:ext>
            </a:extLst>
          </p:cNvPr>
          <p:cNvSpPr txBox="1"/>
          <p:nvPr/>
        </p:nvSpPr>
        <p:spPr>
          <a:xfrm>
            <a:off x="7746802" y="163117"/>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É</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0" name="TextBox 29">
            <a:extLst>
              <a:ext uri="{FF2B5EF4-FFF2-40B4-BE49-F238E27FC236}">
                <a16:creationId xmlns:a16="http://schemas.microsoft.com/office/drawing/2014/main" id="{41B43047-80B4-407B-94C7-CA1F5F71D8D9}"/>
              </a:ext>
            </a:extLst>
          </p:cNvPr>
          <p:cNvSpPr txBox="1"/>
          <p:nvPr/>
        </p:nvSpPr>
        <p:spPr>
          <a:xfrm>
            <a:off x="8332686" y="-22706626"/>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2" name="TextBox 31">
            <a:extLst>
              <a:ext uri="{FF2B5EF4-FFF2-40B4-BE49-F238E27FC236}">
                <a16:creationId xmlns:a16="http://schemas.microsoft.com/office/drawing/2014/main" id="{7056DB79-CA53-411C-8F0F-BB00404C6C34}"/>
              </a:ext>
            </a:extLst>
          </p:cNvPr>
          <p:cNvSpPr txBox="1"/>
          <p:nvPr/>
        </p:nvSpPr>
        <p:spPr>
          <a:xfrm>
            <a:off x="8931595" y="-27282401"/>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4" name="TextBox 33">
            <a:extLst>
              <a:ext uri="{FF2B5EF4-FFF2-40B4-BE49-F238E27FC236}">
                <a16:creationId xmlns:a16="http://schemas.microsoft.com/office/drawing/2014/main" id="{94570F58-E9ED-4E67-B1B4-D74F56CC73B9}"/>
              </a:ext>
            </a:extLst>
          </p:cNvPr>
          <p:cNvSpPr txBox="1"/>
          <p:nvPr/>
        </p:nvSpPr>
        <p:spPr>
          <a:xfrm>
            <a:off x="9560755" y="-20847263"/>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6" name="TextBox 35">
            <a:extLst>
              <a:ext uri="{FF2B5EF4-FFF2-40B4-BE49-F238E27FC236}">
                <a16:creationId xmlns:a16="http://schemas.microsoft.com/office/drawing/2014/main" id="{9A3E2306-27C0-4C7A-87A2-3D5E0E47140C}"/>
              </a:ext>
            </a:extLst>
          </p:cNvPr>
          <p:cNvSpPr txBox="1"/>
          <p:nvPr/>
        </p:nvSpPr>
        <p:spPr>
          <a:xfrm>
            <a:off x="10158215" y="-8017048"/>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8" name="TextBox 37">
            <a:extLst>
              <a:ext uri="{FF2B5EF4-FFF2-40B4-BE49-F238E27FC236}">
                <a16:creationId xmlns:a16="http://schemas.microsoft.com/office/drawing/2014/main" id="{BA9B10C5-918F-4DDF-8C8E-A23EA8016936}"/>
              </a:ext>
            </a:extLst>
          </p:cNvPr>
          <p:cNvSpPr txBox="1"/>
          <p:nvPr/>
        </p:nvSpPr>
        <p:spPr>
          <a:xfrm>
            <a:off x="10803443" y="-38235412"/>
            <a:ext cx="1828800" cy="49028806"/>
          </a:xfrm>
          <a:prstGeom prst="rect">
            <a:avLst/>
          </a:prstGeom>
          <a:noFill/>
        </p:spPr>
        <p:txBody>
          <a:bodyPr wrap="square" rtlCol="0">
            <a:spAutoFit/>
          </a:bodyPr>
          <a:lstStyle/>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p>
          <a:p>
            <a:pPr algn="l"/>
            <a:r>
              <a:rPr lang="en-CA" sz="6000" dirty="0">
                <a:solidFill>
                  <a:schemeClr val="bg1"/>
                </a:solidFill>
                <a:latin typeface="Aharoni" panose="02010803020104030203" pitchFamily="2" charset="-79"/>
                <a:cs typeface="Aharoni" panose="02010803020104030203" pitchFamily="2" charset="-79"/>
              </a:rPr>
              <a:t>_</a:t>
            </a:r>
          </a:p>
          <a:p>
            <a:pPr algn="l"/>
            <a:r>
              <a:rPr lang="en-CA" sz="6000" dirty="0">
                <a:solidFill>
                  <a:schemeClr val="bg1"/>
                </a:solidFill>
                <a:latin typeface="Aharoni" panose="02010803020104030203" pitchFamily="2" charset="-79"/>
                <a:cs typeface="Aharoni" panose="02010803020104030203" pitchFamily="2" charset="-79"/>
              </a:rPr>
              <a:t>A</a:t>
            </a:r>
          </a:p>
          <a:p>
            <a:pPr algn="l"/>
            <a:r>
              <a:rPr lang="en-CA" sz="6000" dirty="0">
                <a:solidFill>
                  <a:schemeClr val="bg1"/>
                </a:solidFill>
                <a:latin typeface="Aharoni" panose="02010803020104030203" pitchFamily="2" charset="-79"/>
                <a:cs typeface="Aharoni" panose="02010803020104030203" pitchFamily="2" charset="-79"/>
              </a:rPr>
              <a:t>B</a:t>
            </a:r>
          </a:p>
          <a:p>
            <a:pPr algn="l"/>
            <a:r>
              <a:rPr lang="en-CA" sz="6000" dirty="0">
                <a:solidFill>
                  <a:schemeClr val="bg1"/>
                </a:solidFill>
                <a:latin typeface="Aharoni" panose="02010803020104030203" pitchFamily="2" charset="-79"/>
                <a:cs typeface="Aharoni" panose="02010803020104030203" pitchFamily="2" charset="-79"/>
              </a:rPr>
              <a:t>C</a:t>
            </a:r>
          </a:p>
          <a:p>
            <a:pPr algn="l"/>
            <a:r>
              <a:rPr lang="en-CA" sz="6000" dirty="0">
                <a:solidFill>
                  <a:schemeClr val="bg1"/>
                </a:solidFill>
                <a:latin typeface="Aharoni" panose="02010803020104030203" pitchFamily="2" charset="-79"/>
                <a:cs typeface="Aharoni" panose="02010803020104030203" pitchFamily="2" charset="-79"/>
              </a:rPr>
              <a:t>D</a:t>
            </a:r>
          </a:p>
          <a:p>
            <a:pPr algn="l"/>
            <a:r>
              <a:rPr lang="en-CA" sz="6000" dirty="0">
                <a:solidFill>
                  <a:schemeClr val="bg1"/>
                </a:solidFill>
                <a:latin typeface="Aharoni" panose="02010803020104030203" pitchFamily="2" charset="-79"/>
                <a:cs typeface="Aharoni" panose="02010803020104030203" pitchFamily="2" charset="-79"/>
              </a:rPr>
              <a:t>E</a:t>
            </a:r>
          </a:p>
          <a:p>
            <a:pPr algn="l"/>
            <a:r>
              <a:rPr lang="en-CA" sz="6000" dirty="0">
                <a:solidFill>
                  <a:schemeClr val="bg1"/>
                </a:solidFill>
                <a:latin typeface="Aharoni" panose="02010803020104030203" pitchFamily="2" charset="-79"/>
                <a:cs typeface="Aharoni" panose="02010803020104030203" pitchFamily="2" charset="-79"/>
              </a:rPr>
              <a:t>F</a:t>
            </a:r>
          </a:p>
          <a:p>
            <a:pPr algn="l"/>
            <a:r>
              <a:rPr lang="en-CA" sz="6000" dirty="0">
                <a:solidFill>
                  <a:schemeClr val="bg1"/>
                </a:solidFill>
                <a:latin typeface="Aharoni" panose="02010803020104030203" pitchFamily="2" charset="-79"/>
                <a:cs typeface="Aharoni" panose="02010803020104030203" pitchFamily="2" charset="-79"/>
              </a:rPr>
              <a:t>G</a:t>
            </a:r>
          </a:p>
          <a:p>
            <a:pPr algn="l"/>
            <a:r>
              <a:rPr lang="en-CA" sz="6000" dirty="0">
                <a:solidFill>
                  <a:schemeClr val="bg1"/>
                </a:solidFill>
                <a:latin typeface="Aharoni" panose="02010803020104030203" pitchFamily="2" charset="-79"/>
                <a:cs typeface="Aharoni" panose="02010803020104030203" pitchFamily="2" charset="-79"/>
              </a:rPr>
              <a:t>H</a:t>
            </a:r>
          </a:p>
          <a:p>
            <a:pPr algn="l"/>
            <a:r>
              <a:rPr lang="en-CA" sz="6000" dirty="0">
                <a:solidFill>
                  <a:schemeClr val="bg1"/>
                </a:solidFill>
                <a:latin typeface="Aharoni" panose="02010803020104030203" pitchFamily="2" charset="-79"/>
                <a:cs typeface="Aharoni" panose="02010803020104030203" pitchFamily="2" charset="-79"/>
              </a:rPr>
              <a:t>I</a:t>
            </a:r>
          </a:p>
          <a:p>
            <a:pPr algn="l"/>
            <a:r>
              <a:rPr lang="en-CA" sz="6000" dirty="0">
                <a:solidFill>
                  <a:schemeClr val="bg1"/>
                </a:solidFill>
                <a:latin typeface="Aharoni" panose="02010803020104030203" pitchFamily="2" charset="-79"/>
                <a:cs typeface="Aharoni" panose="02010803020104030203" pitchFamily="2" charset="-79"/>
              </a:rPr>
              <a:t>J</a:t>
            </a:r>
          </a:p>
          <a:p>
            <a:pPr algn="l"/>
            <a:r>
              <a:rPr lang="en-CA" sz="6000" dirty="0">
                <a:solidFill>
                  <a:schemeClr val="bg1"/>
                </a:solidFill>
                <a:latin typeface="Aharoni" panose="02010803020104030203" pitchFamily="2" charset="-79"/>
                <a:cs typeface="Aharoni" panose="02010803020104030203" pitchFamily="2" charset="-79"/>
              </a:rPr>
              <a:t>K</a:t>
            </a:r>
          </a:p>
          <a:p>
            <a:pPr algn="l"/>
            <a:r>
              <a:rPr lang="en-CA" sz="6000" dirty="0">
                <a:solidFill>
                  <a:schemeClr val="bg1"/>
                </a:solidFill>
                <a:latin typeface="Aharoni" panose="02010803020104030203" pitchFamily="2" charset="-79"/>
                <a:cs typeface="Aharoni" panose="02010803020104030203" pitchFamily="2" charset="-79"/>
              </a:rPr>
              <a:t>L</a:t>
            </a:r>
          </a:p>
          <a:p>
            <a:pPr algn="l"/>
            <a:r>
              <a:rPr lang="en-CA" sz="6000" dirty="0">
                <a:solidFill>
                  <a:schemeClr val="bg1"/>
                </a:solidFill>
                <a:latin typeface="Aharoni" panose="02010803020104030203" pitchFamily="2" charset="-79"/>
                <a:cs typeface="Aharoni" panose="02010803020104030203" pitchFamily="2" charset="-79"/>
              </a:rPr>
              <a:t>M</a:t>
            </a:r>
          </a:p>
          <a:p>
            <a:pPr algn="l"/>
            <a:r>
              <a:rPr lang="en-CA" sz="6000" dirty="0">
                <a:solidFill>
                  <a:schemeClr val="bg1"/>
                </a:solidFill>
                <a:latin typeface="Aharoni" panose="02010803020104030203" pitchFamily="2" charset="-79"/>
                <a:cs typeface="Aharoni" panose="02010803020104030203" pitchFamily="2" charset="-79"/>
              </a:rPr>
              <a:t>N</a:t>
            </a:r>
          </a:p>
          <a:p>
            <a:pPr algn="l"/>
            <a:r>
              <a:rPr lang="en-CA" sz="6000" dirty="0">
                <a:solidFill>
                  <a:schemeClr val="bg1"/>
                </a:solidFill>
                <a:latin typeface="Aharoni" panose="02010803020104030203" pitchFamily="2" charset="-79"/>
                <a:cs typeface="Aharoni" panose="02010803020104030203" pitchFamily="2" charset="-79"/>
              </a:rPr>
              <a:t>O</a:t>
            </a:r>
          </a:p>
          <a:p>
            <a:pPr algn="l"/>
            <a:r>
              <a:rPr lang="en-CA" sz="6000" dirty="0">
                <a:solidFill>
                  <a:schemeClr val="bg1"/>
                </a:solidFill>
                <a:latin typeface="Aharoni" panose="02010803020104030203" pitchFamily="2" charset="-79"/>
                <a:cs typeface="Aharoni" panose="02010803020104030203" pitchFamily="2" charset="-79"/>
              </a:rPr>
              <a:t>P</a:t>
            </a:r>
          </a:p>
          <a:p>
            <a:pPr algn="l"/>
            <a:r>
              <a:rPr lang="en-CA" sz="6000" dirty="0">
                <a:solidFill>
                  <a:schemeClr val="bg1"/>
                </a:solidFill>
                <a:latin typeface="Aharoni" panose="02010803020104030203" pitchFamily="2" charset="-79"/>
                <a:cs typeface="Aharoni" panose="02010803020104030203" pitchFamily="2" charset="-79"/>
              </a:rPr>
              <a:t>Q</a:t>
            </a:r>
          </a:p>
          <a:p>
            <a:pPr algn="l"/>
            <a:r>
              <a:rPr lang="en-CA" sz="6000" dirty="0">
                <a:solidFill>
                  <a:schemeClr val="bg1"/>
                </a:solidFill>
                <a:latin typeface="Aharoni" panose="02010803020104030203" pitchFamily="2" charset="-79"/>
                <a:cs typeface="Aharoni" panose="02010803020104030203" pitchFamily="2" charset="-79"/>
              </a:rPr>
              <a:t>R</a:t>
            </a:r>
          </a:p>
          <a:p>
            <a:pPr algn="l"/>
            <a:r>
              <a:rPr lang="en-CA" sz="6000" dirty="0">
                <a:solidFill>
                  <a:schemeClr val="bg1"/>
                </a:solidFill>
                <a:latin typeface="Aharoni" panose="02010803020104030203" pitchFamily="2" charset="-79"/>
                <a:cs typeface="Aharoni" panose="02010803020104030203" pitchFamily="2" charset="-79"/>
              </a:rPr>
              <a:t>S</a:t>
            </a:r>
          </a:p>
          <a:p>
            <a:pPr algn="l"/>
            <a:r>
              <a:rPr lang="en-CA" sz="6000" dirty="0">
                <a:solidFill>
                  <a:schemeClr val="bg1"/>
                </a:solidFill>
                <a:latin typeface="Aharoni" panose="02010803020104030203" pitchFamily="2" charset="-79"/>
                <a:cs typeface="Aharoni" panose="02010803020104030203" pitchFamily="2" charset="-79"/>
              </a:rPr>
              <a:t>T</a:t>
            </a:r>
          </a:p>
          <a:p>
            <a:pPr algn="l"/>
            <a:r>
              <a:rPr lang="en-CA" sz="6000" dirty="0">
                <a:solidFill>
                  <a:schemeClr val="bg1"/>
                </a:solidFill>
                <a:latin typeface="Aharoni" panose="02010803020104030203" pitchFamily="2" charset="-79"/>
                <a:cs typeface="Aharoni" panose="02010803020104030203" pitchFamily="2" charset="-79"/>
              </a:rPr>
              <a:t>U</a:t>
            </a:r>
          </a:p>
          <a:p>
            <a:pPr algn="l"/>
            <a:r>
              <a:rPr lang="en-CA" sz="6000" dirty="0">
                <a:solidFill>
                  <a:schemeClr val="bg1"/>
                </a:solidFill>
                <a:latin typeface="Aharoni" panose="02010803020104030203" pitchFamily="2" charset="-79"/>
                <a:cs typeface="Aharoni" panose="02010803020104030203" pitchFamily="2" charset="-79"/>
              </a:rPr>
              <a:t>V</a:t>
            </a:r>
          </a:p>
          <a:p>
            <a:pPr algn="l"/>
            <a:r>
              <a:rPr lang="en-CA" sz="6000" dirty="0">
                <a:solidFill>
                  <a:schemeClr val="bg1"/>
                </a:solidFill>
                <a:latin typeface="Aharoni" panose="02010803020104030203" pitchFamily="2" charset="-79"/>
                <a:cs typeface="Aharoni" panose="02010803020104030203" pitchFamily="2" charset="-79"/>
              </a:rPr>
              <a:t>W</a:t>
            </a:r>
          </a:p>
          <a:p>
            <a:pPr algn="l"/>
            <a:r>
              <a:rPr lang="en-CA" sz="6000" dirty="0">
                <a:solidFill>
                  <a:schemeClr val="bg1"/>
                </a:solidFill>
                <a:latin typeface="Aharoni" panose="02010803020104030203" pitchFamily="2" charset="-79"/>
                <a:cs typeface="Aharoni" panose="02010803020104030203" pitchFamily="2" charset="-79"/>
              </a:rPr>
              <a:t>X</a:t>
            </a:r>
          </a:p>
          <a:p>
            <a:pPr algn="l"/>
            <a:r>
              <a:rPr lang="en-CA" sz="6000" dirty="0">
                <a:solidFill>
                  <a:schemeClr val="bg1"/>
                </a:solidFill>
                <a:latin typeface="Aharoni" panose="02010803020104030203" pitchFamily="2" charset="-79"/>
                <a:cs typeface="Aharoni" panose="02010803020104030203" pitchFamily="2" charset="-79"/>
              </a:rPr>
              <a:t>Y</a:t>
            </a:r>
          </a:p>
          <a:p>
            <a:pPr algn="l"/>
            <a:r>
              <a:rPr lang="en-CA" sz="6000" dirty="0">
                <a:solidFill>
                  <a:schemeClr val="bg1"/>
                </a:solidFill>
                <a:latin typeface="Aharoni" panose="02010803020104030203" pitchFamily="2" charset="-79"/>
                <a:cs typeface="Aharoni" panose="02010803020104030203" pitchFamily="2" charset="-79"/>
              </a:rPr>
              <a:t>Z</a:t>
            </a:r>
            <a:endParaRPr lang="en-US" sz="6000" dirty="0">
              <a:solidFill>
                <a:schemeClr val="bg1"/>
              </a:solidFill>
              <a:latin typeface="Aharoni" panose="02010803020104030203" pitchFamily="2" charset="-79"/>
              <a:cs typeface="Aharoni" panose="02010803020104030203" pitchFamily="2" charset="-79"/>
            </a:endParaRPr>
          </a:p>
        </p:txBody>
      </p:sp>
      <p:sp>
        <p:nvSpPr>
          <p:cNvPr id="39" name="Rectangle 38">
            <a:extLst>
              <a:ext uri="{FF2B5EF4-FFF2-40B4-BE49-F238E27FC236}">
                <a16:creationId xmlns:a16="http://schemas.microsoft.com/office/drawing/2014/main" id="{814D05B9-8C88-47CB-B02E-4E5376C7B1DD}"/>
              </a:ext>
            </a:extLst>
          </p:cNvPr>
          <p:cNvSpPr/>
          <p:nvPr/>
        </p:nvSpPr>
        <p:spPr>
          <a:xfrm>
            <a:off x="3648857" y="1048060"/>
            <a:ext cx="8135892" cy="8959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47EC20E-DC0C-4726-A980-97794C03ACE2}"/>
              </a:ext>
            </a:extLst>
          </p:cNvPr>
          <p:cNvSpPr/>
          <p:nvPr/>
        </p:nvSpPr>
        <p:spPr>
          <a:xfrm>
            <a:off x="3678856" y="2972675"/>
            <a:ext cx="8135892" cy="8959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6DA331-81AB-4E22-946C-3AE67A173923}"/>
              </a:ext>
            </a:extLst>
          </p:cNvPr>
          <p:cNvSpPr/>
          <p:nvPr/>
        </p:nvSpPr>
        <p:spPr>
          <a:xfrm>
            <a:off x="3708855" y="4897290"/>
            <a:ext cx="8135892" cy="8959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272AF1B-F15F-4278-96B7-457C76C3A8BC}"/>
              </a:ext>
            </a:extLst>
          </p:cNvPr>
          <p:cNvSpPr/>
          <p:nvPr/>
        </p:nvSpPr>
        <p:spPr>
          <a:xfrm>
            <a:off x="3704765" y="6490882"/>
            <a:ext cx="8135892" cy="8959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Frame 3">
            <a:extLst>
              <a:ext uri="{FF2B5EF4-FFF2-40B4-BE49-F238E27FC236}">
                <a16:creationId xmlns:a16="http://schemas.microsoft.com/office/drawing/2014/main" id="{5C52DE15-E2AC-4951-966E-DEAAB0D5EF51}"/>
              </a:ext>
            </a:extLst>
          </p:cNvPr>
          <p:cNvSpPr/>
          <p:nvPr/>
        </p:nvSpPr>
        <p:spPr>
          <a:xfrm>
            <a:off x="3566587" y="3655246"/>
            <a:ext cx="8218162" cy="1242044"/>
          </a:xfrm>
          <a:prstGeom prst="frame">
            <a:avLst>
              <a:gd name="adj1" fmla="val 82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6" name="Multiplication Sign 5">
            <a:extLst>
              <a:ext uri="{FF2B5EF4-FFF2-40B4-BE49-F238E27FC236}">
                <a16:creationId xmlns:a16="http://schemas.microsoft.com/office/drawing/2014/main" id="{23A6490B-E916-4E0F-999D-3D7456802036}"/>
              </a:ext>
            </a:extLst>
          </p:cNvPr>
          <p:cNvSpPr/>
          <p:nvPr/>
        </p:nvSpPr>
        <p:spPr>
          <a:xfrm>
            <a:off x="1269842" y="-236224"/>
            <a:ext cx="12811651" cy="1828800"/>
          </a:xfrm>
          <a:prstGeom prst="mathMultiply">
            <a:avLst>
              <a:gd name="adj1" fmla="val 16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B9E4334C-D5E7-4C4F-B35D-1F38A96F2171}"/>
              </a:ext>
            </a:extLst>
          </p:cNvPr>
          <p:cNvSpPr/>
          <p:nvPr/>
        </p:nvSpPr>
        <p:spPr>
          <a:xfrm>
            <a:off x="1269842" y="1592165"/>
            <a:ext cx="12811651" cy="1828800"/>
          </a:xfrm>
          <a:prstGeom prst="mathMultiply">
            <a:avLst>
              <a:gd name="adj1" fmla="val 16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ication Sign 7">
            <a:extLst>
              <a:ext uri="{FF2B5EF4-FFF2-40B4-BE49-F238E27FC236}">
                <a16:creationId xmlns:a16="http://schemas.microsoft.com/office/drawing/2014/main" id="{E2A4F9BD-06A3-41AB-ADE2-AF0767E43C34}"/>
              </a:ext>
            </a:extLst>
          </p:cNvPr>
          <p:cNvSpPr/>
          <p:nvPr/>
        </p:nvSpPr>
        <p:spPr>
          <a:xfrm>
            <a:off x="1431605" y="5268042"/>
            <a:ext cx="12811651" cy="1828800"/>
          </a:xfrm>
          <a:prstGeom prst="mathMultiply">
            <a:avLst>
              <a:gd name="adj1" fmla="val 16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36233E-B43B-46E6-B140-D791223A15FF}"/>
              </a:ext>
            </a:extLst>
          </p:cNvPr>
          <p:cNvSpPr/>
          <p:nvPr/>
        </p:nvSpPr>
        <p:spPr>
          <a:xfrm>
            <a:off x="3827745" y="-743213"/>
            <a:ext cx="8135892" cy="8959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2FFE104-10B4-DF26-170A-C814E151CF86}"/>
              </a:ext>
            </a:extLst>
          </p:cNvPr>
          <p:cNvSpPr txBox="1"/>
          <p:nvPr/>
        </p:nvSpPr>
        <p:spPr>
          <a:xfrm>
            <a:off x="-6166125" y="498229"/>
            <a:ext cx="5817661" cy="5416868"/>
          </a:xfrm>
          <a:prstGeom prst="rect">
            <a:avLst/>
          </a:prstGeom>
          <a:noFill/>
        </p:spPr>
        <p:txBody>
          <a:bodyPr wrap="square">
            <a:spAutoFit/>
          </a:bodyPr>
          <a:lstStyle/>
          <a:p>
            <a:r>
              <a:rPr lang="en-CA" sz="3400" u="sng">
                <a:solidFill>
                  <a:schemeClr val="accent4"/>
                </a:solidFill>
                <a:latin typeface="Trade Gothic Inline" panose="020B0504030203020204" pitchFamily="34" charset="0"/>
                <a:cs typeface="Calibri"/>
              </a:rPr>
              <a:t>Simulations Physiques</a:t>
            </a:r>
          </a:p>
          <a:p>
            <a:endParaRPr lang="en-CA" sz="2400" u="sng">
              <a:solidFill>
                <a:schemeClr val="accent4"/>
              </a:solidFill>
              <a:latin typeface="Trade Gothic Next" panose="020B0503040303020004" pitchFamily="34" charset="0"/>
              <a:cs typeface="Calibri"/>
            </a:endParaRPr>
          </a:p>
          <a:p>
            <a:endParaRPr lang="en-CA" sz="2400" u="sng">
              <a:solidFill>
                <a:schemeClr val="accent4"/>
              </a:solidFill>
              <a:latin typeface="Trade Gothic Next" panose="020B0503040303020004" pitchFamily="34" charset="0"/>
              <a:cs typeface="Calibri"/>
            </a:endParaRPr>
          </a:p>
          <a:p>
            <a:pPr marL="342900" indent="-342900">
              <a:buFontTx/>
              <a:buChar char="-"/>
            </a:pPr>
            <a:r>
              <a:rPr lang="fr-FR" sz="2400">
                <a:solidFill>
                  <a:schemeClr val="accent4"/>
                </a:solidFill>
                <a:latin typeface="Trade Gothic Next" panose="020B0503040303020004" pitchFamily="34" charset="0"/>
                <a:cs typeface="Calibri"/>
              </a:rPr>
              <a:t>Ordinateurs quantiques seraient révolutionnaires pour</a:t>
            </a:r>
            <a:r>
              <a:rPr lang="en-CA" sz="2400">
                <a:solidFill>
                  <a:schemeClr val="accent4"/>
                </a:solidFill>
                <a:latin typeface="Trade Gothic Next" panose="020B0503040303020004" pitchFamily="34" charset="0"/>
                <a:cs typeface="Calibri"/>
              </a:rPr>
              <a:t>: </a:t>
            </a:r>
          </a:p>
          <a:p>
            <a:pPr marL="342900" indent="-342900">
              <a:buFontTx/>
              <a:buChar char="-"/>
            </a:pPr>
            <a:r>
              <a:rPr lang="fr-FR" sz="2400">
                <a:solidFill>
                  <a:schemeClr val="accent4"/>
                </a:solidFill>
                <a:latin typeface="Trade Gothic Next" panose="020B0503040303020004" pitchFamily="34" charset="0"/>
                <a:cs typeface="Calibri"/>
              </a:rPr>
              <a:t>Simulations médicales</a:t>
            </a:r>
            <a:endParaRPr lang="en-CA" sz="2400">
              <a:solidFill>
                <a:schemeClr val="accent4"/>
              </a:solidFill>
              <a:latin typeface="Trade Gothic Next" panose="020B0503040303020004" pitchFamily="34" charset="0"/>
              <a:cs typeface="Calibri"/>
            </a:endParaRPr>
          </a:p>
          <a:p>
            <a:pPr marL="342900" indent="-342900">
              <a:buFontTx/>
              <a:buChar char="-"/>
            </a:pPr>
            <a:r>
              <a:rPr lang="en-CA" sz="2400">
                <a:solidFill>
                  <a:schemeClr val="accent4"/>
                </a:solidFill>
                <a:latin typeface="Trade Gothic Next" panose="020B0503040303020004" pitchFamily="34" charset="0"/>
                <a:cs typeface="Calibri"/>
              </a:rPr>
              <a:t>Simulations </a:t>
            </a:r>
            <a:r>
              <a:rPr lang="fr-FR" sz="2400">
                <a:solidFill>
                  <a:schemeClr val="accent4"/>
                </a:solidFill>
                <a:latin typeface="Trade Gothic Next" panose="020B0503040303020004" pitchFamily="34" charset="0"/>
                <a:cs typeface="Calibri"/>
              </a:rPr>
              <a:t>chimiques </a:t>
            </a:r>
            <a:endParaRPr lang="en-CA" sz="2400">
              <a:solidFill>
                <a:schemeClr val="accent4"/>
              </a:solidFill>
              <a:latin typeface="Trade Gothic Next" panose="020B0503040303020004" pitchFamily="34" charset="0"/>
              <a:cs typeface="Calibri"/>
            </a:endParaRPr>
          </a:p>
          <a:p>
            <a:pPr marL="342900" indent="-342900">
              <a:buFontTx/>
              <a:buChar char="-"/>
            </a:pPr>
            <a:r>
              <a:rPr lang="en-CA" sz="2400">
                <a:solidFill>
                  <a:schemeClr val="accent4"/>
                </a:solidFill>
                <a:latin typeface="Trade Gothic Next" panose="020B0503040303020004" pitchFamily="34" charset="0"/>
                <a:cs typeface="Calibri"/>
              </a:rPr>
              <a:t>Simulations </a:t>
            </a:r>
            <a:r>
              <a:rPr lang="fr-FR" sz="2400">
                <a:solidFill>
                  <a:schemeClr val="accent4"/>
                </a:solidFill>
                <a:latin typeface="Trade Gothic Next" panose="020B0503040303020004" pitchFamily="34" charset="0"/>
                <a:cs typeface="Calibri"/>
              </a:rPr>
              <a:t>physiques</a:t>
            </a:r>
            <a:r>
              <a:rPr lang="en-CA" sz="2400">
                <a:solidFill>
                  <a:schemeClr val="accent4"/>
                </a:solidFill>
                <a:latin typeface="Trade Gothic Next" panose="020B0503040303020004" pitchFamily="34" charset="0"/>
                <a:cs typeface="Calibri"/>
              </a:rPr>
              <a:t> </a:t>
            </a:r>
          </a:p>
          <a:p>
            <a:pPr marL="342900" indent="-342900">
              <a:buFontTx/>
              <a:buChar char="-"/>
            </a:pPr>
            <a:endParaRPr lang="en-CA" sz="2400">
              <a:solidFill>
                <a:schemeClr val="accent4"/>
              </a:solidFill>
              <a:latin typeface="Trade Gothic Next" panose="020B0503040303020004" pitchFamily="34" charset="0"/>
              <a:cs typeface="Calibri"/>
            </a:endParaRPr>
          </a:p>
          <a:p>
            <a:pPr marL="342900" indent="-342900">
              <a:buFontTx/>
              <a:buChar char="-"/>
            </a:pPr>
            <a:r>
              <a:rPr lang="fr-FR" sz="2400">
                <a:solidFill>
                  <a:schemeClr val="accent4"/>
                </a:solidFill>
                <a:latin typeface="Trade Gothic Next" panose="020B0503040303020004" pitchFamily="34" charset="0"/>
                <a:cs typeface="Calibri"/>
              </a:rPr>
              <a:t>Ex: Aérodynamique, au lieu de calculer chaque particule d'air pour visualiser si objet est aérodynamique ou non, on pourrait tous les calculer en même temps</a:t>
            </a:r>
            <a:endParaRPr lang="en-CA" sz="2400">
              <a:solidFill>
                <a:schemeClr val="accent4"/>
              </a:solidFill>
              <a:latin typeface="Trade Gothic Next" panose="020B0503040303020004" pitchFamily="34" charset="0"/>
              <a:cs typeface="Calibri"/>
            </a:endParaRPr>
          </a:p>
        </p:txBody>
      </p:sp>
      <p:pic>
        <p:nvPicPr>
          <p:cNvPr id="21" name="Picture 20">
            <a:extLst>
              <a:ext uri="{FF2B5EF4-FFF2-40B4-BE49-F238E27FC236}">
                <a16:creationId xmlns:a16="http://schemas.microsoft.com/office/drawing/2014/main" id="{32073CDC-5B29-278B-D989-6E27001D6960}"/>
              </a:ext>
            </a:extLst>
          </p:cNvPr>
          <p:cNvPicPr>
            <a:picLocks noChangeAspect="1"/>
          </p:cNvPicPr>
          <p:nvPr/>
        </p:nvPicPr>
        <p:blipFill>
          <a:blip r:embed="rId2"/>
          <a:stretch>
            <a:fillRect/>
          </a:stretch>
        </p:blipFill>
        <p:spPr>
          <a:xfrm>
            <a:off x="12550260" y="1598182"/>
            <a:ext cx="5817660" cy="3303408"/>
          </a:xfrm>
          <a:prstGeom prst="rect">
            <a:avLst/>
          </a:prstGeom>
        </p:spPr>
      </p:pic>
    </p:spTree>
    <p:extLst>
      <p:ext uri="{BB962C8B-B14F-4D97-AF65-F5344CB8AC3E}">
        <p14:creationId xmlns:p14="http://schemas.microsoft.com/office/powerpoint/2010/main" val="354709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23BBBE7-57B0-4B38-8EF8-9A37661CF994}"/>
              </a:ext>
            </a:extLst>
          </p:cNvPr>
          <p:cNvSpPr txBox="1"/>
          <p:nvPr/>
        </p:nvSpPr>
        <p:spPr>
          <a:xfrm>
            <a:off x="157387" y="0"/>
            <a:ext cx="5817661" cy="5416868"/>
          </a:xfrm>
          <a:prstGeom prst="rect">
            <a:avLst/>
          </a:prstGeom>
          <a:noFill/>
        </p:spPr>
        <p:txBody>
          <a:bodyPr wrap="square">
            <a:spAutoFit/>
          </a:bodyPr>
          <a:lstStyle/>
          <a:p>
            <a:r>
              <a:rPr lang="en-CA" sz="3400" u="sng">
                <a:solidFill>
                  <a:schemeClr val="accent4"/>
                </a:solidFill>
                <a:latin typeface="Trade Gothic Inline" panose="020B0504030203020204" pitchFamily="34" charset="0"/>
                <a:cs typeface="Calibri"/>
              </a:rPr>
              <a:t>Simulations Physiques</a:t>
            </a:r>
          </a:p>
          <a:p>
            <a:endParaRPr lang="en-CA" sz="2400" u="sng">
              <a:solidFill>
                <a:schemeClr val="accent4"/>
              </a:solidFill>
              <a:latin typeface="Trade Gothic Next" panose="020B0503040303020004" pitchFamily="34" charset="0"/>
              <a:cs typeface="Calibri"/>
            </a:endParaRPr>
          </a:p>
          <a:p>
            <a:endParaRPr lang="en-CA" sz="2400" u="sng">
              <a:solidFill>
                <a:schemeClr val="accent4"/>
              </a:solidFill>
              <a:latin typeface="Trade Gothic Next" panose="020B0503040303020004" pitchFamily="34" charset="0"/>
              <a:cs typeface="Calibri"/>
            </a:endParaRPr>
          </a:p>
          <a:p>
            <a:pPr marL="342900" indent="-342900">
              <a:buFontTx/>
              <a:buChar char="-"/>
            </a:pPr>
            <a:r>
              <a:rPr lang="fr-FR" sz="2400">
                <a:solidFill>
                  <a:schemeClr val="accent4"/>
                </a:solidFill>
                <a:latin typeface="Trade Gothic Next" panose="020B0503040303020004" pitchFamily="34" charset="0"/>
                <a:cs typeface="Calibri"/>
              </a:rPr>
              <a:t>Ordinateurs quantiques seraient révolutionnaires pour</a:t>
            </a:r>
            <a:r>
              <a:rPr lang="en-CA" sz="2400">
                <a:solidFill>
                  <a:schemeClr val="accent4"/>
                </a:solidFill>
                <a:latin typeface="Trade Gothic Next" panose="020B0503040303020004" pitchFamily="34" charset="0"/>
                <a:cs typeface="Calibri"/>
              </a:rPr>
              <a:t>: </a:t>
            </a:r>
          </a:p>
          <a:p>
            <a:pPr marL="342900" indent="-342900">
              <a:buFontTx/>
              <a:buChar char="-"/>
            </a:pPr>
            <a:r>
              <a:rPr lang="fr-FR" sz="2400">
                <a:solidFill>
                  <a:schemeClr val="accent4"/>
                </a:solidFill>
                <a:latin typeface="Trade Gothic Next" panose="020B0503040303020004" pitchFamily="34" charset="0"/>
                <a:cs typeface="Calibri"/>
              </a:rPr>
              <a:t>Simulations médicales</a:t>
            </a:r>
            <a:endParaRPr lang="en-CA" sz="2400">
              <a:solidFill>
                <a:schemeClr val="accent4"/>
              </a:solidFill>
              <a:latin typeface="Trade Gothic Next" panose="020B0503040303020004" pitchFamily="34" charset="0"/>
              <a:cs typeface="Calibri"/>
            </a:endParaRPr>
          </a:p>
          <a:p>
            <a:pPr marL="342900" indent="-342900">
              <a:buFontTx/>
              <a:buChar char="-"/>
            </a:pPr>
            <a:r>
              <a:rPr lang="en-CA" sz="2400">
                <a:solidFill>
                  <a:schemeClr val="accent4"/>
                </a:solidFill>
                <a:latin typeface="Trade Gothic Next" panose="020B0503040303020004" pitchFamily="34" charset="0"/>
                <a:cs typeface="Calibri"/>
              </a:rPr>
              <a:t>Simulations </a:t>
            </a:r>
            <a:r>
              <a:rPr lang="fr-FR" sz="2400">
                <a:solidFill>
                  <a:schemeClr val="accent4"/>
                </a:solidFill>
                <a:latin typeface="Trade Gothic Next" panose="020B0503040303020004" pitchFamily="34" charset="0"/>
                <a:cs typeface="Calibri"/>
              </a:rPr>
              <a:t>chimiques </a:t>
            </a:r>
            <a:endParaRPr lang="en-CA" sz="2400">
              <a:solidFill>
                <a:schemeClr val="accent4"/>
              </a:solidFill>
              <a:latin typeface="Trade Gothic Next" panose="020B0503040303020004" pitchFamily="34" charset="0"/>
              <a:cs typeface="Calibri"/>
            </a:endParaRPr>
          </a:p>
          <a:p>
            <a:pPr marL="342900" indent="-342900">
              <a:buFontTx/>
              <a:buChar char="-"/>
            </a:pPr>
            <a:r>
              <a:rPr lang="en-CA" sz="2400">
                <a:solidFill>
                  <a:schemeClr val="accent4"/>
                </a:solidFill>
                <a:latin typeface="Trade Gothic Next" panose="020B0503040303020004" pitchFamily="34" charset="0"/>
                <a:cs typeface="Calibri"/>
              </a:rPr>
              <a:t>Simulations </a:t>
            </a:r>
            <a:r>
              <a:rPr lang="fr-FR" sz="2400">
                <a:solidFill>
                  <a:schemeClr val="accent4"/>
                </a:solidFill>
                <a:latin typeface="Trade Gothic Next" panose="020B0503040303020004" pitchFamily="34" charset="0"/>
                <a:cs typeface="Calibri"/>
              </a:rPr>
              <a:t>physiques</a:t>
            </a:r>
            <a:r>
              <a:rPr lang="en-CA" sz="2400">
                <a:solidFill>
                  <a:schemeClr val="accent4"/>
                </a:solidFill>
                <a:latin typeface="Trade Gothic Next" panose="020B0503040303020004" pitchFamily="34" charset="0"/>
                <a:cs typeface="Calibri"/>
              </a:rPr>
              <a:t> </a:t>
            </a:r>
          </a:p>
          <a:p>
            <a:pPr marL="342900" indent="-342900">
              <a:buFontTx/>
              <a:buChar char="-"/>
            </a:pPr>
            <a:endParaRPr lang="en-CA" sz="2400">
              <a:solidFill>
                <a:schemeClr val="accent4"/>
              </a:solidFill>
              <a:latin typeface="Trade Gothic Next" panose="020B0503040303020004" pitchFamily="34" charset="0"/>
              <a:cs typeface="Calibri"/>
            </a:endParaRPr>
          </a:p>
          <a:p>
            <a:pPr marL="342900" indent="-342900">
              <a:buFontTx/>
              <a:buChar char="-"/>
            </a:pPr>
            <a:r>
              <a:rPr lang="fr-FR" sz="2400">
                <a:solidFill>
                  <a:schemeClr val="accent4"/>
                </a:solidFill>
                <a:latin typeface="Trade Gothic Next" panose="020B0503040303020004" pitchFamily="34" charset="0"/>
                <a:cs typeface="Calibri"/>
              </a:rPr>
              <a:t>Ex: Aérodynamique, au lieu de calculer chaque particule d'air pour visualiser si objet est aérodynamique ou non, on pourrait tous les calculer en même temps</a:t>
            </a:r>
            <a:endParaRPr lang="en-CA" sz="2400">
              <a:solidFill>
                <a:schemeClr val="accent4"/>
              </a:solidFill>
              <a:latin typeface="Trade Gothic Next" panose="020B0503040303020004" pitchFamily="34" charset="0"/>
              <a:cs typeface="Calibri"/>
            </a:endParaRPr>
          </a:p>
        </p:txBody>
      </p:sp>
      <p:pic>
        <p:nvPicPr>
          <p:cNvPr id="3" name="Picture 2">
            <a:extLst>
              <a:ext uri="{FF2B5EF4-FFF2-40B4-BE49-F238E27FC236}">
                <a16:creationId xmlns:a16="http://schemas.microsoft.com/office/drawing/2014/main" id="{EA45E786-6D8E-CC55-A1C0-0D8AC1CF931F}"/>
              </a:ext>
            </a:extLst>
          </p:cNvPr>
          <p:cNvPicPr>
            <a:picLocks noChangeAspect="1"/>
          </p:cNvPicPr>
          <p:nvPr/>
        </p:nvPicPr>
        <p:blipFill>
          <a:blip r:embed="rId2"/>
          <a:stretch>
            <a:fillRect/>
          </a:stretch>
        </p:blipFill>
        <p:spPr>
          <a:xfrm>
            <a:off x="6096000" y="1901737"/>
            <a:ext cx="5817660" cy="3303408"/>
          </a:xfrm>
          <a:prstGeom prst="rect">
            <a:avLst/>
          </a:prstGeom>
        </p:spPr>
      </p:pic>
      <p:pic>
        <p:nvPicPr>
          <p:cNvPr id="4" name="Picture 14">
            <a:extLst>
              <a:ext uri="{FF2B5EF4-FFF2-40B4-BE49-F238E27FC236}">
                <a16:creationId xmlns:a16="http://schemas.microsoft.com/office/drawing/2014/main" id="{7DB759BC-8B19-51AB-9813-9DA1F763B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923" y="-6664730"/>
            <a:ext cx="4032250" cy="6424910"/>
          </a:xfrm>
          <a:prstGeom prst="rect">
            <a:avLst/>
          </a:prstGeom>
        </p:spPr>
      </p:pic>
    </p:spTree>
    <p:extLst>
      <p:ext uri="{BB962C8B-B14F-4D97-AF65-F5344CB8AC3E}">
        <p14:creationId xmlns:p14="http://schemas.microsoft.com/office/powerpoint/2010/main" val="297593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02AA6A-9C44-4483-B6D2-94EAC8619822}"/>
              </a:ext>
            </a:extLst>
          </p:cNvPr>
          <p:cNvPicPr>
            <a:picLocks noChangeAspect="1"/>
          </p:cNvPicPr>
          <p:nvPr/>
        </p:nvPicPr>
        <p:blipFill>
          <a:blip r:embed="rId2"/>
          <a:stretch>
            <a:fillRect/>
          </a:stretch>
        </p:blipFill>
        <p:spPr>
          <a:xfrm>
            <a:off x="-9691410" y="-11231761"/>
            <a:ext cx="31574819" cy="31574819"/>
          </a:xfrm>
          <a:prstGeom prst="rect">
            <a:avLst/>
          </a:prstGeom>
        </p:spPr>
      </p:pic>
      <p:pic>
        <p:nvPicPr>
          <p:cNvPr id="2" name="Picture 1">
            <a:extLst>
              <a:ext uri="{FF2B5EF4-FFF2-40B4-BE49-F238E27FC236}">
                <a16:creationId xmlns:a16="http://schemas.microsoft.com/office/drawing/2014/main" id="{9BFBF9B1-0F6F-43A6-AAA7-64697D4A8E94}"/>
              </a:ext>
            </a:extLst>
          </p:cNvPr>
          <p:cNvPicPr>
            <a:picLocks noChangeAspect="1"/>
          </p:cNvPicPr>
          <p:nvPr/>
        </p:nvPicPr>
        <p:blipFill>
          <a:blip r:embed="rId3"/>
          <a:stretch>
            <a:fillRect/>
          </a:stretch>
        </p:blipFill>
        <p:spPr>
          <a:xfrm rot="5400000">
            <a:off x="6073139" y="3406140"/>
            <a:ext cx="45719" cy="45719"/>
          </a:xfrm>
          <a:prstGeom prst="rect">
            <a:avLst/>
          </a:prstGeom>
        </p:spPr>
      </p:pic>
      <p:grpSp>
        <p:nvGrpSpPr>
          <p:cNvPr id="22" name="Group 21">
            <a:extLst>
              <a:ext uri="{FF2B5EF4-FFF2-40B4-BE49-F238E27FC236}">
                <a16:creationId xmlns:a16="http://schemas.microsoft.com/office/drawing/2014/main" id="{67CA9BDA-6F1E-43FB-8CDF-F2A7075E8C4F}"/>
              </a:ext>
            </a:extLst>
          </p:cNvPr>
          <p:cNvGrpSpPr/>
          <p:nvPr/>
        </p:nvGrpSpPr>
        <p:grpSpPr>
          <a:xfrm>
            <a:off x="6027418" y="3360410"/>
            <a:ext cx="137157" cy="137799"/>
            <a:chOff x="6027418" y="3360410"/>
            <a:chExt cx="137157" cy="137799"/>
          </a:xfrm>
        </p:grpSpPr>
        <p:pic>
          <p:nvPicPr>
            <p:cNvPr id="3" name="Picture 2">
              <a:extLst>
                <a:ext uri="{FF2B5EF4-FFF2-40B4-BE49-F238E27FC236}">
                  <a16:creationId xmlns:a16="http://schemas.microsoft.com/office/drawing/2014/main" id="{CBCF2F01-46FE-4535-9DEE-A3632800690E}"/>
                </a:ext>
              </a:extLst>
            </p:cNvPr>
            <p:cNvPicPr>
              <a:picLocks noChangeAspect="1"/>
            </p:cNvPicPr>
            <p:nvPr/>
          </p:nvPicPr>
          <p:blipFill>
            <a:blip r:embed="rId3"/>
            <a:stretch>
              <a:fillRect/>
            </a:stretch>
          </p:blipFill>
          <p:spPr>
            <a:xfrm rot="5400000">
              <a:off x="6073139" y="3360421"/>
              <a:ext cx="45719" cy="45719"/>
            </a:xfrm>
            <a:prstGeom prst="rect">
              <a:avLst/>
            </a:prstGeom>
          </p:spPr>
        </p:pic>
        <p:pic>
          <p:nvPicPr>
            <p:cNvPr id="7" name="Picture 6">
              <a:extLst>
                <a:ext uri="{FF2B5EF4-FFF2-40B4-BE49-F238E27FC236}">
                  <a16:creationId xmlns:a16="http://schemas.microsoft.com/office/drawing/2014/main" id="{0FEC56D9-D555-42D0-B948-FC34AEE1A649}"/>
                </a:ext>
              </a:extLst>
            </p:cNvPr>
            <p:cNvPicPr>
              <a:picLocks noChangeAspect="1"/>
            </p:cNvPicPr>
            <p:nvPr/>
          </p:nvPicPr>
          <p:blipFill>
            <a:blip r:embed="rId3"/>
            <a:stretch>
              <a:fillRect/>
            </a:stretch>
          </p:blipFill>
          <p:spPr>
            <a:xfrm rot="5400000">
              <a:off x="6027420" y="3360420"/>
              <a:ext cx="45719" cy="45719"/>
            </a:xfrm>
            <a:prstGeom prst="rect">
              <a:avLst/>
            </a:prstGeom>
          </p:spPr>
        </p:pic>
        <p:pic>
          <p:nvPicPr>
            <p:cNvPr id="9" name="Picture 8">
              <a:extLst>
                <a:ext uri="{FF2B5EF4-FFF2-40B4-BE49-F238E27FC236}">
                  <a16:creationId xmlns:a16="http://schemas.microsoft.com/office/drawing/2014/main" id="{2DB1E171-CF42-408B-9D98-353B16E267D7}"/>
                </a:ext>
              </a:extLst>
            </p:cNvPr>
            <p:cNvPicPr>
              <a:picLocks noChangeAspect="1"/>
            </p:cNvPicPr>
            <p:nvPr/>
          </p:nvPicPr>
          <p:blipFill>
            <a:blip r:embed="rId3"/>
            <a:stretch>
              <a:fillRect/>
            </a:stretch>
          </p:blipFill>
          <p:spPr>
            <a:xfrm rot="5400000">
              <a:off x="6027419" y="3406455"/>
              <a:ext cx="45719" cy="45719"/>
            </a:xfrm>
            <a:prstGeom prst="rect">
              <a:avLst/>
            </a:prstGeom>
          </p:spPr>
        </p:pic>
        <p:pic>
          <p:nvPicPr>
            <p:cNvPr id="11" name="Picture 10">
              <a:extLst>
                <a:ext uri="{FF2B5EF4-FFF2-40B4-BE49-F238E27FC236}">
                  <a16:creationId xmlns:a16="http://schemas.microsoft.com/office/drawing/2014/main" id="{CC91E73A-A28B-47CC-8647-57157939BC31}"/>
                </a:ext>
              </a:extLst>
            </p:cNvPr>
            <p:cNvPicPr>
              <a:picLocks noChangeAspect="1"/>
            </p:cNvPicPr>
            <p:nvPr/>
          </p:nvPicPr>
          <p:blipFill>
            <a:blip r:embed="rId3"/>
            <a:stretch>
              <a:fillRect/>
            </a:stretch>
          </p:blipFill>
          <p:spPr>
            <a:xfrm rot="5400000">
              <a:off x="6027418" y="3452490"/>
              <a:ext cx="45719" cy="45719"/>
            </a:xfrm>
            <a:prstGeom prst="rect">
              <a:avLst/>
            </a:prstGeom>
          </p:spPr>
        </p:pic>
        <p:pic>
          <p:nvPicPr>
            <p:cNvPr id="13" name="Picture 12">
              <a:extLst>
                <a:ext uri="{FF2B5EF4-FFF2-40B4-BE49-F238E27FC236}">
                  <a16:creationId xmlns:a16="http://schemas.microsoft.com/office/drawing/2014/main" id="{DDCE1A91-E7C1-4F52-B5CE-22FD53FC96CF}"/>
                </a:ext>
              </a:extLst>
            </p:cNvPr>
            <p:cNvPicPr>
              <a:picLocks noChangeAspect="1"/>
            </p:cNvPicPr>
            <p:nvPr/>
          </p:nvPicPr>
          <p:blipFill>
            <a:blip r:embed="rId3"/>
            <a:stretch>
              <a:fillRect/>
            </a:stretch>
          </p:blipFill>
          <p:spPr>
            <a:xfrm rot="5400000">
              <a:off x="6073137" y="3452489"/>
              <a:ext cx="45719" cy="45719"/>
            </a:xfrm>
            <a:prstGeom prst="rect">
              <a:avLst/>
            </a:prstGeom>
          </p:spPr>
        </p:pic>
        <p:pic>
          <p:nvPicPr>
            <p:cNvPr id="17" name="Picture 16">
              <a:extLst>
                <a:ext uri="{FF2B5EF4-FFF2-40B4-BE49-F238E27FC236}">
                  <a16:creationId xmlns:a16="http://schemas.microsoft.com/office/drawing/2014/main" id="{AA520F24-6B0B-46C6-96C5-40EC90D493A2}"/>
                </a:ext>
              </a:extLst>
            </p:cNvPr>
            <p:cNvPicPr>
              <a:picLocks noChangeAspect="1"/>
            </p:cNvPicPr>
            <p:nvPr/>
          </p:nvPicPr>
          <p:blipFill>
            <a:blip r:embed="rId3"/>
            <a:stretch>
              <a:fillRect/>
            </a:stretch>
          </p:blipFill>
          <p:spPr>
            <a:xfrm rot="5400000">
              <a:off x="6118856" y="3452488"/>
              <a:ext cx="45719" cy="45719"/>
            </a:xfrm>
            <a:prstGeom prst="rect">
              <a:avLst/>
            </a:prstGeom>
          </p:spPr>
        </p:pic>
        <p:pic>
          <p:nvPicPr>
            <p:cNvPr id="19" name="Picture 18">
              <a:extLst>
                <a:ext uri="{FF2B5EF4-FFF2-40B4-BE49-F238E27FC236}">
                  <a16:creationId xmlns:a16="http://schemas.microsoft.com/office/drawing/2014/main" id="{0968A85C-BEE5-461C-B7E5-B6B039D3040F}"/>
                </a:ext>
              </a:extLst>
            </p:cNvPr>
            <p:cNvPicPr>
              <a:picLocks noChangeAspect="1"/>
            </p:cNvPicPr>
            <p:nvPr/>
          </p:nvPicPr>
          <p:blipFill>
            <a:blip r:embed="rId3"/>
            <a:stretch>
              <a:fillRect/>
            </a:stretch>
          </p:blipFill>
          <p:spPr>
            <a:xfrm rot="5400000">
              <a:off x="6118854" y="3406449"/>
              <a:ext cx="45719" cy="45719"/>
            </a:xfrm>
            <a:prstGeom prst="rect">
              <a:avLst/>
            </a:prstGeom>
          </p:spPr>
        </p:pic>
        <p:pic>
          <p:nvPicPr>
            <p:cNvPr id="21" name="Picture 20">
              <a:extLst>
                <a:ext uri="{FF2B5EF4-FFF2-40B4-BE49-F238E27FC236}">
                  <a16:creationId xmlns:a16="http://schemas.microsoft.com/office/drawing/2014/main" id="{725927A5-DC09-49E7-A580-782FA43294AE}"/>
                </a:ext>
              </a:extLst>
            </p:cNvPr>
            <p:cNvPicPr>
              <a:picLocks noChangeAspect="1"/>
            </p:cNvPicPr>
            <p:nvPr/>
          </p:nvPicPr>
          <p:blipFill>
            <a:blip r:embed="rId3"/>
            <a:stretch>
              <a:fillRect/>
            </a:stretch>
          </p:blipFill>
          <p:spPr>
            <a:xfrm rot="5400000">
              <a:off x="6118852" y="3360410"/>
              <a:ext cx="45719" cy="45719"/>
            </a:xfrm>
            <a:prstGeom prst="rect">
              <a:avLst/>
            </a:prstGeom>
          </p:spPr>
        </p:pic>
      </p:grpSp>
      <p:sp>
        <p:nvSpPr>
          <p:cNvPr id="4" name="Rectangle 3">
            <a:extLst>
              <a:ext uri="{FF2B5EF4-FFF2-40B4-BE49-F238E27FC236}">
                <a16:creationId xmlns:a16="http://schemas.microsoft.com/office/drawing/2014/main" id="{01896BA6-4251-4EB3-8BAB-4CD1A3F0F31A}"/>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35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23BBBE7-57B0-4B38-8EF8-9A37661CF994}"/>
              </a:ext>
            </a:extLst>
          </p:cNvPr>
          <p:cNvSpPr txBox="1"/>
          <p:nvPr/>
        </p:nvSpPr>
        <p:spPr>
          <a:xfrm>
            <a:off x="0" y="7446695"/>
            <a:ext cx="5817661" cy="5416868"/>
          </a:xfrm>
          <a:prstGeom prst="rect">
            <a:avLst/>
          </a:prstGeom>
          <a:noFill/>
        </p:spPr>
        <p:txBody>
          <a:bodyPr wrap="square">
            <a:spAutoFit/>
          </a:bodyPr>
          <a:lstStyle/>
          <a:p>
            <a:r>
              <a:rPr lang="en-CA" sz="3400" u="sng">
                <a:solidFill>
                  <a:schemeClr val="accent4"/>
                </a:solidFill>
                <a:latin typeface="Trade Gothic Inline" panose="020B0504030203020204" pitchFamily="34" charset="0"/>
                <a:cs typeface="Calibri"/>
              </a:rPr>
              <a:t>Simulations Physiques</a:t>
            </a:r>
          </a:p>
          <a:p>
            <a:endParaRPr lang="en-CA" sz="2400" u="sng">
              <a:solidFill>
                <a:schemeClr val="accent4"/>
              </a:solidFill>
              <a:latin typeface="Trade Gothic Next" panose="020B0503040303020004" pitchFamily="34" charset="0"/>
              <a:cs typeface="Calibri"/>
            </a:endParaRPr>
          </a:p>
          <a:p>
            <a:endParaRPr lang="en-CA" sz="2400" u="sng">
              <a:solidFill>
                <a:schemeClr val="accent4"/>
              </a:solidFill>
              <a:latin typeface="Trade Gothic Next" panose="020B0503040303020004" pitchFamily="34" charset="0"/>
              <a:cs typeface="Calibri"/>
            </a:endParaRPr>
          </a:p>
          <a:p>
            <a:pPr marL="342900" indent="-342900">
              <a:buFontTx/>
              <a:buChar char="-"/>
            </a:pPr>
            <a:r>
              <a:rPr lang="fr-FR" sz="2400">
                <a:solidFill>
                  <a:schemeClr val="accent4"/>
                </a:solidFill>
                <a:latin typeface="Trade Gothic Next" panose="020B0503040303020004" pitchFamily="34" charset="0"/>
                <a:cs typeface="Calibri"/>
              </a:rPr>
              <a:t>Ordinateurs quantiques seraient révolutionnaires pour</a:t>
            </a:r>
            <a:r>
              <a:rPr lang="en-CA" sz="2400">
                <a:solidFill>
                  <a:schemeClr val="accent4"/>
                </a:solidFill>
                <a:latin typeface="Trade Gothic Next" panose="020B0503040303020004" pitchFamily="34" charset="0"/>
                <a:cs typeface="Calibri"/>
              </a:rPr>
              <a:t>: </a:t>
            </a:r>
          </a:p>
          <a:p>
            <a:pPr marL="342900" indent="-342900">
              <a:buFontTx/>
              <a:buChar char="-"/>
            </a:pPr>
            <a:r>
              <a:rPr lang="fr-FR" sz="2400">
                <a:solidFill>
                  <a:schemeClr val="accent4"/>
                </a:solidFill>
                <a:latin typeface="Trade Gothic Next" panose="020B0503040303020004" pitchFamily="34" charset="0"/>
                <a:cs typeface="Calibri"/>
              </a:rPr>
              <a:t>Simulations médicales</a:t>
            </a:r>
            <a:endParaRPr lang="en-CA" sz="2400">
              <a:solidFill>
                <a:schemeClr val="accent4"/>
              </a:solidFill>
              <a:latin typeface="Trade Gothic Next" panose="020B0503040303020004" pitchFamily="34" charset="0"/>
              <a:cs typeface="Calibri"/>
            </a:endParaRPr>
          </a:p>
          <a:p>
            <a:pPr marL="342900" indent="-342900">
              <a:buFontTx/>
              <a:buChar char="-"/>
            </a:pPr>
            <a:r>
              <a:rPr lang="en-CA" sz="2400">
                <a:solidFill>
                  <a:schemeClr val="accent4"/>
                </a:solidFill>
                <a:latin typeface="Trade Gothic Next" panose="020B0503040303020004" pitchFamily="34" charset="0"/>
                <a:cs typeface="Calibri"/>
              </a:rPr>
              <a:t>Simulations </a:t>
            </a:r>
            <a:r>
              <a:rPr lang="fr-FR" sz="2400">
                <a:solidFill>
                  <a:schemeClr val="accent4"/>
                </a:solidFill>
                <a:latin typeface="Trade Gothic Next" panose="020B0503040303020004" pitchFamily="34" charset="0"/>
                <a:cs typeface="Calibri"/>
              </a:rPr>
              <a:t>chimiques </a:t>
            </a:r>
            <a:endParaRPr lang="en-CA" sz="2400">
              <a:solidFill>
                <a:schemeClr val="accent4"/>
              </a:solidFill>
              <a:latin typeface="Trade Gothic Next" panose="020B0503040303020004" pitchFamily="34" charset="0"/>
              <a:cs typeface="Calibri"/>
            </a:endParaRPr>
          </a:p>
          <a:p>
            <a:pPr marL="342900" indent="-342900">
              <a:buFontTx/>
              <a:buChar char="-"/>
            </a:pPr>
            <a:r>
              <a:rPr lang="en-CA" sz="2400">
                <a:solidFill>
                  <a:schemeClr val="accent4"/>
                </a:solidFill>
                <a:latin typeface="Trade Gothic Next" panose="020B0503040303020004" pitchFamily="34" charset="0"/>
                <a:cs typeface="Calibri"/>
              </a:rPr>
              <a:t>Simulations </a:t>
            </a:r>
            <a:r>
              <a:rPr lang="fr-FR" sz="2400">
                <a:solidFill>
                  <a:schemeClr val="accent4"/>
                </a:solidFill>
                <a:latin typeface="Trade Gothic Next" panose="020B0503040303020004" pitchFamily="34" charset="0"/>
                <a:cs typeface="Calibri"/>
              </a:rPr>
              <a:t>physiques</a:t>
            </a:r>
            <a:r>
              <a:rPr lang="en-CA" sz="2400">
                <a:solidFill>
                  <a:schemeClr val="accent4"/>
                </a:solidFill>
                <a:latin typeface="Trade Gothic Next" panose="020B0503040303020004" pitchFamily="34" charset="0"/>
                <a:cs typeface="Calibri"/>
              </a:rPr>
              <a:t> </a:t>
            </a:r>
          </a:p>
          <a:p>
            <a:pPr marL="342900" indent="-342900">
              <a:buFontTx/>
              <a:buChar char="-"/>
            </a:pPr>
            <a:endParaRPr lang="en-CA" sz="2400">
              <a:solidFill>
                <a:schemeClr val="accent4"/>
              </a:solidFill>
              <a:latin typeface="Trade Gothic Next" panose="020B0503040303020004" pitchFamily="34" charset="0"/>
              <a:cs typeface="Calibri"/>
            </a:endParaRPr>
          </a:p>
          <a:p>
            <a:pPr marL="342900" indent="-342900">
              <a:buFontTx/>
              <a:buChar char="-"/>
            </a:pPr>
            <a:r>
              <a:rPr lang="fr-FR" sz="2400">
                <a:solidFill>
                  <a:schemeClr val="accent4"/>
                </a:solidFill>
                <a:latin typeface="Trade Gothic Next" panose="020B0503040303020004" pitchFamily="34" charset="0"/>
                <a:cs typeface="Calibri"/>
              </a:rPr>
              <a:t>Ex: Aérodynamique, au lieu de calculer chaque particule d'air pour visualiser si objet est aérodynamique ou non, on pourrait tous les calculer en même temps</a:t>
            </a:r>
            <a:endParaRPr lang="en-CA" sz="2400">
              <a:solidFill>
                <a:schemeClr val="accent4"/>
              </a:solidFill>
              <a:latin typeface="Trade Gothic Next" panose="020B0503040303020004" pitchFamily="34" charset="0"/>
              <a:cs typeface="Calibri"/>
            </a:endParaRPr>
          </a:p>
        </p:txBody>
      </p:sp>
      <p:pic>
        <p:nvPicPr>
          <p:cNvPr id="3" name="Picture 2">
            <a:extLst>
              <a:ext uri="{FF2B5EF4-FFF2-40B4-BE49-F238E27FC236}">
                <a16:creationId xmlns:a16="http://schemas.microsoft.com/office/drawing/2014/main" id="{EA45E786-6D8E-CC55-A1C0-0D8AC1CF931F}"/>
              </a:ext>
            </a:extLst>
          </p:cNvPr>
          <p:cNvPicPr>
            <a:picLocks noChangeAspect="1"/>
          </p:cNvPicPr>
          <p:nvPr/>
        </p:nvPicPr>
        <p:blipFill>
          <a:blip r:embed="rId2"/>
          <a:stretch>
            <a:fillRect/>
          </a:stretch>
        </p:blipFill>
        <p:spPr>
          <a:xfrm>
            <a:off x="5817661" y="8503425"/>
            <a:ext cx="5817660" cy="3303408"/>
          </a:xfrm>
          <a:prstGeom prst="rect">
            <a:avLst/>
          </a:prstGeom>
        </p:spPr>
      </p:pic>
      <p:pic>
        <p:nvPicPr>
          <p:cNvPr id="5" name="Picture 14">
            <a:extLst>
              <a:ext uri="{FF2B5EF4-FFF2-40B4-BE49-F238E27FC236}">
                <a16:creationId xmlns:a16="http://schemas.microsoft.com/office/drawing/2014/main" id="{4B390A37-C1A0-7E0D-A187-17C7A49B3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536" y="216545"/>
            <a:ext cx="4032250" cy="6424910"/>
          </a:xfrm>
          <a:prstGeom prst="rect">
            <a:avLst/>
          </a:prstGeom>
        </p:spPr>
      </p:pic>
    </p:spTree>
    <p:extLst>
      <p:ext uri="{BB962C8B-B14F-4D97-AF65-F5344CB8AC3E}">
        <p14:creationId xmlns:p14="http://schemas.microsoft.com/office/powerpoint/2010/main" val="417468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923B-2756-46C0-A502-CA7E55C9E298}"/>
              </a:ext>
            </a:extLst>
          </p:cNvPr>
          <p:cNvSpPr>
            <a:spLocks noGrp="1"/>
          </p:cNvSpPr>
          <p:nvPr>
            <p:ph type="title"/>
          </p:nvPr>
        </p:nvSpPr>
        <p:spPr>
          <a:xfrm>
            <a:off x="0" y="18255"/>
            <a:ext cx="10515600" cy="584995"/>
          </a:xfrm>
        </p:spPr>
        <p:txBody>
          <a:bodyPr>
            <a:normAutofit fontScale="90000"/>
          </a:bodyPr>
          <a:lstStyle/>
          <a:p>
            <a:r>
              <a:rPr lang="en-CA" u="sng">
                <a:solidFill>
                  <a:schemeClr val="accent4"/>
                </a:solidFill>
                <a:latin typeface="Trade Gothic Inline" panose="020B0504030203020204" pitchFamily="34" charset="0"/>
              </a:rPr>
              <a:t>Sources</a:t>
            </a:r>
            <a:endParaRPr lang="en-US" u="sng">
              <a:solidFill>
                <a:schemeClr val="accent4"/>
              </a:solidFill>
              <a:latin typeface="Trade Gothic Inline" panose="020B0504030203020204" pitchFamily="34" charset="0"/>
            </a:endParaRPr>
          </a:p>
        </p:txBody>
      </p:sp>
      <p:sp>
        <p:nvSpPr>
          <p:cNvPr id="4" name="TextBox 3">
            <a:extLst>
              <a:ext uri="{FF2B5EF4-FFF2-40B4-BE49-F238E27FC236}">
                <a16:creationId xmlns:a16="http://schemas.microsoft.com/office/drawing/2014/main" id="{CA5E8C4F-6142-44AC-9079-FF050D111001}"/>
              </a:ext>
            </a:extLst>
          </p:cNvPr>
          <p:cNvSpPr txBox="1"/>
          <p:nvPr/>
        </p:nvSpPr>
        <p:spPr>
          <a:xfrm>
            <a:off x="0" y="603250"/>
            <a:ext cx="5524500" cy="5693866"/>
          </a:xfrm>
          <a:prstGeom prst="rect">
            <a:avLst/>
          </a:prstGeom>
          <a:noFill/>
        </p:spPr>
        <p:txBody>
          <a:bodyPr wrap="square" lIns="91440" tIns="45720" rIns="91440" bIns="45720" rtlCol="0" anchor="t">
            <a:spAutoFit/>
          </a:bodyPr>
          <a:lstStyle/>
          <a:p>
            <a:r>
              <a:rPr lang="en-CA" sz="1300" b="0" i="0" u="none" strike="noStrike">
                <a:solidFill>
                  <a:schemeClr val="accent4"/>
                </a:solidFill>
                <a:effectLst/>
                <a:latin typeface="Trade Gothic Next" panose="020B0503040303020004" pitchFamily="34" charset="0"/>
                <a:cs typeface="Arial"/>
              </a:rPr>
              <a:t>*Les sources </a:t>
            </a:r>
            <a:r>
              <a:rPr lang="en-CA" sz="1300" b="0" i="0" u="none" strike="noStrike" err="1">
                <a:solidFill>
                  <a:schemeClr val="accent4"/>
                </a:solidFill>
                <a:effectLst/>
                <a:latin typeface="Trade Gothic Next" panose="020B0503040303020004" pitchFamily="34" charset="0"/>
                <a:cs typeface="Arial"/>
              </a:rPr>
              <a:t>ci-dessous</a:t>
            </a:r>
            <a:r>
              <a:rPr lang="en-CA" sz="1300" b="0" i="0" u="none" strike="noStrike">
                <a:solidFill>
                  <a:schemeClr val="accent4"/>
                </a:solidFill>
                <a:effectLst/>
                <a:latin typeface="Trade Gothic Next" panose="020B0503040303020004" pitchFamily="34" charset="0"/>
                <a:cs typeface="Arial"/>
              </a:rPr>
              <a:t> </a:t>
            </a:r>
            <a:r>
              <a:rPr lang="en-CA" sz="1300" b="0" i="0" u="none" strike="noStrike" err="1">
                <a:solidFill>
                  <a:schemeClr val="accent4"/>
                </a:solidFill>
                <a:effectLst/>
                <a:latin typeface="Trade Gothic Next" panose="020B0503040303020004" pitchFamily="34" charset="0"/>
                <a:cs typeface="Arial"/>
              </a:rPr>
              <a:t>proviennent</a:t>
            </a:r>
            <a:r>
              <a:rPr lang="en-CA" sz="1300" b="0" i="0" u="none" strike="noStrike">
                <a:solidFill>
                  <a:schemeClr val="accent4"/>
                </a:solidFill>
                <a:effectLst/>
                <a:latin typeface="Trade Gothic Next" panose="020B0503040303020004" pitchFamily="34" charset="0"/>
                <a:cs typeface="Arial"/>
              </a:rPr>
              <a:t> de sources </a:t>
            </a:r>
            <a:r>
              <a:rPr lang="en-CA" sz="1300" b="0" i="0" u="none" strike="noStrike" err="1">
                <a:solidFill>
                  <a:schemeClr val="accent4"/>
                </a:solidFill>
                <a:effectLst/>
                <a:latin typeface="Trade Gothic Next" panose="020B0503040303020004" pitchFamily="34" charset="0"/>
                <a:cs typeface="Arial"/>
              </a:rPr>
              <a:t>majoritairement</a:t>
            </a:r>
            <a:r>
              <a:rPr lang="en-CA" sz="1300" b="0" i="0" u="none" strike="noStrike">
                <a:solidFill>
                  <a:schemeClr val="accent4"/>
                </a:solidFill>
                <a:effectLst/>
                <a:latin typeface="Trade Gothic Next" panose="020B0503040303020004" pitchFamily="34" charset="0"/>
                <a:cs typeface="Arial"/>
              </a:rPr>
              <a:t> anglophone, </a:t>
            </a:r>
            <a:r>
              <a:rPr lang="en-CA" sz="1300" b="0" i="0" u="none" strike="noStrike" err="1">
                <a:solidFill>
                  <a:schemeClr val="accent4"/>
                </a:solidFill>
                <a:effectLst/>
                <a:latin typeface="Trade Gothic Next" panose="020B0503040303020004" pitchFamily="34" charset="0"/>
                <a:cs typeface="Arial"/>
              </a:rPr>
              <a:t>mais</a:t>
            </a:r>
            <a:r>
              <a:rPr lang="en-CA" sz="1300" b="0" i="0" u="none" strike="noStrike">
                <a:solidFill>
                  <a:schemeClr val="accent4"/>
                </a:solidFill>
                <a:effectLst/>
                <a:latin typeface="Trade Gothic Next" panose="020B0503040303020004" pitchFamily="34" charset="0"/>
                <a:cs typeface="Arial"/>
              </a:rPr>
              <a:t> </a:t>
            </a:r>
            <a:r>
              <a:rPr lang="en-CA" sz="1300" err="1">
                <a:solidFill>
                  <a:schemeClr val="accent4"/>
                </a:solidFill>
                <a:latin typeface="Trade Gothic Next" panose="020B0503040303020004" pitchFamily="34" charset="0"/>
                <a:cs typeface="Arial"/>
              </a:rPr>
              <a:t>ont</a:t>
            </a:r>
            <a:r>
              <a:rPr lang="en-CA" sz="1300">
                <a:solidFill>
                  <a:schemeClr val="accent4"/>
                </a:solidFill>
                <a:latin typeface="Trade Gothic Next" panose="020B0503040303020004" pitchFamily="34" charset="0"/>
                <a:cs typeface="Arial"/>
              </a:rPr>
              <a:t> </a:t>
            </a:r>
            <a:r>
              <a:rPr lang="en-CA" sz="1300" err="1">
                <a:solidFill>
                  <a:schemeClr val="accent4"/>
                </a:solidFill>
                <a:latin typeface="Trade Gothic Next" panose="020B0503040303020004" pitchFamily="34" charset="0"/>
                <a:cs typeface="Arial"/>
              </a:rPr>
              <a:t>été</a:t>
            </a:r>
            <a:r>
              <a:rPr lang="en-CA" sz="1300" b="0" i="0" u="none" strike="noStrike">
                <a:solidFill>
                  <a:schemeClr val="accent4"/>
                </a:solidFill>
                <a:effectLst/>
                <a:latin typeface="Trade Gothic Next" panose="020B0503040303020004" pitchFamily="34" charset="0"/>
                <a:cs typeface="Arial"/>
              </a:rPr>
              <a:t> (</a:t>
            </a:r>
            <a:r>
              <a:rPr lang="en-CA" sz="1300" b="0" i="0" u="none" strike="noStrike" err="1">
                <a:solidFill>
                  <a:schemeClr val="accent4"/>
                </a:solidFill>
                <a:effectLst/>
                <a:latin typeface="Trade Gothic Next" panose="020B0503040303020004" pitchFamily="34" charset="0"/>
                <a:cs typeface="Arial"/>
              </a:rPr>
              <a:t>le</a:t>
            </a:r>
            <a:r>
              <a:rPr lang="en-CA" sz="1300" b="0" i="0" u="none" strike="noStrike">
                <a:solidFill>
                  <a:schemeClr val="accent4"/>
                </a:solidFill>
                <a:effectLst/>
                <a:latin typeface="Trade Gothic Next" panose="020B0503040303020004" pitchFamily="34" charset="0"/>
                <a:cs typeface="Arial"/>
              </a:rPr>
              <a:t> plus </a:t>
            </a:r>
            <a:r>
              <a:rPr lang="en-CA" sz="1300" b="0" i="0" u="none" strike="noStrike" err="1">
                <a:solidFill>
                  <a:schemeClr val="accent4"/>
                </a:solidFill>
                <a:effectLst/>
                <a:latin typeface="Trade Gothic Next" panose="020B0503040303020004" pitchFamily="34" charset="0"/>
                <a:cs typeface="Arial"/>
              </a:rPr>
              <a:t>que</a:t>
            </a:r>
            <a:r>
              <a:rPr lang="en-CA" sz="1300" b="0" i="0" u="none" strike="noStrike">
                <a:solidFill>
                  <a:schemeClr val="accent4"/>
                </a:solidFill>
                <a:effectLst/>
                <a:latin typeface="Trade Gothic Next" panose="020B0503040303020004" pitchFamily="34" charset="0"/>
                <a:cs typeface="Arial"/>
              </a:rPr>
              <a:t> possible) </a:t>
            </a:r>
            <a:r>
              <a:rPr lang="en-CA" sz="1300" err="1">
                <a:solidFill>
                  <a:schemeClr val="accent4"/>
                </a:solidFill>
                <a:latin typeface="Trade Gothic Next" panose="020B0503040303020004" pitchFamily="34" charset="0"/>
                <a:cs typeface="Arial"/>
              </a:rPr>
              <a:t>traduites</a:t>
            </a:r>
            <a:r>
              <a:rPr lang="en-CA" sz="1300" b="0" i="0" u="none" strike="noStrike">
                <a:solidFill>
                  <a:schemeClr val="accent4"/>
                </a:solidFill>
                <a:effectLst/>
                <a:latin typeface="Trade Gothic Next" panose="020B0503040303020004" pitchFamily="34" charset="0"/>
                <a:cs typeface="Arial"/>
              </a:rPr>
              <a:t> au </a:t>
            </a:r>
            <a:r>
              <a:rPr lang="en-CA" sz="1300" b="0" i="0" u="none" strike="noStrike" err="1">
                <a:solidFill>
                  <a:schemeClr val="accent4"/>
                </a:solidFill>
                <a:effectLst/>
                <a:latin typeface="Trade Gothic Next" panose="020B0503040303020004" pitchFamily="34" charset="0"/>
                <a:cs typeface="Arial"/>
              </a:rPr>
              <a:t>français</a:t>
            </a:r>
            <a:r>
              <a:rPr lang="en-CA" sz="1300" b="0" i="0" u="none" strike="noStrike">
                <a:solidFill>
                  <a:schemeClr val="accent4"/>
                </a:solidFill>
                <a:effectLst/>
                <a:latin typeface="Trade Gothic Next" panose="020B0503040303020004" pitchFamily="34" charset="0"/>
                <a:cs typeface="Arial"/>
              </a:rPr>
              <a:t> pour la </a:t>
            </a:r>
            <a:r>
              <a:rPr lang="en-CA" sz="1300" b="0" i="0" u="none" strike="noStrike" err="1">
                <a:solidFill>
                  <a:schemeClr val="accent4"/>
                </a:solidFill>
                <a:effectLst/>
                <a:latin typeface="Trade Gothic Next" panose="020B0503040303020004" pitchFamily="34" charset="0"/>
                <a:cs typeface="Arial"/>
              </a:rPr>
              <a:t>réalisation</a:t>
            </a:r>
            <a:r>
              <a:rPr lang="en-CA" sz="1300" b="0" i="0" u="none" strike="noStrike">
                <a:solidFill>
                  <a:schemeClr val="accent4"/>
                </a:solidFill>
                <a:effectLst/>
                <a:latin typeface="Trade Gothic Next" panose="020B0503040303020004" pitchFamily="34" charset="0"/>
                <a:cs typeface="Arial"/>
              </a:rPr>
              <a:t> de </a:t>
            </a:r>
            <a:r>
              <a:rPr lang="en-CA" sz="1300" b="0" i="0" u="none" strike="noStrike" err="1">
                <a:solidFill>
                  <a:schemeClr val="accent4"/>
                </a:solidFill>
                <a:effectLst/>
                <a:latin typeface="Trade Gothic Next" panose="020B0503040303020004" pitchFamily="34" charset="0"/>
                <a:cs typeface="Arial"/>
              </a:rPr>
              <a:t>ce</a:t>
            </a:r>
            <a:r>
              <a:rPr lang="en-CA" sz="1300" b="0" i="0" u="none" strike="noStrike">
                <a:solidFill>
                  <a:schemeClr val="accent4"/>
                </a:solidFill>
                <a:effectLst/>
                <a:latin typeface="Trade Gothic Next" panose="020B0503040303020004" pitchFamily="34" charset="0"/>
                <a:cs typeface="Arial"/>
              </a:rPr>
              <a:t> travail.</a:t>
            </a:r>
          </a:p>
          <a:p>
            <a:endParaRPr lang="en-CA" sz="1300">
              <a:solidFill>
                <a:srgbClr val="000000"/>
              </a:solidFill>
              <a:latin typeface="Arial"/>
              <a:cs typeface="Arial"/>
            </a:endParaRPr>
          </a:p>
          <a:p>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1155CC"/>
                </a:solidFill>
                <a:effectLst/>
                <a:latin typeface="Arial"/>
                <a:cs typeface="Arial"/>
                <a:hlinkClick r:id="rId2"/>
              </a:rPr>
              <a:t>What is Quantum Computing? | IBM</a:t>
            </a:r>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1155CC"/>
                </a:solidFill>
                <a:effectLst/>
                <a:latin typeface="Arial"/>
                <a:cs typeface="Arial"/>
                <a:hlinkClick r:id="rId3"/>
              </a:rPr>
              <a:t>How Does a Quantum Computer Work? | Scientific American</a:t>
            </a:r>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1155CC"/>
                </a:solidFill>
                <a:effectLst/>
                <a:latin typeface="Arial"/>
                <a:cs typeface="Arial"/>
                <a:hlinkClick r:id="rId4"/>
              </a:rPr>
              <a:t>Advantages and Disadvantages of Quantum Computing: Explained (</a:t>
            </a:r>
            <a:r>
              <a:rPr lang="en-CA" sz="1300" b="0" i="0" u="sng" strike="noStrike" err="1">
                <a:solidFill>
                  <a:srgbClr val="1155CC"/>
                </a:solidFill>
                <a:effectLst/>
                <a:latin typeface="Arial"/>
                <a:cs typeface="Arial"/>
                <a:hlinkClick r:id="rId4"/>
              </a:rPr>
              <a:t>theknowledgeacademy.com</a:t>
            </a:r>
            <a:r>
              <a:rPr lang="en-CA" sz="1300" b="0" i="0" u="sng" strike="noStrike">
                <a:solidFill>
                  <a:srgbClr val="1155CC"/>
                </a:solidFill>
                <a:effectLst/>
                <a:latin typeface="Arial"/>
                <a:cs typeface="Arial"/>
                <a:hlinkClick r:id="rId4"/>
              </a:rPr>
              <a:t>)</a:t>
            </a:r>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1155CC"/>
                </a:solidFill>
                <a:effectLst/>
                <a:latin typeface="Arial"/>
                <a:cs typeface="Arial"/>
                <a:hlinkClick r:id="rId5"/>
              </a:rPr>
              <a:t>Advantages and disadvantages of quantum computers - IT Release</a:t>
            </a:r>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1155CC"/>
                </a:solidFill>
                <a:effectLst/>
                <a:latin typeface="Arial"/>
                <a:cs typeface="Arial"/>
                <a:hlinkClick r:id="rId6"/>
              </a:rPr>
              <a:t>What are the disadvantages of quantum computing? - SDxCentral</a:t>
            </a:r>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38761D"/>
                </a:solidFill>
                <a:effectLst/>
                <a:latin typeface="Arial"/>
                <a:cs typeface="Arial"/>
                <a:hlinkClick r:id="rId7"/>
              </a:rPr>
              <a:t>Q</a:t>
            </a:r>
            <a:r>
              <a:rPr lang="en-CA" sz="1300" b="0" i="0" u="sng" strike="noStrike">
                <a:solidFill>
                  <a:srgbClr val="6AA84F"/>
                </a:solidFill>
                <a:effectLst/>
                <a:latin typeface="Arial"/>
                <a:cs typeface="Arial"/>
                <a:hlinkClick r:id="rId7"/>
              </a:rPr>
              <a:t>uantum Technology: Applications and Implications (</a:t>
            </a:r>
            <a:r>
              <a:rPr lang="en-CA" sz="1300" b="0" i="0" u="sng" strike="noStrike" err="1">
                <a:solidFill>
                  <a:srgbClr val="6AA84F"/>
                </a:solidFill>
                <a:effectLst/>
                <a:latin typeface="Arial"/>
                <a:cs typeface="Arial"/>
                <a:hlinkClick r:id="rId7"/>
              </a:rPr>
              <a:t>csis.org</a:t>
            </a:r>
            <a:r>
              <a:rPr lang="en-CA" sz="1300" b="0" i="0" u="sng" strike="noStrike">
                <a:solidFill>
                  <a:srgbClr val="6AA84F"/>
                </a:solidFill>
                <a:effectLst/>
                <a:latin typeface="Arial"/>
                <a:cs typeface="Arial"/>
                <a:hlinkClick r:id="rId7"/>
              </a:rPr>
              <a:t>)</a:t>
            </a:r>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1155CC"/>
                </a:solidFill>
                <a:effectLst/>
                <a:latin typeface="Arial"/>
                <a:cs typeface="Arial"/>
                <a:hlinkClick r:id="rId8"/>
              </a:rPr>
              <a:t>Quantum Computing Is Coming. What Can It Do? (</a:t>
            </a:r>
            <a:r>
              <a:rPr lang="en-CA" sz="1300" b="0" i="0" u="sng" strike="noStrike" err="1">
                <a:solidFill>
                  <a:srgbClr val="1155CC"/>
                </a:solidFill>
                <a:effectLst/>
                <a:latin typeface="Arial"/>
                <a:cs typeface="Arial"/>
                <a:hlinkClick r:id="rId8"/>
              </a:rPr>
              <a:t>hbr.org</a:t>
            </a:r>
            <a:r>
              <a:rPr lang="en-CA" sz="1300" b="0" i="0" u="sng" strike="noStrike">
                <a:solidFill>
                  <a:srgbClr val="1155CC"/>
                </a:solidFill>
                <a:effectLst/>
                <a:latin typeface="Arial"/>
                <a:cs typeface="Arial"/>
                <a:hlinkClick r:id="rId8"/>
              </a:rPr>
              <a:t>)</a:t>
            </a:r>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1155CC"/>
                </a:solidFill>
                <a:effectLst/>
                <a:latin typeface="Arial"/>
                <a:cs typeface="Arial"/>
                <a:hlinkClick r:id="rId9"/>
              </a:rPr>
              <a:t>Quantum Computing: What It Is &amp; How It Works | Built In</a:t>
            </a:r>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1155CC"/>
                </a:solidFill>
                <a:effectLst/>
                <a:latin typeface="Arial"/>
                <a:cs typeface="Arial"/>
                <a:hlinkClick r:id="rId10"/>
              </a:rPr>
              <a:t>What's next for quantum computing | MIT Technology Review</a:t>
            </a:r>
            <a:endParaRPr lang="en-CA" sz="1300" b="0">
              <a:effectLst/>
              <a:latin typeface="Arial"/>
              <a:cs typeface="Arial"/>
            </a:endParaRPr>
          </a:p>
          <a:p>
            <a:pPr rtl="0"/>
            <a:r>
              <a:rPr lang="en-CA" sz="1300" b="0" i="0" u="none" strike="noStrike">
                <a:solidFill>
                  <a:srgbClr val="000000"/>
                </a:solidFill>
                <a:effectLst/>
                <a:latin typeface="Arial"/>
                <a:cs typeface="Arial"/>
              </a:rPr>
              <a:t>- </a:t>
            </a:r>
            <a:r>
              <a:rPr lang="en-CA" sz="1300" b="0" i="0" u="sng" strike="noStrike">
                <a:solidFill>
                  <a:srgbClr val="6AA84F"/>
                </a:solidFill>
                <a:effectLst/>
                <a:latin typeface="Arial"/>
                <a:cs typeface="Arial"/>
                <a:hlinkClick r:id="rId11"/>
              </a:rPr>
              <a:t>In-Depth Guide to Quantum Artificial Intelligence in 2024 (</a:t>
            </a:r>
            <a:r>
              <a:rPr lang="en-CA" sz="1300" b="0" i="0" u="sng" strike="noStrike" err="1">
                <a:solidFill>
                  <a:srgbClr val="6AA84F"/>
                </a:solidFill>
                <a:effectLst/>
                <a:latin typeface="Arial"/>
                <a:cs typeface="Arial"/>
                <a:hlinkClick r:id="rId11"/>
              </a:rPr>
              <a:t>aimultiple.com</a:t>
            </a:r>
            <a:r>
              <a:rPr lang="en-CA" sz="1300" b="0" i="0" u="sng" strike="noStrike">
                <a:solidFill>
                  <a:srgbClr val="6AA84F"/>
                </a:solidFill>
                <a:effectLst/>
                <a:latin typeface="Arial"/>
                <a:cs typeface="Arial"/>
                <a:hlinkClick r:id="rId11"/>
              </a:rPr>
              <a:t>)</a:t>
            </a:r>
            <a:endParaRPr lang="en-CA" sz="1300" b="0">
              <a:effectLst/>
              <a:latin typeface="Arial"/>
              <a:cs typeface="Arial"/>
            </a:endParaRPr>
          </a:p>
          <a:p>
            <a:pPr rtl="0"/>
            <a:r>
              <a:rPr lang="en-CA" sz="1300" b="0" i="0" u="none" strike="noStrike">
                <a:solidFill>
                  <a:srgbClr val="6AA84F"/>
                </a:solidFill>
                <a:effectLst/>
                <a:latin typeface="Arial"/>
                <a:cs typeface="Arial"/>
              </a:rPr>
              <a:t>- </a:t>
            </a:r>
            <a:r>
              <a:rPr lang="en-CA" sz="1300" b="0" i="0" u="sng" strike="noStrike">
                <a:solidFill>
                  <a:srgbClr val="6AA84F"/>
                </a:solidFill>
                <a:effectLst/>
                <a:latin typeface="Arial"/>
                <a:cs typeface="Arial"/>
                <a:hlinkClick r:id="rId12"/>
              </a:rPr>
              <a:t>Quantum Computing and AI: A Transformational Match | OpenMind (</a:t>
            </a:r>
            <a:r>
              <a:rPr lang="en-CA" sz="1300" b="0" i="0" u="sng" strike="noStrike" err="1">
                <a:solidFill>
                  <a:srgbClr val="6AA84F"/>
                </a:solidFill>
                <a:effectLst/>
                <a:latin typeface="Arial"/>
                <a:cs typeface="Arial"/>
                <a:hlinkClick r:id="rId12"/>
              </a:rPr>
              <a:t>bbvaopenmind.com</a:t>
            </a:r>
            <a:r>
              <a:rPr lang="en-CA" sz="1300" b="0" i="0" u="sng" strike="noStrike">
                <a:solidFill>
                  <a:srgbClr val="6AA84F"/>
                </a:solidFill>
                <a:effectLst/>
                <a:latin typeface="Arial"/>
                <a:cs typeface="Arial"/>
                <a:hlinkClick r:id="rId12"/>
              </a:rPr>
              <a:t>)</a:t>
            </a:r>
            <a:endParaRPr lang="en-CA" sz="1300" b="0">
              <a:effectLst/>
              <a:latin typeface="Arial"/>
              <a:cs typeface="Arial"/>
            </a:endParaRPr>
          </a:p>
          <a:p>
            <a:pPr rtl="0"/>
            <a:r>
              <a:rPr lang="en-CA" sz="1300" b="0" i="0" u="none" strike="noStrike">
                <a:solidFill>
                  <a:srgbClr val="6AA84F"/>
                </a:solidFill>
                <a:effectLst/>
                <a:latin typeface="Arial"/>
                <a:cs typeface="Arial"/>
              </a:rPr>
              <a:t>- </a:t>
            </a:r>
            <a:r>
              <a:rPr lang="en-CA" sz="1300" b="0" i="0" u="sng" strike="noStrike">
                <a:solidFill>
                  <a:srgbClr val="6AA84F"/>
                </a:solidFill>
                <a:effectLst/>
                <a:latin typeface="Arial"/>
                <a:cs typeface="Arial"/>
                <a:hlinkClick r:id="rId13"/>
              </a:rPr>
              <a:t>Quantum Artificial Intelligence | Frontiers Research Topic (</a:t>
            </a:r>
            <a:r>
              <a:rPr lang="en-CA" sz="1300" b="0" i="0" u="sng" strike="noStrike" err="1">
                <a:solidFill>
                  <a:srgbClr val="6AA84F"/>
                </a:solidFill>
                <a:effectLst/>
                <a:latin typeface="Arial"/>
                <a:cs typeface="Arial"/>
                <a:hlinkClick r:id="rId13"/>
              </a:rPr>
              <a:t>frontiersin.org</a:t>
            </a:r>
            <a:r>
              <a:rPr lang="en-CA" sz="1300" b="0" i="0" u="sng" strike="noStrike">
                <a:solidFill>
                  <a:srgbClr val="6AA84F"/>
                </a:solidFill>
                <a:effectLst/>
                <a:latin typeface="Arial"/>
                <a:cs typeface="Arial"/>
                <a:hlinkClick r:id="rId13"/>
              </a:rPr>
              <a:t>)</a:t>
            </a:r>
            <a:endParaRPr lang="en-CA" sz="1300" b="0">
              <a:effectLst/>
              <a:latin typeface="Arial"/>
              <a:cs typeface="Arial"/>
            </a:endParaRPr>
          </a:p>
          <a:p>
            <a:pPr rtl="0"/>
            <a:r>
              <a:rPr lang="en-CA" sz="1300" b="0" i="0" u="none" strike="noStrike">
                <a:solidFill>
                  <a:srgbClr val="6AA84F"/>
                </a:solidFill>
                <a:effectLst/>
                <a:latin typeface="Arial"/>
                <a:cs typeface="Arial"/>
              </a:rPr>
              <a:t>- </a:t>
            </a:r>
            <a:r>
              <a:rPr lang="en-CA" sz="1300" b="0" i="0" u="sng" strike="noStrike">
                <a:solidFill>
                  <a:srgbClr val="6AA84F"/>
                </a:solidFill>
                <a:effectLst/>
                <a:latin typeface="Arial"/>
                <a:cs typeface="Arial"/>
                <a:hlinkClick r:id="rId14"/>
              </a:rPr>
              <a:t>How Quantum Computing Will Transform Cybersecurity (</a:t>
            </a:r>
            <a:r>
              <a:rPr lang="en-CA" sz="1300" b="0" i="0" u="sng" strike="noStrike" err="1">
                <a:solidFill>
                  <a:srgbClr val="6AA84F"/>
                </a:solidFill>
                <a:effectLst/>
                <a:latin typeface="Arial"/>
                <a:cs typeface="Arial"/>
                <a:hlinkClick r:id="rId14"/>
              </a:rPr>
              <a:t>forbes.com</a:t>
            </a:r>
            <a:r>
              <a:rPr lang="en-CA" sz="1300" b="0" i="0" u="sng" strike="noStrike">
                <a:solidFill>
                  <a:srgbClr val="6AA84F"/>
                </a:solidFill>
                <a:effectLst/>
                <a:latin typeface="Arial"/>
                <a:cs typeface="Arial"/>
                <a:hlinkClick r:id="rId14"/>
              </a:rPr>
              <a:t>)</a:t>
            </a:r>
            <a:endParaRPr lang="en-CA" sz="1300" b="0">
              <a:effectLst/>
              <a:latin typeface="Arial"/>
              <a:cs typeface="Arial"/>
            </a:endParaRPr>
          </a:p>
          <a:p>
            <a:pPr rtl="0"/>
            <a:r>
              <a:rPr lang="en-CA" sz="1300" b="0" i="0" u="none" strike="noStrike">
                <a:solidFill>
                  <a:srgbClr val="6AA84F"/>
                </a:solidFill>
                <a:effectLst/>
                <a:latin typeface="Arial"/>
                <a:cs typeface="Arial"/>
              </a:rPr>
              <a:t>- </a:t>
            </a:r>
            <a:r>
              <a:rPr lang="en-CA" sz="1300" b="0" i="0" u="sng" strike="noStrike">
                <a:solidFill>
                  <a:srgbClr val="6AA84F"/>
                </a:solidFill>
                <a:effectLst/>
                <a:latin typeface="Arial"/>
                <a:cs typeface="Arial"/>
                <a:hlinkClick r:id="rId15"/>
              </a:rPr>
              <a:t>Cybersecurity of Quantum Computing: A New Frontier (</a:t>
            </a:r>
            <a:r>
              <a:rPr lang="en-CA" sz="1300" b="0" i="0" u="sng" strike="noStrike" err="1">
                <a:solidFill>
                  <a:srgbClr val="6AA84F"/>
                </a:solidFill>
                <a:effectLst/>
                <a:latin typeface="Arial"/>
                <a:cs typeface="Arial"/>
                <a:hlinkClick r:id="rId15"/>
              </a:rPr>
              <a:t>cmu.edu</a:t>
            </a:r>
            <a:r>
              <a:rPr lang="en-CA" sz="1300" b="0" i="0" u="sng" strike="noStrike">
                <a:solidFill>
                  <a:srgbClr val="6AA84F"/>
                </a:solidFill>
                <a:effectLst/>
                <a:latin typeface="Arial"/>
                <a:cs typeface="Arial"/>
                <a:hlinkClick r:id="rId15"/>
              </a:rPr>
              <a:t>)</a:t>
            </a:r>
            <a:endParaRPr lang="en-CA" sz="1300" b="0">
              <a:effectLst/>
              <a:latin typeface="Arial"/>
              <a:cs typeface="Arial"/>
            </a:endParaRPr>
          </a:p>
          <a:p>
            <a:pPr rtl="0"/>
            <a:r>
              <a:rPr lang="en-CA" sz="1300" b="0" i="0" u="none" strike="noStrike">
                <a:solidFill>
                  <a:srgbClr val="6AA84F"/>
                </a:solidFill>
                <a:effectLst/>
                <a:latin typeface="Arial"/>
                <a:cs typeface="Arial"/>
              </a:rPr>
              <a:t>- </a:t>
            </a:r>
            <a:r>
              <a:rPr lang="en-CA" sz="1300" b="0" i="0" u="sng" strike="noStrike">
                <a:solidFill>
                  <a:srgbClr val="6AA84F"/>
                </a:solidFill>
                <a:effectLst/>
                <a:latin typeface="Arial"/>
                <a:cs typeface="Arial"/>
                <a:hlinkClick r:id="rId16"/>
              </a:rPr>
              <a:t>The Quantum Computing Impact on Cybersecurity | Quantum </a:t>
            </a:r>
            <a:r>
              <a:rPr lang="en-CA" sz="1300" b="0" i="0" u="sng" strike="noStrike" err="1">
                <a:solidFill>
                  <a:srgbClr val="6AA84F"/>
                </a:solidFill>
                <a:effectLst/>
                <a:latin typeface="Arial"/>
                <a:cs typeface="Arial"/>
                <a:hlinkClick r:id="rId16"/>
              </a:rPr>
              <a:t>Xchange</a:t>
            </a:r>
            <a:endParaRPr lang="en-CA" sz="1300" b="0">
              <a:effectLst/>
              <a:latin typeface="Arial"/>
              <a:cs typeface="Arial"/>
            </a:endParaRPr>
          </a:p>
          <a:p>
            <a:pPr rtl="0"/>
            <a:r>
              <a:rPr lang="en-CA" sz="1300" b="0" i="0" u="none" strike="noStrike">
                <a:solidFill>
                  <a:srgbClr val="6AA84F"/>
                </a:solidFill>
                <a:effectLst/>
                <a:latin typeface="Arial"/>
                <a:cs typeface="Arial"/>
              </a:rPr>
              <a:t>- </a:t>
            </a:r>
            <a:r>
              <a:rPr lang="en-CA" sz="1300" b="0" i="0" u="sng" strike="noStrike">
                <a:solidFill>
                  <a:srgbClr val="6AA84F"/>
                </a:solidFill>
                <a:effectLst/>
                <a:latin typeface="Arial"/>
                <a:cs typeface="Arial"/>
                <a:hlinkClick r:id="rId17"/>
              </a:rPr>
              <a:t>Is Quantum Computing a Cybersecurity Threat? | American Scientist</a:t>
            </a:r>
            <a:endParaRPr lang="en-CA" sz="1300" b="0">
              <a:effectLst/>
              <a:latin typeface="Arial"/>
              <a:cs typeface="Arial"/>
            </a:endParaRPr>
          </a:p>
          <a:p>
            <a:pPr rtl="0"/>
            <a:r>
              <a:rPr lang="en-CA" sz="1300" b="0" i="0" u="none" strike="noStrike">
                <a:solidFill>
                  <a:srgbClr val="6AA84F"/>
                </a:solidFill>
                <a:effectLst/>
                <a:latin typeface="Arial"/>
                <a:cs typeface="Arial"/>
              </a:rPr>
              <a:t>- </a:t>
            </a:r>
            <a:r>
              <a:rPr lang="en-CA" sz="1300" b="0" i="0" u="sng" strike="noStrike">
                <a:solidFill>
                  <a:srgbClr val="6AA84F"/>
                </a:solidFill>
                <a:effectLst/>
                <a:latin typeface="Arial"/>
                <a:cs typeface="Arial"/>
                <a:hlinkClick r:id="rId18"/>
              </a:rPr>
              <a:t>Quantum computing - Wikipedia</a:t>
            </a:r>
            <a:endParaRPr lang="en-CA" sz="1300" b="0">
              <a:effectLst/>
              <a:latin typeface="Arial"/>
              <a:cs typeface="Arial"/>
            </a:endParaRPr>
          </a:p>
          <a:p>
            <a:pPr rtl="0"/>
            <a:r>
              <a:rPr lang="en-CA" sz="1300" b="0" i="0" u="none" strike="noStrike">
                <a:solidFill>
                  <a:srgbClr val="6AA84F"/>
                </a:solidFill>
                <a:effectLst/>
                <a:latin typeface="Arial"/>
                <a:cs typeface="Arial"/>
              </a:rPr>
              <a:t>- </a:t>
            </a:r>
            <a:r>
              <a:rPr lang="en-CA" sz="1300" b="0" i="0" u="sng" strike="noStrike">
                <a:solidFill>
                  <a:srgbClr val="6AA84F"/>
                </a:solidFill>
                <a:effectLst/>
                <a:latin typeface="Arial"/>
                <a:cs typeface="Arial"/>
                <a:hlinkClick r:id="rId19"/>
              </a:rPr>
              <a:t>Quantum computing in drug development | McKinsey</a:t>
            </a:r>
            <a:endParaRPr lang="en-CA" sz="1300" b="0">
              <a:effectLst/>
              <a:latin typeface="Arial"/>
              <a:cs typeface="Arial"/>
            </a:endParaRPr>
          </a:p>
          <a:p>
            <a:pPr rtl="0"/>
            <a:r>
              <a:rPr lang="en-CA" sz="1300" b="0" i="0" u="none" strike="noStrike">
                <a:solidFill>
                  <a:srgbClr val="6AA84F"/>
                </a:solidFill>
                <a:effectLst/>
                <a:latin typeface="Arial"/>
                <a:cs typeface="Arial"/>
              </a:rPr>
              <a:t>- </a:t>
            </a:r>
            <a:r>
              <a:rPr lang="en-CA" sz="1300" b="0" i="0" u="sng" strike="noStrike">
                <a:solidFill>
                  <a:srgbClr val="6AA84F"/>
                </a:solidFill>
                <a:effectLst/>
                <a:latin typeface="Arial"/>
                <a:cs typeface="Arial"/>
                <a:hlinkClick r:id="rId20"/>
              </a:rPr>
              <a:t>How quantum computing can benefit drug discovery | TechRadar</a:t>
            </a:r>
            <a:endParaRPr lang="en-CA" sz="1300" b="0">
              <a:effectLst/>
              <a:latin typeface="Arial"/>
              <a:cs typeface="Arial"/>
            </a:endParaRPr>
          </a:p>
        </p:txBody>
      </p:sp>
      <p:sp>
        <p:nvSpPr>
          <p:cNvPr id="5" name="TextBox 4">
            <a:extLst>
              <a:ext uri="{FF2B5EF4-FFF2-40B4-BE49-F238E27FC236}">
                <a16:creationId xmlns:a16="http://schemas.microsoft.com/office/drawing/2014/main" id="{3B7EAF00-0B3E-422E-9B8B-3CD3961A9B24}"/>
              </a:ext>
            </a:extLst>
          </p:cNvPr>
          <p:cNvSpPr txBox="1"/>
          <p:nvPr/>
        </p:nvSpPr>
        <p:spPr>
          <a:xfrm>
            <a:off x="5524500" y="603250"/>
            <a:ext cx="6667500" cy="5909310"/>
          </a:xfrm>
          <a:prstGeom prst="rect">
            <a:avLst/>
          </a:prstGeom>
          <a:noFill/>
        </p:spPr>
        <p:txBody>
          <a:bodyPr wrap="square" rtlCol="0">
            <a:spAutoFit/>
          </a:bodyPr>
          <a:lstStyle/>
          <a:p>
            <a:pPr rtl="0"/>
            <a:r>
              <a:rPr lang="en-CA" sz="1400" b="0" i="0" u="none" strike="noStrike">
                <a:solidFill>
                  <a:srgbClr val="6AA84F"/>
                </a:solidFill>
                <a:effectLst/>
                <a:latin typeface="Arial"/>
                <a:cs typeface="Arial"/>
              </a:rPr>
              <a:t>- </a:t>
            </a:r>
            <a:r>
              <a:rPr lang="en-CA" sz="1400" b="0" i="0" u="sng" strike="noStrike">
                <a:solidFill>
                  <a:srgbClr val="6AA84F"/>
                </a:solidFill>
                <a:effectLst/>
                <a:latin typeface="Arial"/>
                <a:cs typeface="Arial"/>
                <a:hlinkClick r:id="rId21"/>
              </a:rPr>
              <a:t>How Quantum Computers Could Change Drug Development in 2023? (analyticsinsight.net)</a:t>
            </a:r>
            <a:endParaRPr lang="en-CA" sz="1400" b="0">
              <a:effectLst/>
              <a:latin typeface="Arial"/>
              <a:cs typeface="Arial"/>
            </a:endParaRPr>
          </a:p>
          <a:p>
            <a:pPr rtl="0"/>
            <a:r>
              <a:rPr lang="en-CA" sz="1400" b="0" i="0" u="none" strike="noStrike">
                <a:solidFill>
                  <a:srgbClr val="6AA84F"/>
                </a:solidFill>
                <a:effectLst/>
                <a:latin typeface="Arial"/>
                <a:cs typeface="Arial"/>
              </a:rPr>
              <a:t>- </a:t>
            </a:r>
            <a:r>
              <a:rPr lang="en-CA" sz="1400" b="0" i="0" u="sng" strike="noStrike">
                <a:solidFill>
                  <a:srgbClr val="6AA84F"/>
                </a:solidFill>
                <a:effectLst/>
                <a:latin typeface="Arial"/>
                <a:cs typeface="Arial"/>
                <a:hlinkClick r:id="rId22"/>
              </a:rPr>
              <a:t>Quantum computing could come to drug discovery, eventually (drugdiscoverytrends.com)</a:t>
            </a:r>
            <a:endParaRPr lang="en-CA" sz="1400" b="0">
              <a:effectLst/>
              <a:latin typeface="Arial"/>
              <a:cs typeface="Arial"/>
            </a:endParaRPr>
          </a:p>
          <a:p>
            <a:pPr rtl="0"/>
            <a:r>
              <a:rPr lang="en-CA" sz="1400" b="0" i="0" u="none" strike="noStrike">
                <a:solidFill>
                  <a:srgbClr val="6AA84F"/>
                </a:solidFill>
                <a:effectLst/>
                <a:latin typeface="Arial"/>
                <a:cs typeface="Arial"/>
              </a:rPr>
              <a:t>- </a:t>
            </a:r>
            <a:r>
              <a:rPr lang="en-CA" sz="1400" b="0" i="0" u="sng" strike="noStrike">
                <a:solidFill>
                  <a:srgbClr val="6AA84F"/>
                </a:solidFill>
                <a:effectLst/>
                <a:latin typeface="Arial"/>
                <a:cs typeface="Arial"/>
                <a:hlinkClick r:id="rId23"/>
              </a:rPr>
              <a:t>Quantum computing, AI and drug discovery: 7 key guardrails | World Economic Forum (weforum.org)</a:t>
            </a:r>
            <a:endParaRPr lang="en-CA" sz="1400" b="0">
              <a:effectLst/>
              <a:latin typeface="Arial"/>
              <a:cs typeface="Arial"/>
            </a:endParaRPr>
          </a:p>
          <a:p>
            <a:pPr rtl="0"/>
            <a:r>
              <a:rPr lang="en-CA" sz="1400" b="0" i="0" u="none" strike="noStrike">
                <a:solidFill>
                  <a:srgbClr val="6AA84F"/>
                </a:solidFill>
                <a:effectLst/>
                <a:latin typeface="Arial"/>
                <a:cs typeface="Arial"/>
              </a:rPr>
              <a:t>- </a:t>
            </a:r>
            <a:r>
              <a:rPr lang="en-CA" sz="1400" b="0" i="0" u="sng" strike="noStrike" err="1">
                <a:solidFill>
                  <a:srgbClr val="1155CC"/>
                </a:solidFill>
                <a:effectLst/>
                <a:latin typeface="Arial"/>
                <a:cs typeface="Arial"/>
                <a:hlinkClick r:id="rId24"/>
              </a:rPr>
              <a:t>Vidéo</a:t>
            </a:r>
            <a:r>
              <a:rPr lang="en-CA" sz="1400" b="0" i="0" u="sng" strike="noStrike">
                <a:solidFill>
                  <a:srgbClr val="1155CC"/>
                </a:solidFill>
                <a:effectLst/>
                <a:latin typeface="Arial"/>
                <a:cs typeface="Arial"/>
                <a:hlinkClick r:id="rId24"/>
              </a:rPr>
              <a:t> | Facebook</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25"/>
              </a:rPr>
              <a:t> Les Ordinateurs Quantiques </a:t>
            </a:r>
            <a:r>
              <a:rPr lang="en-CA" sz="1400" b="0" i="0" u="sng" strike="noStrike" err="1">
                <a:solidFill>
                  <a:srgbClr val="1155CC"/>
                </a:solidFill>
                <a:effectLst/>
                <a:latin typeface="Arial"/>
                <a:cs typeface="Arial"/>
                <a:hlinkClick r:id="rId25"/>
              </a:rPr>
              <a:t>Expliqués</a:t>
            </a:r>
            <a:r>
              <a:rPr lang="en-CA" sz="1400" b="0" i="0" u="sng" strike="noStrike">
                <a:solidFill>
                  <a:srgbClr val="1155CC"/>
                </a:solidFill>
                <a:effectLst/>
                <a:latin typeface="Arial"/>
                <a:cs typeface="Arial"/>
                <a:hlinkClick r:id="rId25"/>
              </a:rPr>
              <a:t> - </a:t>
            </a:r>
            <a:r>
              <a:rPr lang="en-CA" sz="1400" b="0" i="0" u="sng" strike="noStrike" err="1">
                <a:solidFill>
                  <a:srgbClr val="1155CC"/>
                </a:solidFill>
                <a:effectLst/>
                <a:latin typeface="Arial"/>
                <a:cs typeface="Arial"/>
                <a:hlinkClick r:id="rId25"/>
              </a:rPr>
              <a:t>Limites</a:t>
            </a:r>
            <a:r>
              <a:rPr lang="en-CA" sz="1400" b="0" i="0" u="sng" strike="noStrike">
                <a:solidFill>
                  <a:srgbClr val="1155CC"/>
                </a:solidFill>
                <a:effectLst/>
                <a:latin typeface="Arial"/>
                <a:cs typeface="Arial"/>
                <a:hlinkClick r:id="rId25"/>
              </a:rPr>
              <a:t> de la </a:t>
            </a:r>
            <a:r>
              <a:rPr lang="en-CA" sz="1400" b="0" i="0" u="sng" strike="noStrike" err="1">
                <a:solidFill>
                  <a:srgbClr val="1155CC"/>
                </a:solidFill>
                <a:effectLst/>
                <a:latin typeface="Arial"/>
                <a:cs typeface="Arial"/>
                <a:hlinkClick r:id="rId25"/>
              </a:rPr>
              <a:t>technologie</a:t>
            </a:r>
            <a:r>
              <a:rPr lang="en-CA" sz="1400" b="0" i="0" u="sng" strike="noStrike">
                <a:solidFill>
                  <a:srgbClr val="1155CC"/>
                </a:solidFill>
                <a:effectLst/>
                <a:latin typeface="Arial"/>
                <a:cs typeface="Arial"/>
                <a:hlinkClick r:id="rId25"/>
              </a:rPr>
              <a:t> </a:t>
            </a:r>
            <a:r>
              <a:rPr lang="en-CA" sz="1400" b="0" i="0" u="sng" strike="noStrike" err="1">
                <a:solidFill>
                  <a:srgbClr val="1155CC"/>
                </a:solidFill>
                <a:effectLst/>
                <a:latin typeface="Arial"/>
                <a:cs typeface="Arial"/>
                <a:hlinkClick r:id="rId25"/>
              </a:rPr>
              <a:t>humaine</a:t>
            </a:r>
            <a:r>
              <a:rPr lang="en-CA" sz="1400" b="0" i="0" u="sng" strike="noStrike">
                <a:solidFill>
                  <a:srgbClr val="1155CC"/>
                </a:solidFill>
                <a:effectLst/>
                <a:latin typeface="Arial"/>
                <a:cs typeface="Arial"/>
                <a:hlinkClick r:id="rId25"/>
              </a:rPr>
              <a:t> - YouTube</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26"/>
              </a:rPr>
              <a:t>Quantum Computers, explained with MKBHD - YouTube</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27"/>
              </a:rPr>
              <a:t>Decoded: How Does a Quantum Computer Work? - YouTube</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28"/>
              </a:rPr>
              <a:t>Quantum Computing Expert Explains One Concept in 5 Levels of Difficulty | WIRED - YouTube</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29"/>
              </a:rPr>
              <a:t>The Map of Quantum Computing - Quantum Computing Explained - YouTube</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30"/>
              </a:rPr>
              <a:t>How Quantum Computers Break The Internet... Starting Now - YouTube</a:t>
            </a:r>
            <a:endParaRPr lang="en-CA" sz="1400" b="0">
              <a:effectLst/>
              <a:latin typeface="Arial"/>
              <a:cs typeface="Arial"/>
            </a:endParaRPr>
          </a:p>
          <a:p>
            <a:pPr rtl="0"/>
            <a:r>
              <a:rPr lang="en-CA" sz="1400" b="0" i="0" u="sng" strike="noStrike">
                <a:solidFill>
                  <a:srgbClr val="1155CC"/>
                </a:solidFill>
                <a:effectLst/>
                <a:latin typeface="Arial"/>
                <a:cs typeface="Arial"/>
                <a:hlinkClick r:id="rId31"/>
              </a:rPr>
              <a:t>physique </a:t>
            </a:r>
            <a:r>
              <a:rPr lang="en-CA" sz="1400" b="0" i="0" u="sng" strike="noStrike" err="1">
                <a:solidFill>
                  <a:srgbClr val="1155CC"/>
                </a:solidFill>
                <a:effectLst/>
                <a:latin typeface="Arial"/>
                <a:cs typeface="Arial"/>
                <a:hlinkClick r:id="rId31"/>
              </a:rPr>
              <a:t>quantique</a:t>
            </a:r>
            <a:r>
              <a:rPr lang="en-CA" sz="1400" b="0" i="0" u="sng" strike="noStrike">
                <a:solidFill>
                  <a:srgbClr val="1155CC"/>
                </a:solidFill>
                <a:effectLst/>
                <a:latin typeface="Arial"/>
                <a:cs typeface="Arial"/>
                <a:hlinkClick r:id="rId31"/>
              </a:rPr>
              <a:t> - Search (bing.com)</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32"/>
              </a:rPr>
              <a:t>What Is Quantum Superposition? - Caltech Science Exchange</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33"/>
              </a:rPr>
              <a:t>https://youtu.be/5gBuWvWHyqQ?si=GxSbFM0JsxLIr1Kw</a:t>
            </a:r>
            <a:r>
              <a:rPr lang="en-CA" sz="1400" b="0" i="0" u="none" strike="noStrike">
                <a:solidFill>
                  <a:srgbClr val="000000"/>
                </a:solidFill>
                <a:effectLst/>
                <a:latin typeface="Arial"/>
                <a:cs typeface="Arial"/>
              </a:rPr>
              <a:t> </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34"/>
              </a:rPr>
              <a:t>Quantum superposition - Wikipedia</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35"/>
              </a:rPr>
              <a:t>Principe de superposition </a:t>
            </a:r>
            <a:r>
              <a:rPr lang="en-CA" sz="1400" b="0" i="0" u="sng" strike="noStrike" err="1">
                <a:solidFill>
                  <a:srgbClr val="1155CC"/>
                </a:solidFill>
                <a:effectLst/>
                <a:latin typeface="Arial"/>
                <a:cs typeface="Arial"/>
                <a:hlinkClick r:id="rId35"/>
              </a:rPr>
              <a:t>quantique</a:t>
            </a:r>
            <a:r>
              <a:rPr lang="en-CA" sz="1400" b="0" i="0" u="sng" strike="noStrike">
                <a:solidFill>
                  <a:srgbClr val="1155CC"/>
                </a:solidFill>
                <a:effectLst/>
                <a:latin typeface="Arial"/>
                <a:cs typeface="Arial"/>
                <a:hlinkClick r:id="rId35"/>
              </a:rPr>
              <a:t> — </a:t>
            </a:r>
            <a:r>
              <a:rPr lang="en-CA" sz="1400" b="0" i="0" u="sng" strike="noStrike" err="1">
                <a:solidFill>
                  <a:srgbClr val="1155CC"/>
                </a:solidFill>
                <a:effectLst/>
                <a:latin typeface="Arial"/>
                <a:cs typeface="Arial"/>
                <a:hlinkClick r:id="rId35"/>
              </a:rPr>
              <a:t>Wikipédia</a:t>
            </a:r>
            <a:r>
              <a:rPr lang="en-CA" sz="1400" b="0" i="0" u="sng" strike="noStrike">
                <a:solidFill>
                  <a:srgbClr val="1155CC"/>
                </a:solidFill>
                <a:effectLst/>
                <a:latin typeface="Arial"/>
                <a:cs typeface="Arial"/>
                <a:hlinkClick r:id="rId35"/>
              </a:rPr>
              <a:t> (wikipedia.org)</a:t>
            </a:r>
            <a:endParaRPr lang="en-CA" sz="1400" b="0">
              <a:effectLst/>
              <a:latin typeface="Arial"/>
              <a:cs typeface="Arial"/>
            </a:endParaRPr>
          </a:p>
          <a:p>
            <a:pPr rtl="0"/>
            <a:r>
              <a:rPr lang="en-CA" sz="1400" b="0" i="0" u="none" strike="noStrike">
                <a:solidFill>
                  <a:srgbClr val="000000"/>
                </a:solidFill>
                <a:effectLst/>
                <a:latin typeface="Arial"/>
                <a:cs typeface="Arial"/>
              </a:rPr>
              <a:t>-</a:t>
            </a:r>
            <a:r>
              <a:rPr lang="en-CA" sz="1400" b="0" i="0" u="sng" strike="noStrike">
                <a:solidFill>
                  <a:srgbClr val="1155CC"/>
                </a:solidFill>
                <a:effectLst/>
                <a:latin typeface="Arial"/>
                <a:cs typeface="Arial"/>
                <a:hlinkClick r:id="rId36"/>
              </a:rPr>
              <a:t>The History of Quantum Computing You Need to Know [2024] (thequantuminsider.com)</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37"/>
              </a:rPr>
              <a:t>Quantum Godfathers #1: David Deutsch, - The Quantum Insider</a:t>
            </a:r>
            <a:endParaRPr lang="en-CA" sz="1400" b="0">
              <a:effectLst/>
              <a:latin typeface="Arial"/>
              <a:cs typeface="Arial"/>
            </a:endParaRPr>
          </a:p>
          <a:p>
            <a:pPr rtl="0"/>
            <a:r>
              <a:rPr lang="en-CA" sz="1400" b="0" i="0" u="none" strike="noStrike">
                <a:solidFill>
                  <a:srgbClr val="000000"/>
                </a:solidFill>
                <a:effectLst/>
                <a:latin typeface="Arial"/>
                <a:cs typeface="Arial"/>
              </a:rPr>
              <a:t>- </a:t>
            </a:r>
            <a:r>
              <a:rPr lang="en-CA" sz="1400" b="0" i="0" u="sng" strike="noStrike">
                <a:solidFill>
                  <a:srgbClr val="1155CC"/>
                </a:solidFill>
                <a:effectLst/>
                <a:latin typeface="Arial"/>
                <a:cs typeface="Arial"/>
                <a:hlinkClick r:id="rId38"/>
              </a:rPr>
              <a:t>A Brief History of Quantum Computing | by QUANTUMPEDIA - The Quantum Encyclopedia | Medium</a:t>
            </a:r>
            <a:endParaRPr lang="en-CA" sz="1400" b="0">
              <a:effectLst/>
              <a:latin typeface="Arial"/>
              <a:cs typeface="Arial"/>
            </a:endParaRPr>
          </a:p>
          <a:p>
            <a:r>
              <a:rPr lang="en-CA" sz="1400" b="0" i="0" u="none" strike="noStrike">
                <a:solidFill>
                  <a:srgbClr val="000000"/>
                </a:solidFill>
                <a:effectLst/>
                <a:latin typeface="Arial"/>
                <a:cs typeface="Arial"/>
              </a:rPr>
              <a:t>-</a:t>
            </a:r>
            <a:r>
              <a:rPr lang="en-CA" sz="1400" b="0" i="0" u="sng" strike="noStrike">
                <a:solidFill>
                  <a:srgbClr val="1155CC"/>
                </a:solidFill>
                <a:effectLst/>
                <a:latin typeface="Arial"/>
                <a:cs typeface="Arial"/>
                <a:hlinkClick r:id="rId39"/>
              </a:rPr>
              <a:t>Une </a:t>
            </a:r>
            <a:r>
              <a:rPr lang="en-CA" sz="1400" b="0" i="0" u="sng" strike="noStrike" err="1">
                <a:solidFill>
                  <a:srgbClr val="1155CC"/>
                </a:solidFill>
                <a:effectLst/>
                <a:latin typeface="Arial"/>
                <a:cs typeface="Arial"/>
                <a:hlinkClick r:id="rId39"/>
              </a:rPr>
              <a:t>brève</a:t>
            </a:r>
            <a:r>
              <a:rPr lang="en-CA" sz="1400" b="0" i="0" u="sng" strike="noStrike">
                <a:solidFill>
                  <a:srgbClr val="1155CC"/>
                </a:solidFill>
                <a:effectLst/>
                <a:latin typeface="Arial"/>
                <a:cs typeface="Arial"/>
                <a:hlinkClick r:id="rId39"/>
              </a:rPr>
              <a:t> </a:t>
            </a:r>
            <a:r>
              <a:rPr lang="en-CA" sz="1400" b="0" i="0" u="sng" strike="noStrike" err="1">
                <a:solidFill>
                  <a:srgbClr val="1155CC"/>
                </a:solidFill>
                <a:effectLst/>
                <a:latin typeface="Arial"/>
                <a:cs typeface="Arial"/>
                <a:hlinkClick r:id="rId39"/>
              </a:rPr>
              <a:t>histoire</a:t>
            </a:r>
            <a:r>
              <a:rPr lang="en-CA" sz="1400" b="0" i="0" u="sng" strike="noStrike">
                <a:solidFill>
                  <a:srgbClr val="1155CC"/>
                </a:solidFill>
                <a:effectLst/>
                <a:latin typeface="Arial"/>
                <a:cs typeface="Arial"/>
                <a:hlinkClick r:id="rId39"/>
              </a:rPr>
              <a:t> de </a:t>
            </a:r>
            <a:r>
              <a:rPr lang="en-CA" sz="1400" b="0" i="0" u="sng" strike="noStrike" err="1">
                <a:solidFill>
                  <a:srgbClr val="1155CC"/>
                </a:solidFill>
                <a:effectLst/>
                <a:latin typeface="Arial"/>
                <a:cs typeface="Arial"/>
                <a:hlinkClick r:id="rId39"/>
              </a:rPr>
              <a:t>l’ordinateur</a:t>
            </a:r>
            <a:r>
              <a:rPr lang="en-CA" sz="1400" b="0" i="0" u="sng" strike="noStrike">
                <a:solidFill>
                  <a:srgbClr val="1155CC"/>
                </a:solidFill>
                <a:effectLst/>
                <a:latin typeface="Arial"/>
                <a:cs typeface="Arial"/>
                <a:hlinkClick r:id="rId39"/>
              </a:rPr>
              <a:t> </a:t>
            </a:r>
            <a:r>
              <a:rPr lang="en-CA" sz="1400" b="0" i="0" u="sng" strike="noStrike" err="1">
                <a:solidFill>
                  <a:srgbClr val="1155CC"/>
                </a:solidFill>
                <a:effectLst/>
                <a:latin typeface="Arial"/>
                <a:cs typeface="Arial"/>
                <a:hlinkClick r:id="rId39"/>
              </a:rPr>
              <a:t>quantique</a:t>
            </a:r>
            <a:r>
              <a:rPr lang="en-CA" sz="1400" b="0" i="0" u="sng" strike="noStrike">
                <a:solidFill>
                  <a:srgbClr val="1155CC"/>
                </a:solidFill>
                <a:effectLst/>
                <a:latin typeface="Arial"/>
                <a:cs typeface="Arial"/>
                <a:hlinkClick r:id="rId39"/>
              </a:rPr>
              <a:t> (theconversation.com)</a:t>
            </a:r>
            <a:r>
              <a:rPr lang="en-CA" sz="1400" b="0" i="0" u="none" strike="noStrike">
                <a:solidFill>
                  <a:srgbClr val="000000"/>
                </a:solidFill>
                <a:effectLst/>
                <a:latin typeface="Arial"/>
                <a:cs typeface="Arial"/>
              </a:rPr>
              <a:t> </a:t>
            </a:r>
            <a:endParaRPr lang="en-US" sz="1400"/>
          </a:p>
        </p:txBody>
      </p:sp>
    </p:spTree>
    <p:extLst>
      <p:ext uri="{BB962C8B-B14F-4D97-AF65-F5344CB8AC3E}">
        <p14:creationId xmlns:p14="http://schemas.microsoft.com/office/powerpoint/2010/main" val="145771746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F7B4-E3CF-7343-CB4B-52D0012FB918}"/>
              </a:ext>
            </a:extLst>
          </p:cNvPr>
          <p:cNvSpPr>
            <a:spLocks noGrp="1"/>
          </p:cNvSpPr>
          <p:nvPr>
            <p:ph type="title"/>
          </p:nvPr>
        </p:nvSpPr>
        <p:spPr/>
        <p:txBody>
          <a:bodyPr/>
          <a:lstStyle/>
          <a:p>
            <a:r>
              <a:rPr lang="en-CA" b="1"/>
              <a:t>NEXT TEAM</a:t>
            </a:r>
          </a:p>
        </p:txBody>
      </p:sp>
    </p:spTree>
    <p:extLst>
      <p:ext uri="{BB962C8B-B14F-4D97-AF65-F5344CB8AC3E}">
        <p14:creationId xmlns:p14="http://schemas.microsoft.com/office/powerpoint/2010/main" val="3873735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Worm's eye view of the feet of a person running on the road">
            <a:extLst>
              <a:ext uri="{FF2B5EF4-FFF2-40B4-BE49-F238E27FC236}">
                <a16:creationId xmlns:a16="http://schemas.microsoft.com/office/drawing/2014/main" id="{83D7EB88-05A2-CDEC-81BF-96B88B73ABA7}"/>
              </a:ext>
            </a:extLst>
          </p:cNvPr>
          <p:cNvPicPr>
            <a:picLocks noChangeAspect="1"/>
          </p:cNvPicPr>
          <p:nvPr/>
        </p:nvPicPr>
        <p:blipFill rotWithShape="1">
          <a:blip r:embed="rId2">
            <a:alphaModFix amt="35000"/>
          </a:blip>
          <a:srcRect l="15000"/>
          <a:stretch/>
        </p:blipFill>
        <p:spPr>
          <a:xfrm>
            <a:off x="1524020" y="10"/>
            <a:ext cx="9143980" cy="6857990"/>
          </a:xfrm>
          <a:prstGeom prst="rect">
            <a:avLst/>
          </a:prstGeom>
        </p:spPr>
      </p:pic>
      <p:sp>
        <p:nvSpPr>
          <p:cNvPr id="2" name="Title 1"/>
          <p:cNvSpPr>
            <a:spLocks noGrp="1"/>
          </p:cNvSpPr>
          <p:nvPr>
            <p:ph type="title"/>
          </p:nvPr>
        </p:nvSpPr>
        <p:spPr>
          <a:xfrm>
            <a:off x="2346960" y="758952"/>
            <a:ext cx="7543800" cy="3566160"/>
          </a:xfrm>
        </p:spPr>
        <p:txBody>
          <a:bodyPr vert="horz" lIns="91440" tIns="45720" rIns="91440" bIns="45720" rtlCol="0" anchor="b">
            <a:normAutofit/>
          </a:bodyPr>
          <a:lstStyle/>
          <a:p>
            <a:r>
              <a:rPr lang="en-US" sz="8000" dirty="0"/>
              <a:t>Physical Education 101</a:t>
            </a:r>
          </a:p>
        </p:txBody>
      </p:sp>
      <p:sp>
        <p:nvSpPr>
          <p:cNvPr id="3" name="Subtitle 2"/>
          <p:cNvSpPr>
            <a:spLocks noGrp="1"/>
          </p:cNvSpPr>
          <p:nvPr>
            <p:ph type="body" sz="half" idx="2"/>
          </p:nvPr>
        </p:nvSpPr>
        <p:spPr>
          <a:xfrm>
            <a:off x="2349038" y="4455620"/>
            <a:ext cx="7543800" cy="1143000"/>
          </a:xfrm>
        </p:spPr>
        <p:txBody>
          <a:bodyPr vert="horz" lIns="91440" tIns="45720" rIns="91440" bIns="45720" rtlCol="0">
            <a:normAutofit/>
          </a:bodyPr>
          <a:lstStyle/>
          <a:p>
            <a:pPr>
              <a:spcBef>
                <a:spcPts val="1200"/>
              </a:spcBef>
              <a:spcAft>
                <a:spcPts val="200"/>
              </a:spcAft>
            </a:pPr>
            <a:r>
              <a:rPr lang="en-US" sz="2400" cap="all" spc="200">
                <a:latin typeface="+mj-lt"/>
              </a:rPr>
              <a:t>Class #2</a:t>
            </a:r>
          </a:p>
        </p:txBody>
      </p:sp>
    </p:spTree>
    <p:extLst>
      <p:ext uri="{BB962C8B-B14F-4D97-AF65-F5344CB8AC3E}">
        <p14:creationId xmlns:p14="http://schemas.microsoft.com/office/powerpoint/2010/main" val="1301884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46960" y="286604"/>
            <a:ext cx="7543800" cy="1450757"/>
          </a:xfrm>
        </p:spPr>
        <p:txBody>
          <a:bodyPr>
            <a:normAutofit/>
          </a:bodyPr>
          <a:lstStyle/>
          <a:p>
            <a:r>
              <a:rPr lang="en-US"/>
              <a:t>Making Healthy Choices</a:t>
            </a:r>
          </a:p>
        </p:txBody>
      </p:sp>
      <p:graphicFrame>
        <p:nvGraphicFramePr>
          <p:cNvPr id="5" name="Content Placeholder 1">
            <a:extLst>
              <a:ext uri="{FF2B5EF4-FFF2-40B4-BE49-F238E27FC236}">
                <a16:creationId xmlns:a16="http://schemas.microsoft.com/office/drawing/2014/main" id="{FF3B8826-39C3-102E-9920-DD998069AE69}"/>
              </a:ext>
            </a:extLst>
          </p:cNvPr>
          <p:cNvGraphicFramePr>
            <a:graphicFrameLocks noGrp="1"/>
          </p:cNvGraphicFramePr>
          <p:nvPr>
            <p:ph idx="1"/>
          </p:nvPr>
        </p:nvGraphicFramePr>
        <p:xfrm>
          <a:off x="2346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041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FDB84EAB-5A68-6D32-B29D-78F07D48CA2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741" b="4766"/>
          <a:stretch/>
        </p:blipFill>
        <p:spPr>
          <a:xfrm>
            <a:off x="1523977" y="10"/>
            <a:ext cx="9144023" cy="4915066"/>
          </a:xfrm>
          <a:prstGeom prst="rect">
            <a:avLst/>
          </a:prstGeom>
        </p:spPr>
      </p:pic>
      <p:sp>
        <p:nvSpPr>
          <p:cNvPr id="3" name="Title 2">
            <a:extLst>
              <a:ext uri="{FF2B5EF4-FFF2-40B4-BE49-F238E27FC236}">
                <a16:creationId xmlns:a16="http://schemas.microsoft.com/office/drawing/2014/main" id="{69E8791A-6631-4BC9-7D95-6EA2D8EC4C31}"/>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sz="3600">
                <a:solidFill>
                  <a:srgbClr val="FFFFFF"/>
                </a:solidFill>
              </a:rPr>
              <a:t>Total Health</a:t>
            </a:r>
            <a:endParaRPr lang="en-US" sz="3600">
              <a:solidFill>
                <a:srgbClr val="FFFFFF"/>
              </a:solidFill>
              <a:cs typeface="Calibri Light"/>
            </a:endParaRPr>
          </a:p>
        </p:txBody>
      </p:sp>
      <p:sp>
        <p:nvSpPr>
          <p:cNvPr id="2" name="Content Placeholder 1">
            <a:extLst>
              <a:ext uri="{FF2B5EF4-FFF2-40B4-BE49-F238E27FC236}">
                <a16:creationId xmlns:a16="http://schemas.microsoft.com/office/drawing/2014/main" id="{8F2CC745-A3C7-66CE-2639-1E5EF7008352}"/>
              </a:ext>
            </a:extLst>
          </p:cNvPr>
          <p:cNvSpPr>
            <a:spLocks noGrp="1"/>
          </p:cNvSpPr>
          <p:nvPr>
            <p:ph sz="quarter" idx="13"/>
          </p:nvPr>
        </p:nvSpPr>
        <p:spPr>
          <a:xfrm>
            <a:off x="2322909" y="5943601"/>
            <a:ext cx="7543800" cy="543513"/>
          </a:xfrm>
        </p:spPr>
        <p:txBody>
          <a:bodyPr vert="horz" lIns="91440" tIns="45720" rIns="91440" bIns="45720" rtlCol="0" anchor="t">
            <a:normAutofit/>
          </a:bodyPr>
          <a:lstStyle/>
          <a:p>
            <a:pPr marL="0" indent="0">
              <a:buNone/>
            </a:pPr>
            <a:r>
              <a:rPr lang="en-US" sz="1600" b="1" cap="all" spc="200" dirty="0">
                <a:solidFill>
                  <a:srgbClr val="FFFFFF"/>
                </a:solidFill>
                <a:latin typeface="+mj-lt"/>
              </a:rPr>
              <a:t>What are the 7 areas that make up our total health?</a:t>
            </a:r>
            <a:endParaRPr lang="en-US" sz="1600" b="1" cap="all" spc="200" dirty="0">
              <a:solidFill>
                <a:srgbClr val="FFFFFF"/>
              </a:solidFill>
              <a:latin typeface="+mj-lt"/>
              <a:cs typeface="Calibri Light"/>
            </a:endParaRPr>
          </a:p>
        </p:txBody>
      </p:sp>
      <p:sp>
        <p:nvSpPr>
          <p:cNvPr id="6" name="TextBox 5">
            <a:extLst>
              <a:ext uri="{FF2B5EF4-FFF2-40B4-BE49-F238E27FC236}">
                <a16:creationId xmlns:a16="http://schemas.microsoft.com/office/drawing/2014/main" id="{CD5AF7D8-A1CC-E25C-D67C-24BCD4C97974}"/>
              </a:ext>
            </a:extLst>
          </p:cNvPr>
          <p:cNvSpPr txBox="1"/>
          <p:nvPr/>
        </p:nvSpPr>
        <p:spPr>
          <a:xfrm>
            <a:off x="8057989" y="4715022"/>
            <a:ext cx="261001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4011921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a:bodyPr>
          <a:lstStyle/>
          <a:p>
            <a:r>
              <a:rPr lang="en-US" b="1" dirty="0"/>
              <a:t>Total Health</a:t>
            </a:r>
          </a:p>
        </p:txBody>
      </p:sp>
      <p:graphicFrame>
        <p:nvGraphicFramePr>
          <p:cNvPr id="7" name="Content Placeholder 1">
            <a:extLst>
              <a:ext uri="{FF2B5EF4-FFF2-40B4-BE49-F238E27FC236}">
                <a16:creationId xmlns:a16="http://schemas.microsoft.com/office/drawing/2014/main" id="{A2AF0ADD-C029-C986-EC4F-3C5722530E37}"/>
              </a:ext>
            </a:extLst>
          </p:cNvPr>
          <p:cNvGraphicFramePr>
            <a:graphicFrameLocks noGrp="1"/>
          </p:cNvGraphicFramePr>
          <p:nvPr>
            <p:ph idx="1"/>
          </p:nvPr>
        </p:nvGraphicFramePr>
        <p:xfrm>
          <a:off x="1708395" y="2216813"/>
          <a:ext cx="8838387" cy="1456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7" name="Content Placeholder 1">
            <a:extLst>
              <a:ext uri="{FF2B5EF4-FFF2-40B4-BE49-F238E27FC236}">
                <a16:creationId xmlns:a16="http://schemas.microsoft.com/office/drawing/2014/main" id="{E17D3DD6-92EE-0AE0-5517-72DC679E0D9A}"/>
              </a:ext>
            </a:extLst>
          </p:cNvPr>
          <p:cNvGraphicFramePr>
            <a:graphicFrameLocks/>
          </p:cNvGraphicFramePr>
          <p:nvPr/>
        </p:nvGraphicFramePr>
        <p:xfrm>
          <a:off x="2345510" y="3681322"/>
          <a:ext cx="7207992" cy="24184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83121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1500" y="639098"/>
            <a:ext cx="3609804" cy="3686015"/>
          </a:xfrm>
        </p:spPr>
        <p:txBody>
          <a:bodyPr vert="horz" lIns="91440" tIns="45720" rIns="91440" bIns="45720" rtlCol="0" anchor="b">
            <a:normAutofit fontScale="90000"/>
          </a:bodyPr>
          <a:lstStyle/>
          <a:p>
            <a:r>
              <a:rPr lang="en-US" sz="6800">
                <a:solidFill>
                  <a:schemeClr val="tx1">
                    <a:lumMod val="85000"/>
                    <a:lumOff val="15000"/>
                  </a:schemeClr>
                </a:solidFill>
              </a:rPr>
              <a:t>Barriers to Physical Activity</a:t>
            </a:r>
          </a:p>
        </p:txBody>
      </p:sp>
      <p:pic>
        <p:nvPicPr>
          <p:cNvPr id="4" name="Picture 3"/>
          <p:cNvPicPr>
            <a:picLocks noChangeAspect="1"/>
          </p:cNvPicPr>
          <p:nvPr/>
        </p:nvPicPr>
        <p:blipFill rotWithShape="1">
          <a:blip r:embed="rId2"/>
          <a:srcRect r="1752" b="-3"/>
          <a:stretch/>
        </p:blipFill>
        <p:spPr>
          <a:xfrm>
            <a:off x="1999500" y="640081"/>
            <a:ext cx="4096501" cy="5054156"/>
          </a:xfrm>
          <a:prstGeom prst="rect">
            <a:avLst/>
          </a:prstGeom>
          <a:noFill/>
        </p:spPr>
      </p:pic>
    </p:spTree>
    <p:extLst>
      <p:ext uri="{BB962C8B-B14F-4D97-AF65-F5344CB8AC3E}">
        <p14:creationId xmlns:p14="http://schemas.microsoft.com/office/powerpoint/2010/main" val="240345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6664" y="640080"/>
            <a:ext cx="2744435" cy="2926080"/>
          </a:xfrm>
        </p:spPr>
        <p:txBody>
          <a:bodyPr vert="horz" lIns="91440" tIns="45720" rIns="91440" bIns="45720" rtlCol="0" anchor="b">
            <a:normAutofit/>
          </a:bodyPr>
          <a:lstStyle/>
          <a:p>
            <a:r>
              <a:rPr lang="en-US" sz="3800">
                <a:solidFill>
                  <a:srgbClr val="FFFFFF"/>
                </a:solidFill>
              </a:rPr>
              <a:t>Barriers</a:t>
            </a:r>
          </a:p>
        </p:txBody>
      </p:sp>
      <p:graphicFrame>
        <p:nvGraphicFramePr>
          <p:cNvPr id="4" name="Table 3"/>
          <p:cNvGraphicFramePr>
            <a:graphicFrameLocks noGrp="1"/>
          </p:cNvGraphicFramePr>
          <p:nvPr/>
        </p:nvGraphicFramePr>
        <p:xfrm>
          <a:off x="1999499" y="896645"/>
          <a:ext cx="4706750" cy="5064717"/>
        </p:xfrm>
        <a:graphic>
          <a:graphicData uri="http://schemas.openxmlformats.org/drawingml/2006/table">
            <a:tbl>
              <a:tblPr firstRow="1" bandRow="1">
                <a:tableStyleId>{69CF1AB2-1976-4502-BF36-3FF5EA218861}</a:tableStyleId>
              </a:tblPr>
              <a:tblGrid>
                <a:gridCol w="2346585">
                  <a:extLst>
                    <a:ext uri="{9D8B030D-6E8A-4147-A177-3AD203B41FA5}">
                      <a16:colId xmlns:a16="http://schemas.microsoft.com/office/drawing/2014/main" val="20000"/>
                    </a:ext>
                  </a:extLst>
                </a:gridCol>
                <a:gridCol w="2360165">
                  <a:extLst>
                    <a:ext uri="{9D8B030D-6E8A-4147-A177-3AD203B41FA5}">
                      <a16:colId xmlns:a16="http://schemas.microsoft.com/office/drawing/2014/main" val="20001"/>
                    </a:ext>
                  </a:extLst>
                </a:gridCol>
              </a:tblGrid>
              <a:tr h="723531">
                <a:tc>
                  <a:txBody>
                    <a:bodyPr/>
                    <a:lstStyle/>
                    <a:p>
                      <a:r>
                        <a:rPr lang="en-US" sz="1900" b="0"/>
                        <a:t>Time</a:t>
                      </a:r>
                    </a:p>
                    <a:p>
                      <a:endParaRPr lang="en-US" sz="1900" b="0"/>
                    </a:p>
                  </a:txBody>
                  <a:tcPr marL="97774" marR="97774" marT="48887" marB="4888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0"/>
                        <a:t>Cost</a:t>
                      </a:r>
                    </a:p>
                    <a:p>
                      <a:endParaRPr lang="en-US" sz="1900" b="0"/>
                    </a:p>
                  </a:txBody>
                  <a:tcPr marL="97774" marR="97774" marT="48887" marB="48887"/>
                </a:tc>
                <a:extLst>
                  <a:ext uri="{0D108BD9-81ED-4DB2-BD59-A6C34878D82A}">
                    <a16:rowId xmlns:a16="http://schemas.microsoft.com/office/drawing/2014/main" val="10000"/>
                  </a:ext>
                </a:extLst>
              </a:tr>
              <a:tr h="723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a:t>Knowledge</a:t>
                      </a:r>
                    </a:p>
                    <a:p>
                      <a:endParaRPr lang="en-US" sz="1900"/>
                    </a:p>
                  </a:txBody>
                  <a:tcPr marL="97774" marR="97774" marT="48887" marB="48887"/>
                </a:tc>
                <a:tc>
                  <a:txBody>
                    <a:bodyPr/>
                    <a:lstStyle/>
                    <a:p>
                      <a:r>
                        <a:rPr lang="en-US" sz="1900"/>
                        <a:t>Does not value PA</a:t>
                      </a:r>
                    </a:p>
                  </a:txBody>
                  <a:tcPr marL="97774" marR="97774" marT="48887" marB="48887"/>
                </a:tc>
                <a:extLst>
                  <a:ext uri="{0D108BD9-81ED-4DB2-BD59-A6C34878D82A}">
                    <a16:rowId xmlns:a16="http://schemas.microsoft.com/office/drawing/2014/main" val="10001"/>
                  </a:ext>
                </a:extLst>
              </a:tr>
              <a:tr h="723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a:t>Motivation</a:t>
                      </a:r>
                    </a:p>
                    <a:p>
                      <a:endParaRPr lang="en-US" sz="1900"/>
                    </a:p>
                  </a:txBody>
                  <a:tcPr marL="97774" marR="97774" marT="48887" marB="48887"/>
                </a:tc>
                <a:tc>
                  <a:txBody>
                    <a:bodyPr/>
                    <a:lstStyle/>
                    <a:p>
                      <a:r>
                        <a:rPr lang="en-US" sz="1900"/>
                        <a:t>Fear of Injury</a:t>
                      </a:r>
                    </a:p>
                  </a:txBody>
                  <a:tcPr marL="97774" marR="97774" marT="48887" marB="48887"/>
                </a:tc>
                <a:extLst>
                  <a:ext uri="{0D108BD9-81ED-4DB2-BD59-A6C34878D82A}">
                    <a16:rowId xmlns:a16="http://schemas.microsoft.com/office/drawing/2014/main" val="10002"/>
                  </a:ext>
                </a:extLst>
              </a:tr>
              <a:tr h="723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a:t>Injuries</a:t>
                      </a:r>
                    </a:p>
                    <a:p>
                      <a:endParaRPr lang="en-US" sz="1900"/>
                    </a:p>
                  </a:txBody>
                  <a:tcPr marL="97774" marR="97774" marT="48887" marB="48887"/>
                </a:tc>
                <a:tc>
                  <a:txBody>
                    <a:bodyPr/>
                    <a:lstStyle/>
                    <a:p>
                      <a:r>
                        <a:rPr lang="en-US" sz="1900"/>
                        <a:t>Do not Enjoy</a:t>
                      </a:r>
                    </a:p>
                  </a:txBody>
                  <a:tcPr marL="97774" marR="97774" marT="48887" marB="48887"/>
                </a:tc>
                <a:extLst>
                  <a:ext uri="{0D108BD9-81ED-4DB2-BD59-A6C34878D82A}">
                    <a16:rowId xmlns:a16="http://schemas.microsoft.com/office/drawing/2014/main" val="10003"/>
                  </a:ext>
                </a:extLst>
              </a:tr>
              <a:tr h="723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a:t>Access to a facility</a:t>
                      </a:r>
                    </a:p>
                    <a:p>
                      <a:endParaRPr lang="en-US" sz="1900"/>
                    </a:p>
                  </a:txBody>
                  <a:tcPr marL="97774" marR="97774" marT="48887" marB="48887"/>
                </a:tc>
                <a:tc>
                  <a:txBody>
                    <a:bodyPr/>
                    <a:lstStyle/>
                    <a:p>
                      <a:r>
                        <a:rPr lang="en-US" sz="1900"/>
                        <a:t>Cost</a:t>
                      </a:r>
                      <a:r>
                        <a:rPr lang="en-US" sz="1900" baseline="0"/>
                        <a:t> vs. Benefit</a:t>
                      </a:r>
                      <a:endParaRPr lang="en-US" sz="1900"/>
                    </a:p>
                  </a:txBody>
                  <a:tcPr marL="97774" marR="97774" marT="48887" marB="48887"/>
                </a:tc>
                <a:extLst>
                  <a:ext uri="{0D108BD9-81ED-4DB2-BD59-A6C34878D82A}">
                    <a16:rowId xmlns:a16="http://schemas.microsoft.com/office/drawing/2014/main" val="10004"/>
                  </a:ext>
                </a:extLst>
              </a:tr>
              <a:tr h="723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a:t>Weather</a:t>
                      </a:r>
                    </a:p>
                    <a:p>
                      <a:endParaRPr lang="en-US" sz="1900"/>
                    </a:p>
                  </a:txBody>
                  <a:tcPr marL="97774" marR="97774" marT="48887" marB="48887"/>
                </a:tc>
                <a:tc>
                  <a:txBody>
                    <a:bodyPr/>
                    <a:lstStyle/>
                    <a:p>
                      <a:r>
                        <a:rPr lang="en-US" sz="1900"/>
                        <a:t>Intimidated</a:t>
                      </a:r>
                    </a:p>
                  </a:txBody>
                  <a:tcPr marL="97774" marR="97774" marT="48887" marB="48887"/>
                </a:tc>
                <a:extLst>
                  <a:ext uri="{0D108BD9-81ED-4DB2-BD59-A6C34878D82A}">
                    <a16:rowId xmlns:a16="http://schemas.microsoft.com/office/drawing/2014/main" val="10005"/>
                  </a:ext>
                </a:extLst>
              </a:tr>
              <a:tr h="723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a:t>Pain</a:t>
                      </a:r>
                    </a:p>
                    <a:p>
                      <a:endParaRPr lang="en-US" sz="1900"/>
                    </a:p>
                  </a:txBody>
                  <a:tcPr marL="97774" marR="97774" marT="48887" marB="48887"/>
                </a:tc>
                <a:tc>
                  <a:txBody>
                    <a:bodyPr/>
                    <a:lstStyle/>
                    <a:p>
                      <a:r>
                        <a:rPr lang="en-US" sz="1900"/>
                        <a:t>Too old/ sick</a:t>
                      </a:r>
                    </a:p>
                  </a:txBody>
                  <a:tcPr marL="97774" marR="97774" marT="48887" marB="48887"/>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93707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91315" y="639098"/>
            <a:ext cx="4689988" cy="3686015"/>
          </a:xfrm>
        </p:spPr>
        <p:txBody>
          <a:bodyPr vert="horz" lIns="91440" tIns="45720" rIns="91440" bIns="45720" rtlCol="0" anchor="b">
            <a:normAutofit fontScale="90000"/>
          </a:bodyPr>
          <a:lstStyle/>
          <a:p>
            <a:r>
              <a:rPr lang="en-US" sz="6800" b="1">
                <a:solidFill>
                  <a:schemeClr val="tx1">
                    <a:lumMod val="85000"/>
                    <a:lumOff val="15000"/>
                  </a:schemeClr>
                </a:solidFill>
              </a:rPr>
              <a:t>The Benefits of Physical Activity </a:t>
            </a:r>
            <a:br>
              <a:rPr lang="en-US" sz="6800">
                <a:solidFill>
                  <a:schemeClr val="tx1">
                    <a:lumMod val="85000"/>
                    <a:lumOff val="15000"/>
                  </a:schemeClr>
                </a:solidFill>
              </a:rPr>
            </a:br>
            <a:endParaRPr lang="en-US" sz="6800">
              <a:solidFill>
                <a:schemeClr val="tx1">
                  <a:lumMod val="85000"/>
                  <a:lumOff val="15000"/>
                </a:schemeClr>
              </a:solidFill>
            </a:endParaRPr>
          </a:p>
        </p:txBody>
      </p:sp>
      <p:sp>
        <p:nvSpPr>
          <p:cNvPr id="4" name="Content Placeholder 3"/>
          <p:cNvSpPr>
            <a:spLocks noGrp="1"/>
          </p:cNvSpPr>
          <p:nvPr>
            <p:ph sz="quarter" idx="13"/>
          </p:nvPr>
        </p:nvSpPr>
        <p:spPr>
          <a:xfrm>
            <a:off x="5491315" y="4455621"/>
            <a:ext cx="4702011" cy="1238616"/>
          </a:xfrm>
        </p:spPr>
        <p:txBody>
          <a:bodyPr vert="horz" lIns="91440" tIns="45720" rIns="91440" bIns="45720" rtlCol="0">
            <a:normAutofit/>
          </a:bodyPr>
          <a:lstStyle/>
          <a:p>
            <a:pPr marL="0" indent="0">
              <a:buNone/>
            </a:pPr>
            <a:r>
              <a:rPr lang="en-US" sz="2400" cap="all" spc="200">
                <a:solidFill>
                  <a:schemeClr val="tx1">
                    <a:lumMod val="85000"/>
                    <a:lumOff val="15000"/>
                  </a:schemeClr>
                </a:solidFill>
                <a:latin typeface="+mj-lt"/>
              </a:rPr>
              <a:t>Can we list some of the benefits from exercising/ physical activity?</a:t>
            </a:r>
          </a:p>
        </p:txBody>
      </p:sp>
      <p:pic>
        <p:nvPicPr>
          <p:cNvPr id="5" name="Picture 4"/>
          <p:cNvPicPr>
            <a:picLocks noChangeAspect="1"/>
          </p:cNvPicPr>
          <p:nvPr/>
        </p:nvPicPr>
        <p:blipFill>
          <a:blip r:embed="rId2"/>
          <a:stretch>
            <a:fillRect/>
          </a:stretch>
        </p:blipFill>
        <p:spPr>
          <a:xfrm>
            <a:off x="1999499" y="1377885"/>
            <a:ext cx="3000986" cy="3572602"/>
          </a:xfrm>
          <a:prstGeom prst="rect">
            <a:avLst/>
          </a:prstGeom>
          <a:noFill/>
        </p:spPr>
      </p:pic>
    </p:spTree>
    <p:extLst>
      <p:ext uri="{BB962C8B-B14F-4D97-AF65-F5344CB8AC3E}">
        <p14:creationId xmlns:p14="http://schemas.microsoft.com/office/powerpoint/2010/main" val="307251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8F6339F-B773-49B7-9388-7E68E2FAF277}"/>
              </a:ext>
            </a:extLst>
          </p:cNvPr>
          <p:cNvGrpSpPr/>
          <p:nvPr/>
        </p:nvGrpSpPr>
        <p:grpSpPr>
          <a:xfrm>
            <a:off x="-1228859" y="-3724469"/>
            <a:ext cx="14575217" cy="14333579"/>
            <a:chOff x="-1228859" y="-3724469"/>
            <a:chExt cx="14575217" cy="14333579"/>
          </a:xfrm>
        </p:grpSpPr>
        <p:pic>
          <p:nvPicPr>
            <p:cNvPr id="4" name="Picture 3">
              <a:extLst>
                <a:ext uri="{FF2B5EF4-FFF2-40B4-BE49-F238E27FC236}">
                  <a16:creationId xmlns:a16="http://schemas.microsoft.com/office/drawing/2014/main" id="{02A71367-E767-43EA-9671-5C41429007E9}"/>
                </a:ext>
              </a:extLst>
            </p:cNvPr>
            <p:cNvPicPr>
              <a:picLocks noChangeAspect="1"/>
            </p:cNvPicPr>
            <p:nvPr/>
          </p:nvPicPr>
          <p:blipFill>
            <a:blip r:embed="rId2"/>
            <a:stretch>
              <a:fillRect/>
            </a:stretch>
          </p:blipFill>
          <p:spPr>
            <a:xfrm rot="5400000">
              <a:off x="8186981" y="5449735"/>
              <a:ext cx="5159375" cy="5159375"/>
            </a:xfrm>
            <a:prstGeom prst="rect">
              <a:avLst/>
            </a:prstGeom>
          </p:spPr>
        </p:pic>
        <p:pic>
          <p:nvPicPr>
            <p:cNvPr id="2" name="Picture 1">
              <a:extLst>
                <a:ext uri="{FF2B5EF4-FFF2-40B4-BE49-F238E27FC236}">
                  <a16:creationId xmlns:a16="http://schemas.microsoft.com/office/drawing/2014/main" id="{CCD1AFD3-1076-40F4-83D1-E3F6003FE3E5}"/>
                </a:ext>
              </a:extLst>
            </p:cNvPr>
            <p:cNvPicPr>
              <a:picLocks noChangeAspect="1"/>
            </p:cNvPicPr>
            <p:nvPr/>
          </p:nvPicPr>
          <p:blipFill>
            <a:blip r:embed="rId2"/>
            <a:stretch>
              <a:fillRect/>
            </a:stretch>
          </p:blipFill>
          <p:spPr>
            <a:xfrm rot="5400000">
              <a:off x="8186981" y="849311"/>
              <a:ext cx="5159375" cy="5159375"/>
            </a:xfrm>
            <a:prstGeom prst="rect">
              <a:avLst/>
            </a:prstGeom>
          </p:spPr>
        </p:pic>
        <p:pic>
          <p:nvPicPr>
            <p:cNvPr id="3" name="Picture 2">
              <a:extLst>
                <a:ext uri="{FF2B5EF4-FFF2-40B4-BE49-F238E27FC236}">
                  <a16:creationId xmlns:a16="http://schemas.microsoft.com/office/drawing/2014/main" id="{0A6C8B56-0746-42E2-A2F4-FA6A76D7BD12}"/>
                </a:ext>
              </a:extLst>
            </p:cNvPr>
            <p:cNvPicPr>
              <a:picLocks noChangeAspect="1"/>
            </p:cNvPicPr>
            <p:nvPr/>
          </p:nvPicPr>
          <p:blipFill>
            <a:blip r:embed="rId2"/>
            <a:stretch>
              <a:fillRect/>
            </a:stretch>
          </p:blipFill>
          <p:spPr>
            <a:xfrm rot="5400000">
              <a:off x="-1154357" y="849310"/>
              <a:ext cx="5159375" cy="5159375"/>
            </a:xfrm>
            <a:prstGeom prst="rect">
              <a:avLst/>
            </a:prstGeom>
          </p:spPr>
        </p:pic>
        <p:pic>
          <p:nvPicPr>
            <p:cNvPr id="7" name="Picture 6">
              <a:extLst>
                <a:ext uri="{FF2B5EF4-FFF2-40B4-BE49-F238E27FC236}">
                  <a16:creationId xmlns:a16="http://schemas.microsoft.com/office/drawing/2014/main" id="{A372F9FF-8E6F-4B63-8027-72F20FA02DF6}"/>
                </a:ext>
              </a:extLst>
            </p:cNvPr>
            <p:cNvPicPr>
              <a:picLocks noChangeAspect="1"/>
            </p:cNvPicPr>
            <p:nvPr/>
          </p:nvPicPr>
          <p:blipFill>
            <a:blip r:embed="rId2"/>
            <a:stretch>
              <a:fillRect/>
            </a:stretch>
          </p:blipFill>
          <p:spPr>
            <a:xfrm rot="5400000">
              <a:off x="-1228859" y="-3724467"/>
              <a:ext cx="5159375" cy="5159375"/>
            </a:xfrm>
            <a:prstGeom prst="rect">
              <a:avLst/>
            </a:prstGeom>
          </p:spPr>
        </p:pic>
        <p:pic>
          <p:nvPicPr>
            <p:cNvPr id="11" name="Picture 10">
              <a:extLst>
                <a:ext uri="{FF2B5EF4-FFF2-40B4-BE49-F238E27FC236}">
                  <a16:creationId xmlns:a16="http://schemas.microsoft.com/office/drawing/2014/main" id="{B85FBD75-6C5F-468D-ADA7-E86A6A694C0B}"/>
                </a:ext>
              </a:extLst>
            </p:cNvPr>
            <p:cNvPicPr>
              <a:picLocks noChangeAspect="1"/>
            </p:cNvPicPr>
            <p:nvPr/>
          </p:nvPicPr>
          <p:blipFill>
            <a:blip r:embed="rId2"/>
            <a:stretch>
              <a:fillRect/>
            </a:stretch>
          </p:blipFill>
          <p:spPr>
            <a:xfrm rot="5400000">
              <a:off x="3479062" y="-3724468"/>
              <a:ext cx="5159375" cy="5159375"/>
            </a:xfrm>
            <a:prstGeom prst="rect">
              <a:avLst/>
            </a:prstGeom>
          </p:spPr>
        </p:pic>
        <p:pic>
          <p:nvPicPr>
            <p:cNvPr id="13" name="Picture 12">
              <a:extLst>
                <a:ext uri="{FF2B5EF4-FFF2-40B4-BE49-F238E27FC236}">
                  <a16:creationId xmlns:a16="http://schemas.microsoft.com/office/drawing/2014/main" id="{C7611652-AE9E-4D47-BDAE-912277F717FA}"/>
                </a:ext>
              </a:extLst>
            </p:cNvPr>
            <p:cNvPicPr>
              <a:picLocks noChangeAspect="1"/>
            </p:cNvPicPr>
            <p:nvPr/>
          </p:nvPicPr>
          <p:blipFill>
            <a:blip r:embed="rId2"/>
            <a:stretch>
              <a:fillRect/>
            </a:stretch>
          </p:blipFill>
          <p:spPr>
            <a:xfrm rot="5400000">
              <a:off x="8186983" y="-3724469"/>
              <a:ext cx="5159375" cy="5159375"/>
            </a:xfrm>
            <a:prstGeom prst="rect">
              <a:avLst/>
            </a:prstGeom>
          </p:spPr>
        </p:pic>
        <p:pic>
          <p:nvPicPr>
            <p:cNvPr id="15" name="Picture 14">
              <a:extLst>
                <a:ext uri="{FF2B5EF4-FFF2-40B4-BE49-F238E27FC236}">
                  <a16:creationId xmlns:a16="http://schemas.microsoft.com/office/drawing/2014/main" id="{12008AA9-FC2C-44DB-AF38-71C21A58415D}"/>
                </a:ext>
              </a:extLst>
            </p:cNvPr>
            <p:cNvPicPr>
              <a:picLocks noChangeAspect="1"/>
            </p:cNvPicPr>
            <p:nvPr/>
          </p:nvPicPr>
          <p:blipFill>
            <a:blip r:embed="rId2"/>
            <a:stretch>
              <a:fillRect/>
            </a:stretch>
          </p:blipFill>
          <p:spPr>
            <a:xfrm rot="5400000">
              <a:off x="-1079855" y="5423085"/>
              <a:ext cx="5159375" cy="5159375"/>
            </a:xfrm>
            <a:prstGeom prst="rect">
              <a:avLst/>
            </a:prstGeom>
          </p:spPr>
        </p:pic>
        <p:pic>
          <p:nvPicPr>
            <p:cNvPr id="19" name="Picture 18">
              <a:extLst>
                <a:ext uri="{FF2B5EF4-FFF2-40B4-BE49-F238E27FC236}">
                  <a16:creationId xmlns:a16="http://schemas.microsoft.com/office/drawing/2014/main" id="{FBEDA696-AF80-45DA-84A8-C14254834EE5}"/>
                </a:ext>
              </a:extLst>
            </p:cNvPr>
            <p:cNvPicPr>
              <a:picLocks noChangeAspect="1"/>
            </p:cNvPicPr>
            <p:nvPr/>
          </p:nvPicPr>
          <p:blipFill>
            <a:blip r:embed="rId2"/>
            <a:stretch>
              <a:fillRect/>
            </a:stretch>
          </p:blipFill>
          <p:spPr>
            <a:xfrm rot="5400000">
              <a:off x="3553563" y="5423085"/>
              <a:ext cx="5159375" cy="5159375"/>
            </a:xfrm>
            <a:prstGeom prst="rect">
              <a:avLst/>
            </a:prstGeom>
          </p:spPr>
        </p:pic>
      </p:grpSp>
      <p:pic>
        <p:nvPicPr>
          <p:cNvPr id="23" name="Picture 22">
            <a:extLst>
              <a:ext uri="{FF2B5EF4-FFF2-40B4-BE49-F238E27FC236}">
                <a16:creationId xmlns:a16="http://schemas.microsoft.com/office/drawing/2014/main" id="{FA19DCF0-5203-47F0-BE16-F47244CDC8C0}"/>
              </a:ext>
            </a:extLst>
          </p:cNvPr>
          <p:cNvPicPr>
            <a:picLocks noChangeAspect="1"/>
          </p:cNvPicPr>
          <p:nvPr/>
        </p:nvPicPr>
        <p:blipFill>
          <a:blip r:embed="rId2"/>
          <a:stretch>
            <a:fillRect/>
          </a:stretch>
        </p:blipFill>
        <p:spPr>
          <a:xfrm rot="5400000">
            <a:off x="3479061" y="862633"/>
            <a:ext cx="5159375" cy="5159375"/>
          </a:xfrm>
          <a:prstGeom prst="rect">
            <a:avLst/>
          </a:prstGeom>
        </p:spPr>
      </p:pic>
    </p:spTree>
    <p:extLst>
      <p:ext uri="{BB962C8B-B14F-4D97-AF65-F5344CB8AC3E}">
        <p14:creationId xmlns:p14="http://schemas.microsoft.com/office/powerpoint/2010/main" val="323845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FE3C36CB-DC77-CF42-E765-F9AFB56C5685}"/>
              </a:ext>
            </a:extLst>
          </p:cNvPr>
          <p:cNvPicPr>
            <a:picLocks noChangeAspect="1"/>
          </p:cNvPicPr>
          <p:nvPr/>
        </p:nvPicPr>
        <p:blipFill>
          <a:blip r:embed="rId2"/>
          <a:stretch>
            <a:fillRect/>
          </a:stretch>
        </p:blipFill>
        <p:spPr>
          <a:xfrm>
            <a:off x="1622427" y="876994"/>
            <a:ext cx="5743698" cy="5276834"/>
          </a:xfrm>
          <a:prstGeom prst="rect">
            <a:avLst/>
          </a:prstGeom>
        </p:spPr>
      </p:pic>
      <p:sp>
        <p:nvSpPr>
          <p:cNvPr id="3" name="Title 2"/>
          <p:cNvSpPr>
            <a:spLocks noGrp="1"/>
          </p:cNvSpPr>
          <p:nvPr>
            <p:ph type="title"/>
          </p:nvPr>
        </p:nvSpPr>
        <p:spPr>
          <a:xfrm>
            <a:off x="7596664" y="640080"/>
            <a:ext cx="2744435" cy="2926080"/>
          </a:xfrm>
        </p:spPr>
        <p:txBody>
          <a:bodyPr vert="horz" lIns="91440" tIns="45720" rIns="91440" bIns="45720" rtlCol="0" anchor="b">
            <a:normAutofit/>
          </a:bodyPr>
          <a:lstStyle/>
          <a:p>
            <a:r>
              <a:rPr lang="en-US" sz="3800" b="1">
                <a:solidFill>
                  <a:srgbClr val="FFFFFF"/>
                </a:solidFill>
              </a:rPr>
              <a:t>The Benefits of Physical Activity </a:t>
            </a:r>
            <a:br>
              <a:rPr lang="en-US" sz="3800">
                <a:solidFill>
                  <a:srgbClr val="FFFFFF"/>
                </a:solidFill>
              </a:rPr>
            </a:br>
            <a:endParaRPr lang="en-US" sz="3800">
              <a:solidFill>
                <a:srgbClr val="FFFFFF"/>
              </a:solidFill>
            </a:endParaRPr>
          </a:p>
        </p:txBody>
      </p:sp>
    </p:spTree>
    <p:extLst>
      <p:ext uri="{BB962C8B-B14F-4D97-AF65-F5344CB8AC3E}">
        <p14:creationId xmlns:p14="http://schemas.microsoft.com/office/powerpoint/2010/main" val="746841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6-03 at 5.49.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071" y="2051179"/>
            <a:ext cx="7987145" cy="3845467"/>
          </a:xfrm>
          <a:prstGeom prst="rect">
            <a:avLst/>
          </a:prstGeom>
          <a:noFill/>
        </p:spPr>
      </p:pic>
      <p:sp>
        <p:nvSpPr>
          <p:cNvPr id="3" name="Title 2"/>
          <p:cNvSpPr>
            <a:spLocks noGrp="1"/>
          </p:cNvSpPr>
          <p:nvPr>
            <p:ph type="title"/>
          </p:nvPr>
        </p:nvSpPr>
        <p:spPr/>
        <p:txBody>
          <a:bodyPr anchor="ctr">
            <a:normAutofit/>
          </a:bodyPr>
          <a:lstStyle/>
          <a:p>
            <a:pPr>
              <a:lnSpc>
                <a:spcPct val="90000"/>
              </a:lnSpc>
            </a:pPr>
            <a:r>
              <a:rPr lang="en-US" sz="2800" b="1"/>
              <a:t>PHYSICAL ACTIVITY RECOMMENDATIONS FOR ADULTS: </a:t>
            </a:r>
            <a:br>
              <a:rPr lang="en-US" sz="2800"/>
            </a:br>
            <a:endParaRPr lang="en-US" sz="2800"/>
          </a:p>
        </p:txBody>
      </p:sp>
    </p:spTree>
    <p:extLst>
      <p:ext uri="{BB962C8B-B14F-4D97-AF65-F5344CB8AC3E}">
        <p14:creationId xmlns:p14="http://schemas.microsoft.com/office/powerpoint/2010/main" val="74719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91315" y="639098"/>
            <a:ext cx="4689988" cy="3686015"/>
          </a:xfrm>
        </p:spPr>
        <p:txBody>
          <a:bodyPr vert="horz" lIns="91440" tIns="45720" rIns="91440" bIns="45720" rtlCol="0" anchor="b">
            <a:normAutofit/>
          </a:bodyPr>
          <a:lstStyle/>
          <a:p>
            <a:r>
              <a:rPr lang="en-US" sz="8000" dirty="0">
                <a:solidFill>
                  <a:schemeClr val="tx1">
                    <a:lumMod val="85000"/>
                    <a:lumOff val="15000"/>
                  </a:schemeClr>
                </a:solidFill>
              </a:rPr>
              <a:t>Benefits to Physical Activity</a:t>
            </a:r>
          </a:p>
        </p:txBody>
      </p:sp>
      <p:sp>
        <p:nvSpPr>
          <p:cNvPr id="2" name="Content Placeholder 1"/>
          <p:cNvSpPr>
            <a:spLocks noGrp="1"/>
          </p:cNvSpPr>
          <p:nvPr>
            <p:ph type="body" sz="half" idx="2"/>
          </p:nvPr>
        </p:nvSpPr>
        <p:spPr>
          <a:xfrm>
            <a:off x="5491315" y="4455621"/>
            <a:ext cx="4702011" cy="1238616"/>
          </a:xfrm>
        </p:spPr>
        <p:txBody>
          <a:bodyPr vert="horz" lIns="91440" tIns="45720" rIns="91440" bIns="45720" rtlCol="0">
            <a:normAutofit/>
          </a:bodyPr>
          <a:lstStyle/>
          <a:p>
            <a:pPr>
              <a:spcBef>
                <a:spcPts val="1200"/>
              </a:spcBef>
              <a:spcAft>
                <a:spcPts val="200"/>
              </a:spcAft>
            </a:pPr>
            <a:r>
              <a:rPr lang="en-US" sz="2000" b="1" u="sng" cap="all" spc="200" dirty="0">
                <a:solidFill>
                  <a:schemeClr val="tx1">
                    <a:lumMod val="85000"/>
                    <a:lumOff val="15000"/>
                  </a:schemeClr>
                </a:solidFill>
                <a:latin typeface="+mj-lt"/>
              </a:rPr>
              <a:t>Remember:</a:t>
            </a:r>
            <a:r>
              <a:rPr lang="en-US" sz="2000" cap="all" spc="200" dirty="0">
                <a:solidFill>
                  <a:schemeClr val="tx1">
                    <a:lumMod val="85000"/>
                    <a:lumOff val="15000"/>
                  </a:schemeClr>
                </a:solidFill>
                <a:latin typeface="+mj-lt"/>
              </a:rPr>
              <a:t> Even a small amount of physical activity is better than not doing any physical activity</a:t>
            </a:r>
          </a:p>
        </p:txBody>
      </p:sp>
      <p:pic>
        <p:nvPicPr>
          <p:cNvPr id="4" name="Picture 4" descr="Hiker with arms in air">
            <a:extLst>
              <a:ext uri="{FF2B5EF4-FFF2-40B4-BE49-F238E27FC236}">
                <a16:creationId xmlns:a16="http://schemas.microsoft.com/office/drawing/2014/main" id="{8A10A30C-4636-17E7-CAD8-3A321BADF63A}"/>
              </a:ext>
            </a:extLst>
          </p:cNvPr>
          <p:cNvPicPr>
            <a:picLocks noChangeAspect="1"/>
          </p:cNvPicPr>
          <p:nvPr/>
        </p:nvPicPr>
        <p:blipFill rotWithShape="1">
          <a:blip r:embed="rId2"/>
          <a:srcRect l="55247" r="11677" b="1"/>
          <a:stretch/>
        </p:blipFill>
        <p:spPr>
          <a:xfrm>
            <a:off x="1524021" y="11"/>
            <a:ext cx="3476465" cy="6857989"/>
          </a:xfrm>
          <a:prstGeom prst="rect">
            <a:avLst/>
          </a:prstGeom>
        </p:spPr>
      </p:pic>
    </p:spTree>
    <p:extLst>
      <p:ext uri="{BB962C8B-B14F-4D97-AF65-F5344CB8AC3E}">
        <p14:creationId xmlns:p14="http://schemas.microsoft.com/office/powerpoint/2010/main" val="219314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12EE-0A43-F021-C172-2F7CE45325B9}"/>
              </a:ext>
            </a:extLst>
          </p:cNvPr>
          <p:cNvSpPr>
            <a:spLocks noGrp="1"/>
          </p:cNvSpPr>
          <p:nvPr>
            <p:ph type="title"/>
          </p:nvPr>
        </p:nvSpPr>
        <p:spPr/>
        <p:txBody>
          <a:bodyPr/>
          <a:lstStyle/>
          <a:p>
            <a:r>
              <a:rPr lang="en-CA" b="1"/>
              <a:t>NEXT TEAM</a:t>
            </a:r>
          </a:p>
        </p:txBody>
      </p:sp>
    </p:spTree>
    <p:extLst>
      <p:ext uri="{BB962C8B-B14F-4D97-AF65-F5344CB8AC3E}">
        <p14:creationId xmlns:p14="http://schemas.microsoft.com/office/powerpoint/2010/main" val="2144018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erson running down steps">
            <a:extLst>
              <a:ext uri="{FF2B5EF4-FFF2-40B4-BE49-F238E27FC236}">
                <a16:creationId xmlns:a16="http://schemas.microsoft.com/office/drawing/2014/main" id="{7C257228-7FA1-C782-B99F-BAAB61CB71D3}"/>
              </a:ext>
            </a:extLst>
          </p:cNvPr>
          <p:cNvPicPr>
            <a:picLocks noChangeAspect="1"/>
          </p:cNvPicPr>
          <p:nvPr/>
        </p:nvPicPr>
        <p:blipFill rotWithShape="1">
          <a:blip r:embed="rId2"/>
          <a:srcRect l="1564" r="22562" b="-2"/>
          <a:stretch/>
        </p:blipFill>
        <p:spPr>
          <a:xfrm>
            <a:off x="2198370" y="1"/>
            <a:ext cx="7795260" cy="6858000"/>
          </a:xfrm>
          <a:prstGeom prst="rect">
            <a:avLst/>
          </a:prstGeom>
        </p:spPr>
      </p:pic>
      <p:sp>
        <p:nvSpPr>
          <p:cNvPr id="3" name="Subtitle 2"/>
          <p:cNvSpPr>
            <a:spLocks noGrp="1"/>
          </p:cNvSpPr>
          <p:nvPr>
            <p:ph type="subTitle" idx="1"/>
          </p:nvPr>
        </p:nvSpPr>
        <p:spPr>
          <a:xfrm>
            <a:off x="2470404" y="5595582"/>
            <a:ext cx="7063740" cy="896658"/>
          </a:xfrm>
        </p:spPr>
        <p:txBody>
          <a:bodyPr vert="horz" lIns="91440" tIns="45720" rIns="91440" bIns="45720" rtlCol="0">
            <a:normAutofit/>
          </a:bodyPr>
          <a:lstStyle/>
          <a:p>
            <a:pPr algn="r"/>
            <a:r>
              <a:rPr lang="en-US" sz="1700">
                <a:solidFill>
                  <a:srgbClr val="FFFFFF"/>
                </a:solidFill>
              </a:rPr>
              <a:t>Physical Education 101</a:t>
            </a:r>
          </a:p>
          <a:p>
            <a:pPr algn="r"/>
            <a:r>
              <a:rPr lang="en-US" sz="1700">
                <a:solidFill>
                  <a:srgbClr val="FFFFFF"/>
                </a:solidFill>
              </a:rPr>
              <a:t>Class 4: Cardiovascular endurance</a:t>
            </a:r>
          </a:p>
        </p:txBody>
      </p:sp>
    </p:spTree>
    <p:extLst>
      <p:ext uri="{BB962C8B-B14F-4D97-AF65-F5344CB8AC3E}">
        <p14:creationId xmlns:p14="http://schemas.microsoft.com/office/powerpoint/2010/main" val="2095025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404" y="365760"/>
            <a:ext cx="7269480" cy="1325562"/>
          </a:xfrm>
        </p:spPr>
        <p:txBody>
          <a:bodyPr>
            <a:normAutofit/>
          </a:bodyPr>
          <a:lstStyle/>
          <a:p>
            <a:r>
              <a:rPr lang="en-US" sz="3100" b="1"/>
              <a:t>CARDIOVASCULAR ENDURANCE </a:t>
            </a:r>
            <a:br>
              <a:rPr lang="en-US" sz="3100"/>
            </a:br>
            <a:endParaRPr lang="en-US" sz="3100"/>
          </a:p>
        </p:txBody>
      </p:sp>
      <p:sp>
        <p:nvSpPr>
          <p:cNvPr id="3" name="Content Placeholder 2"/>
          <p:cNvSpPr>
            <a:spLocks noGrp="1"/>
          </p:cNvSpPr>
          <p:nvPr>
            <p:ph idx="1"/>
          </p:nvPr>
        </p:nvSpPr>
        <p:spPr>
          <a:xfrm>
            <a:off x="2470404" y="1933575"/>
            <a:ext cx="4389120" cy="4246562"/>
          </a:xfrm>
        </p:spPr>
        <p:txBody>
          <a:bodyPr vert="horz" lIns="91440" tIns="45720" rIns="91440" bIns="45720" rtlCol="0" anchor="t">
            <a:normAutofit/>
          </a:bodyPr>
          <a:lstStyle/>
          <a:p>
            <a:r>
              <a:rPr lang="en-US" sz="2400" b="1" dirty="0"/>
              <a:t>Definition: </a:t>
            </a:r>
            <a:r>
              <a:rPr lang="en-US" sz="2400" dirty="0"/>
              <a:t>The ability to perform activities using the large muscles of your body, of moderate-hard intensity, for long periods of time.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22998" y="2138875"/>
            <a:ext cx="2478466" cy="3229272"/>
          </a:xfrm>
          <a:prstGeom prst="rect">
            <a:avLst/>
          </a:prstGeom>
        </p:spPr>
      </p:pic>
    </p:spTree>
    <p:extLst>
      <p:ext uri="{BB962C8B-B14F-4D97-AF65-F5344CB8AC3E}">
        <p14:creationId xmlns:p14="http://schemas.microsoft.com/office/powerpoint/2010/main" val="354748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404" y="365760"/>
            <a:ext cx="7393787" cy="1325562"/>
          </a:xfrm>
        </p:spPr>
        <p:txBody>
          <a:bodyPr>
            <a:normAutofit/>
          </a:bodyPr>
          <a:lstStyle/>
          <a:p>
            <a:r>
              <a:rPr lang="en-US" sz="2800" b="1"/>
              <a:t>Benefits of Developing Your Cardiovascular Endurance: </a:t>
            </a:r>
            <a:br>
              <a:rPr lang="en-US" sz="2800"/>
            </a:br>
            <a:endParaRPr lang="en-US" sz="2800"/>
          </a:p>
        </p:txBody>
      </p:sp>
      <p:graphicFrame>
        <p:nvGraphicFramePr>
          <p:cNvPr id="5" name="Content Placeholder 2">
            <a:extLst>
              <a:ext uri="{FF2B5EF4-FFF2-40B4-BE49-F238E27FC236}">
                <a16:creationId xmlns:a16="http://schemas.microsoft.com/office/drawing/2014/main" id="{978A9C7E-99B0-6CEB-9E47-68E1EECA61D3}"/>
              </a:ext>
            </a:extLst>
          </p:cNvPr>
          <p:cNvGraphicFramePr>
            <a:graphicFrameLocks noGrp="1"/>
          </p:cNvGraphicFramePr>
          <p:nvPr>
            <p:ph idx="1"/>
          </p:nvPr>
        </p:nvGraphicFramePr>
        <p:xfrm>
          <a:off x="2470548" y="2013055"/>
          <a:ext cx="7393643"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05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7559" y="365760"/>
            <a:ext cx="3330366" cy="1805940"/>
          </a:xfrm>
        </p:spPr>
        <p:txBody>
          <a:bodyPr>
            <a:normAutofit/>
          </a:bodyPr>
          <a:lstStyle/>
          <a:p>
            <a:r>
              <a:rPr lang="en-US" sz="3500" dirty="0"/>
              <a:t>What is Resting heart rate? </a:t>
            </a:r>
          </a:p>
        </p:txBody>
      </p:sp>
      <p:pic>
        <p:nvPicPr>
          <p:cNvPr id="6" name="Picture 5"/>
          <p:cNvPicPr>
            <a:picLocks noChangeAspect="1"/>
          </p:cNvPicPr>
          <p:nvPr/>
        </p:nvPicPr>
        <p:blipFill rotWithShape="1">
          <a:blip r:embed="rId2"/>
          <a:srcRect l="10870" r="8428" b="1"/>
          <a:stretch/>
        </p:blipFill>
        <p:spPr>
          <a:xfrm>
            <a:off x="1821717" y="697722"/>
            <a:ext cx="2119122" cy="2832496"/>
          </a:xfrm>
          <a:prstGeom prst="rect">
            <a:avLst/>
          </a:prstGeom>
        </p:spPr>
      </p:pic>
      <p:pic>
        <p:nvPicPr>
          <p:cNvPr id="4" name="Picture 3"/>
          <p:cNvPicPr>
            <a:picLocks noChangeAspect="1"/>
          </p:cNvPicPr>
          <p:nvPr/>
        </p:nvPicPr>
        <p:blipFill rotWithShape="1">
          <a:blip r:embed="rId3"/>
          <a:srcRect l="3426" r="7423"/>
          <a:stretch/>
        </p:blipFill>
        <p:spPr>
          <a:xfrm>
            <a:off x="4285752" y="3619009"/>
            <a:ext cx="1687068" cy="2261614"/>
          </a:xfrm>
          <a:prstGeom prst="rect">
            <a:avLst/>
          </a:prstGeom>
        </p:spPr>
      </p:pic>
      <p:sp>
        <p:nvSpPr>
          <p:cNvPr id="3" name="Content Placeholder 2"/>
          <p:cNvSpPr>
            <a:spLocks noGrp="1"/>
          </p:cNvSpPr>
          <p:nvPr>
            <p:ph idx="1"/>
          </p:nvPr>
        </p:nvSpPr>
        <p:spPr>
          <a:xfrm>
            <a:off x="6457560" y="2493433"/>
            <a:ext cx="3322091" cy="4045018"/>
          </a:xfrm>
        </p:spPr>
        <p:txBody>
          <a:bodyPr vert="horz" lIns="91440" tIns="45720" rIns="91440" bIns="45720" rtlCol="0" anchor="t">
            <a:normAutofit fontScale="92500" lnSpcReduction="10000"/>
          </a:bodyPr>
          <a:lstStyle/>
          <a:p>
            <a:r>
              <a:rPr lang="en-US" dirty="0"/>
              <a:t>It is how many times your heart beats in 1 minute, while at rest.</a:t>
            </a:r>
          </a:p>
          <a:p>
            <a:r>
              <a:rPr lang="en-US" dirty="0"/>
              <a:t>The best time to check your resting heart rate is in the morning before getting out of bed. (Ideally in conditions like the picture on top):</a:t>
            </a:r>
          </a:p>
        </p:txBody>
      </p:sp>
    </p:spTree>
    <p:extLst>
      <p:ext uri="{BB962C8B-B14F-4D97-AF65-F5344CB8AC3E}">
        <p14:creationId xmlns:p14="http://schemas.microsoft.com/office/powerpoint/2010/main" val="2672269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544" y="836024"/>
            <a:ext cx="2039091" cy="5183777"/>
          </a:xfrm>
        </p:spPr>
        <p:txBody>
          <a:bodyPr anchor="ctr">
            <a:normAutofit/>
          </a:bodyPr>
          <a:lstStyle/>
          <a:p>
            <a:r>
              <a:rPr lang="en-US" sz="3100">
                <a:solidFill>
                  <a:srgbClr val="FFFFFF"/>
                </a:solidFill>
              </a:rPr>
              <a:t>What's a normal resting heart rate?</a:t>
            </a:r>
            <a:br>
              <a:rPr lang="en-US" sz="3100">
                <a:solidFill>
                  <a:srgbClr val="FFFFFF"/>
                </a:solidFill>
              </a:rPr>
            </a:br>
            <a:endParaRPr lang="en-US" sz="3100">
              <a:solidFill>
                <a:srgbClr val="FFFFFF"/>
              </a:solidFill>
            </a:endParaRPr>
          </a:p>
        </p:txBody>
      </p:sp>
      <p:graphicFrame>
        <p:nvGraphicFramePr>
          <p:cNvPr id="19" name="Content Placeholder 2">
            <a:extLst>
              <a:ext uri="{FF2B5EF4-FFF2-40B4-BE49-F238E27FC236}">
                <a16:creationId xmlns:a16="http://schemas.microsoft.com/office/drawing/2014/main" id="{9316B48C-D3C9-2274-ADBA-858B2803D711}"/>
              </a:ext>
            </a:extLst>
          </p:cNvPr>
          <p:cNvGraphicFramePr>
            <a:graphicFrameLocks noGrp="1"/>
          </p:cNvGraphicFramePr>
          <p:nvPr>
            <p:ph idx="1"/>
          </p:nvPr>
        </p:nvGraphicFramePr>
        <p:xfrm>
          <a:off x="5018111" y="804672"/>
          <a:ext cx="4492602"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665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9-09-11 at 9.45.50 PM.png"/>
          <p:cNvPicPr>
            <a:picLocks noChangeAspect="1"/>
          </p:cNvPicPr>
          <p:nvPr/>
        </p:nvPicPr>
        <p:blipFill rotWithShape="1">
          <a:blip r:embed="rId2">
            <a:extLst>
              <a:ext uri="{28A0092B-C50C-407E-A947-70E740481C1C}">
                <a14:useLocalDpi xmlns:a14="http://schemas.microsoft.com/office/drawing/2010/main" val="0"/>
              </a:ext>
            </a:extLst>
          </a:blip>
          <a:srcRect t="11253" b="11011"/>
          <a:stretch/>
        </p:blipFill>
        <p:spPr>
          <a:xfrm>
            <a:off x="2006601" y="643467"/>
            <a:ext cx="7504429" cy="5571066"/>
          </a:xfrm>
          <a:prstGeom prst="rect">
            <a:avLst/>
          </a:prstGeom>
        </p:spPr>
      </p:pic>
    </p:spTree>
    <p:extLst>
      <p:ext uri="{BB962C8B-B14F-4D97-AF65-F5344CB8AC3E}">
        <p14:creationId xmlns:p14="http://schemas.microsoft.com/office/powerpoint/2010/main" val="1637121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A19DCF0-5203-47F0-BE16-F47244CDC8C0}"/>
              </a:ext>
            </a:extLst>
          </p:cNvPr>
          <p:cNvPicPr>
            <a:picLocks noChangeAspect="1"/>
          </p:cNvPicPr>
          <p:nvPr/>
        </p:nvPicPr>
        <p:blipFill>
          <a:blip r:embed="rId2"/>
          <a:stretch>
            <a:fillRect/>
          </a:stretch>
        </p:blipFill>
        <p:spPr>
          <a:xfrm rot="5400000">
            <a:off x="-44640000" y="-35024400"/>
            <a:ext cx="154872000" cy="154872000"/>
          </a:xfrm>
          <a:prstGeom prst="rect">
            <a:avLst/>
          </a:prstGeom>
        </p:spPr>
      </p:pic>
      <p:pic>
        <p:nvPicPr>
          <p:cNvPr id="5" name="Picture 3">
            <a:extLst>
              <a:ext uri="{FF2B5EF4-FFF2-40B4-BE49-F238E27FC236}">
                <a16:creationId xmlns:a16="http://schemas.microsoft.com/office/drawing/2014/main" id="{D37A14DD-D609-4049-949D-A7E0382140D6}"/>
              </a:ext>
            </a:extLst>
          </p:cNvPr>
          <p:cNvPicPr>
            <a:picLocks noChangeAspect="1"/>
          </p:cNvPicPr>
          <p:nvPr/>
        </p:nvPicPr>
        <p:blipFill rotWithShape="1">
          <a:blip r:embed="rId3">
            <a:extLst>
              <a:ext uri="{28A0092B-C50C-407E-A947-70E740481C1C}">
                <a14:useLocalDpi xmlns:a14="http://schemas.microsoft.com/office/drawing/2010/main" val="0"/>
              </a:ext>
            </a:extLst>
          </a:blip>
          <a:srcRect t="13663" b="21204"/>
          <a:stretch/>
        </p:blipFill>
        <p:spPr>
          <a:xfrm>
            <a:off x="6049203" y="3406140"/>
            <a:ext cx="93593" cy="45719"/>
          </a:xfrm>
          <a:prstGeom prst="rect">
            <a:avLst/>
          </a:prstGeom>
        </p:spPr>
      </p:pic>
    </p:spTree>
    <p:extLst>
      <p:ext uri="{BB962C8B-B14F-4D97-AF65-F5344CB8AC3E}">
        <p14:creationId xmlns:p14="http://schemas.microsoft.com/office/powerpoint/2010/main" val="1938348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rotWithShape="1">
          <a:blip r:embed="rId3"/>
          <a:srcRect l="20386" r="26509"/>
          <a:stretch/>
        </p:blipFill>
        <p:spPr>
          <a:xfrm>
            <a:off x="1524020" y="10"/>
            <a:ext cx="8469610" cy="6857990"/>
          </a:xfrm>
          <a:prstGeom prst="rect">
            <a:avLst/>
          </a:prstGeom>
        </p:spPr>
      </p:pic>
      <p:sp>
        <p:nvSpPr>
          <p:cNvPr id="2" name="Title 1"/>
          <p:cNvSpPr>
            <a:spLocks noGrp="1"/>
          </p:cNvSpPr>
          <p:nvPr>
            <p:ph type="title"/>
          </p:nvPr>
        </p:nvSpPr>
        <p:spPr>
          <a:xfrm>
            <a:off x="4562167" y="365758"/>
            <a:ext cx="5088195" cy="1828800"/>
          </a:xfrm>
        </p:spPr>
        <p:txBody>
          <a:bodyPr>
            <a:normAutofit/>
          </a:bodyPr>
          <a:lstStyle/>
          <a:p>
            <a:r>
              <a:rPr lang="en-US" dirty="0"/>
              <a:t>Cardio Tests</a:t>
            </a:r>
          </a:p>
        </p:txBody>
      </p:sp>
      <p:sp>
        <p:nvSpPr>
          <p:cNvPr id="3" name="Content Placeholder 2"/>
          <p:cNvSpPr>
            <a:spLocks noGrp="1"/>
          </p:cNvSpPr>
          <p:nvPr>
            <p:ph idx="1"/>
          </p:nvPr>
        </p:nvSpPr>
        <p:spPr>
          <a:xfrm>
            <a:off x="4562167" y="2516291"/>
            <a:ext cx="5088195" cy="3682896"/>
          </a:xfrm>
        </p:spPr>
        <p:txBody>
          <a:bodyPr vert="horz" lIns="91440" tIns="45720" rIns="91440" bIns="45720" rtlCol="0">
            <a:normAutofit/>
          </a:bodyPr>
          <a:lstStyle/>
          <a:p>
            <a:pPr marL="0" indent="0">
              <a:buNone/>
            </a:pPr>
            <a:r>
              <a:rPr lang="en-US" b="1" dirty="0"/>
              <a:t>Submaximal Test vs. Maximal Test: Pros &amp; Cons</a:t>
            </a:r>
          </a:p>
          <a:p>
            <a:pPr marL="0" indent="0">
              <a:buNone/>
            </a:pPr>
            <a:r>
              <a:rPr lang="en-US" dirty="0"/>
              <a:t>Beep Test: Maximal</a:t>
            </a:r>
          </a:p>
          <a:p>
            <a:pPr marL="0" indent="0">
              <a:buNone/>
            </a:pPr>
            <a:r>
              <a:rPr lang="en-US" dirty="0"/>
              <a:t>Step Test: Submaximal</a:t>
            </a:r>
          </a:p>
          <a:p>
            <a:pPr marL="0" indent="0">
              <a:buNone/>
            </a:pPr>
            <a:endParaRPr lang="en-US" dirty="0"/>
          </a:p>
          <a:p>
            <a:pPr marL="0" indent="0">
              <a:buNone/>
            </a:pPr>
            <a:endParaRPr lang="en-US" dirty="0"/>
          </a:p>
        </p:txBody>
      </p:sp>
      <p:sp>
        <p:nvSpPr>
          <p:cNvPr id="4" name="TextBox 3"/>
          <p:cNvSpPr txBox="1"/>
          <p:nvPr/>
        </p:nvSpPr>
        <p:spPr>
          <a:xfrm>
            <a:off x="10468703" y="335047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80937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156" y="677863"/>
            <a:ext cx="3400535" cy="1325562"/>
          </a:xfrm>
        </p:spPr>
        <p:txBody>
          <a:bodyPr>
            <a:normAutofit/>
          </a:bodyPr>
          <a:lstStyle/>
          <a:p>
            <a:r>
              <a:rPr lang="en-US" dirty="0"/>
              <a:t>Sports</a:t>
            </a:r>
            <a:endParaRPr lang="en-US"/>
          </a:p>
        </p:txBody>
      </p:sp>
      <p:sp>
        <p:nvSpPr>
          <p:cNvPr id="3" name="Content Placeholder 2"/>
          <p:cNvSpPr>
            <a:spLocks noGrp="1"/>
          </p:cNvSpPr>
          <p:nvPr>
            <p:ph idx="1"/>
          </p:nvPr>
        </p:nvSpPr>
        <p:spPr>
          <a:xfrm>
            <a:off x="2063155" y="2325159"/>
            <a:ext cx="3400536" cy="3854979"/>
          </a:xfrm>
        </p:spPr>
        <p:txBody>
          <a:bodyPr vert="horz" lIns="91440" tIns="45720" rIns="91440" bIns="45720" rtlCol="0" anchor="t">
            <a:normAutofit/>
          </a:bodyPr>
          <a:lstStyle/>
          <a:p>
            <a:r>
              <a:rPr lang="en-US" dirty="0"/>
              <a:t>Can be a great form of cardio as long as it is not skill based.</a:t>
            </a:r>
          </a:p>
        </p:txBody>
      </p:sp>
      <p:pic>
        <p:nvPicPr>
          <p:cNvPr id="4" name="Picture 3"/>
          <p:cNvPicPr>
            <a:picLocks noChangeAspect="1"/>
          </p:cNvPicPr>
          <p:nvPr/>
        </p:nvPicPr>
        <p:blipFill>
          <a:blip r:embed="rId2"/>
          <a:stretch>
            <a:fillRect/>
          </a:stretch>
        </p:blipFill>
        <p:spPr>
          <a:xfrm>
            <a:off x="5748867" y="1299577"/>
            <a:ext cx="3907492" cy="4258847"/>
          </a:xfrm>
          <a:prstGeom prst="rect">
            <a:avLst/>
          </a:prstGeom>
        </p:spPr>
      </p:pic>
    </p:spTree>
    <p:extLst>
      <p:ext uri="{BB962C8B-B14F-4D97-AF65-F5344CB8AC3E}">
        <p14:creationId xmlns:p14="http://schemas.microsoft.com/office/powerpoint/2010/main" val="3970716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5442" y="2094021"/>
            <a:ext cx="2264453" cy="1893168"/>
          </a:xfrm>
          <a:noFill/>
        </p:spPr>
        <p:txBody>
          <a:bodyPr anchor="t">
            <a:normAutofit/>
          </a:bodyPr>
          <a:lstStyle/>
          <a:p>
            <a:r>
              <a:rPr lang="en-US" sz="2000" b="1">
                <a:solidFill>
                  <a:srgbClr val="FFFFFF"/>
                </a:solidFill>
              </a:rPr>
              <a:t>How to improve your Cardiovascular Endurance Using The FITT Principle: </a:t>
            </a:r>
            <a:br>
              <a:rPr lang="en-US" sz="2000">
                <a:solidFill>
                  <a:srgbClr val="FFFFFF"/>
                </a:solidFill>
              </a:rPr>
            </a:br>
            <a:endParaRPr lang="en-US" sz="2000">
              <a:solidFill>
                <a:srgbClr val="FFFFFF"/>
              </a:solidFill>
            </a:endParaRPr>
          </a:p>
        </p:txBody>
      </p:sp>
      <p:sp>
        <p:nvSpPr>
          <p:cNvPr id="3" name="Content Placeholder 2"/>
          <p:cNvSpPr>
            <a:spLocks noGrp="1"/>
          </p:cNvSpPr>
          <p:nvPr>
            <p:ph idx="1"/>
          </p:nvPr>
        </p:nvSpPr>
        <p:spPr>
          <a:xfrm>
            <a:off x="5140423" y="643467"/>
            <a:ext cx="4370604" cy="5571067"/>
          </a:xfrm>
        </p:spPr>
        <p:txBody>
          <a:bodyPr vert="horz" lIns="91440" tIns="45720" rIns="91440" bIns="45720" rtlCol="0" anchor="t">
            <a:normAutofit/>
          </a:bodyPr>
          <a:lstStyle/>
          <a:p>
            <a:r>
              <a:rPr lang="en-US" sz="1900" dirty="0"/>
              <a:t>F</a:t>
            </a:r>
            <a:r>
              <a:rPr lang="en-US" sz="1900" b="1" dirty="0"/>
              <a:t>requency</a:t>
            </a:r>
            <a:r>
              <a:rPr lang="en-US" sz="1900" dirty="0"/>
              <a:t>: 3-5 times a week</a:t>
            </a:r>
            <a:br>
              <a:rPr lang="en-US" sz="1900" dirty="0"/>
            </a:br>
            <a:endParaRPr lang="en-US" sz="1900"/>
          </a:p>
          <a:p>
            <a:r>
              <a:rPr lang="en-US" sz="1900" b="1" dirty="0"/>
              <a:t>Intensity</a:t>
            </a:r>
            <a:r>
              <a:rPr lang="en-US" sz="1900" dirty="0"/>
              <a:t>: 60-85 % of your maximum heart rate or at least Moderate-vigorous on the Borg Scale. </a:t>
            </a:r>
          </a:p>
          <a:p>
            <a:r>
              <a:rPr lang="en-US" sz="1900" b="1" dirty="0"/>
              <a:t>Time</a:t>
            </a:r>
            <a:r>
              <a:rPr lang="en-US" sz="1900" dirty="0"/>
              <a:t>: 30 minutes or more (with your heart rate in the target heart rate zone) </a:t>
            </a:r>
          </a:p>
          <a:p>
            <a:r>
              <a:rPr lang="en-US" sz="1900" b="1" dirty="0"/>
              <a:t>Type of Activity: </a:t>
            </a:r>
            <a:r>
              <a:rPr lang="en-US" sz="1900" dirty="0"/>
              <a:t>Choose activities that increase your heart rate over an extended period of time. </a:t>
            </a:r>
          </a:p>
          <a:p>
            <a:r>
              <a:rPr lang="en-US" sz="1900" b="1" dirty="0"/>
              <a:t>Examples:</a:t>
            </a:r>
            <a:r>
              <a:rPr lang="en-US" sz="1900" dirty="0"/>
              <a:t> running, cycling, cross country skiing, rowing, dancing. </a:t>
            </a:r>
          </a:p>
          <a:p>
            <a:endParaRPr lang="en-US" sz="1900"/>
          </a:p>
        </p:txBody>
      </p:sp>
    </p:spTree>
    <p:extLst>
      <p:ext uri="{BB962C8B-B14F-4D97-AF65-F5344CB8AC3E}">
        <p14:creationId xmlns:p14="http://schemas.microsoft.com/office/powerpoint/2010/main" val="2360600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405" y="365760"/>
            <a:ext cx="4568571" cy="1325562"/>
          </a:xfrm>
        </p:spPr>
        <p:txBody>
          <a:bodyPr>
            <a:normAutofit/>
          </a:bodyPr>
          <a:lstStyle/>
          <a:p>
            <a:r>
              <a:rPr lang="en-US" sz="2200" b="1"/>
              <a:t>Determining Your Intensity During Aerobic Exercise </a:t>
            </a:r>
            <a:br>
              <a:rPr lang="en-US" sz="2200"/>
            </a:br>
            <a:endParaRPr lang="en-US" sz="2200"/>
          </a:p>
        </p:txBody>
      </p:sp>
      <p:sp>
        <p:nvSpPr>
          <p:cNvPr id="3" name="Content Placeholder 2"/>
          <p:cNvSpPr>
            <a:spLocks noGrp="1"/>
          </p:cNvSpPr>
          <p:nvPr>
            <p:ph idx="1"/>
          </p:nvPr>
        </p:nvSpPr>
        <p:spPr>
          <a:xfrm>
            <a:off x="2470405" y="2005739"/>
            <a:ext cx="4568571" cy="4174398"/>
          </a:xfrm>
        </p:spPr>
        <p:txBody>
          <a:bodyPr>
            <a:normAutofit fontScale="85000" lnSpcReduction="20000"/>
          </a:bodyPr>
          <a:lstStyle/>
          <a:p>
            <a:r>
              <a:rPr lang="en-US" b="1" dirty="0"/>
              <a:t>Pulse Check- </a:t>
            </a:r>
            <a:r>
              <a:rPr lang="en-US" dirty="0"/>
              <a:t>(feel the carotid artery in either side of your neck) </a:t>
            </a:r>
          </a:p>
          <a:p>
            <a:r>
              <a:rPr lang="en-US" dirty="0"/>
              <a:t>The </a:t>
            </a:r>
            <a:r>
              <a:rPr lang="en-US" b="1" dirty="0"/>
              <a:t>training zone </a:t>
            </a:r>
            <a:r>
              <a:rPr lang="en-US" dirty="0"/>
              <a:t>is the range of heart beats needed to improve your aerobic fitness</a:t>
            </a:r>
            <a:r>
              <a:rPr lang="en-US" b="1" dirty="0"/>
              <a:t>. </a:t>
            </a:r>
            <a:r>
              <a:rPr lang="en-US" dirty="0"/>
              <a:t>This range is </a:t>
            </a:r>
            <a:r>
              <a:rPr lang="en-US" u="sng"/>
              <a:t>60-85%</a:t>
            </a:r>
            <a:r>
              <a:rPr lang="en-US" dirty="0"/>
              <a:t> of your maximum heart rate. </a:t>
            </a:r>
          </a:p>
          <a:p>
            <a:pPr marL="68580" indent="0">
              <a:buNone/>
            </a:pPr>
            <a:r>
              <a:rPr lang="en-US"/>
              <a:t>*You can also monitor your heart rate by using the hand sensors on aerobic machines. </a:t>
            </a:r>
          </a:p>
          <a:p>
            <a:pPr marL="68580" indent="0">
              <a:buNone/>
            </a:pPr>
            <a:r>
              <a:rPr lang="en-US"/>
              <a:t>*A heart rate monitor (with chest strap or without) is also useful to assess your heart rate. </a:t>
            </a:r>
          </a:p>
          <a:p>
            <a:endParaRPr lang="en-US" dirty="0"/>
          </a:p>
          <a:p>
            <a:pPr marL="0" indent="0">
              <a:buNone/>
            </a:pPr>
            <a:endParaRPr lang="en-US" dirty="0"/>
          </a:p>
        </p:txBody>
      </p:sp>
      <p:pic>
        <p:nvPicPr>
          <p:cNvPr id="5" name="Picture 4" descr="A picture of an electromagnetic radiation">
            <a:extLst>
              <a:ext uri="{FF2B5EF4-FFF2-40B4-BE49-F238E27FC236}">
                <a16:creationId xmlns:a16="http://schemas.microsoft.com/office/drawing/2014/main" id="{FB0A0791-5971-0CE3-8374-EEE93644BC03}"/>
              </a:ext>
            </a:extLst>
          </p:cNvPr>
          <p:cNvPicPr>
            <a:picLocks noChangeAspect="1"/>
          </p:cNvPicPr>
          <p:nvPr/>
        </p:nvPicPr>
        <p:blipFill rotWithShape="1">
          <a:blip r:embed="rId2"/>
          <a:srcRect l="36747" r="37203" b="2"/>
          <a:stretch/>
        </p:blipFill>
        <p:spPr>
          <a:xfrm>
            <a:off x="7326876" y="10"/>
            <a:ext cx="2666404" cy="6857990"/>
          </a:xfrm>
          <a:prstGeom prst="rect">
            <a:avLst/>
          </a:prstGeom>
        </p:spPr>
      </p:pic>
    </p:spTree>
    <p:extLst>
      <p:ext uri="{BB962C8B-B14F-4D97-AF65-F5344CB8AC3E}">
        <p14:creationId xmlns:p14="http://schemas.microsoft.com/office/powerpoint/2010/main" val="2883286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0405" y="365760"/>
            <a:ext cx="4568571" cy="132556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spc="-50">
                <a:latin typeface="+mj-lt"/>
                <a:ea typeface="+mj-ea"/>
                <a:cs typeface="+mj-cs"/>
              </a:rPr>
              <a:t>Heart Rate</a:t>
            </a:r>
          </a:p>
        </p:txBody>
      </p:sp>
      <p:sp>
        <p:nvSpPr>
          <p:cNvPr id="3" name="Content Placeholder 2"/>
          <p:cNvSpPr>
            <a:spLocks noGrp="1"/>
          </p:cNvSpPr>
          <p:nvPr>
            <p:ph idx="1"/>
          </p:nvPr>
        </p:nvSpPr>
        <p:spPr>
          <a:xfrm>
            <a:off x="2470405" y="2005739"/>
            <a:ext cx="4568571" cy="4174398"/>
          </a:xfrm>
        </p:spPr>
        <p:txBody>
          <a:bodyPr vert="horz" lIns="91440" tIns="45720" rIns="91440" bIns="45720" rtlCol="0" anchor="t">
            <a:normAutofit fontScale="85000" lnSpcReduction="10000"/>
          </a:bodyPr>
          <a:lstStyle/>
          <a:p>
            <a:r>
              <a:rPr lang="en-US" b="1" dirty="0"/>
              <a:t>Step 1: </a:t>
            </a:r>
            <a:r>
              <a:rPr lang="en-US" dirty="0"/>
              <a:t>Determine your Maximum Heart Rate (MHR) : 220 minus your age </a:t>
            </a:r>
            <a:endParaRPr lang="en-US"/>
          </a:p>
          <a:p>
            <a:r>
              <a:rPr lang="en-US" b="1" dirty="0"/>
              <a:t>Step 2: </a:t>
            </a:r>
            <a:r>
              <a:rPr lang="en-US" dirty="0"/>
              <a:t>Multiply your MHR by 60% and by 85%, to determine your training zone. </a:t>
            </a:r>
          </a:p>
          <a:p>
            <a:pPr lvl="1"/>
            <a:endParaRPr lang="en-US" dirty="0"/>
          </a:p>
          <a:p>
            <a:pPr lvl="1"/>
            <a:r>
              <a:rPr lang="en-US" dirty="0"/>
              <a:t>Lower end of zone = MHR________ x .60 = __________ b/min </a:t>
            </a:r>
            <a:endParaRPr lang="en-US"/>
          </a:p>
          <a:p>
            <a:pPr lvl="1"/>
            <a:endParaRPr lang="en-US" dirty="0"/>
          </a:p>
          <a:p>
            <a:pPr lvl="1"/>
            <a:r>
              <a:rPr lang="en-US" dirty="0"/>
              <a:t>Upper end of zone = MHR________ x .85 = __________ b/min </a:t>
            </a:r>
            <a:endParaRPr lang="en-US"/>
          </a:p>
          <a:p>
            <a:pPr marL="68580">
              <a:buNone/>
            </a:pPr>
            <a:endParaRPr lang="en-US"/>
          </a:p>
          <a:p>
            <a:pPr marL="68580">
              <a:buNone/>
            </a:pPr>
            <a:endParaRPr lang="en-US"/>
          </a:p>
          <a:p>
            <a:endParaRPr lang="en-US" dirty="0"/>
          </a:p>
        </p:txBody>
      </p:sp>
      <p:pic>
        <p:nvPicPr>
          <p:cNvPr id="5" name="Picture 4" descr="A picture of an electromagnetic radiation">
            <a:extLst>
              <a:ext uri="{FF2B5EF4-FFF2-40B4-BE49-F238E27FC236}">
                <a16:creationId xmlns:a16="http://schemas.microsoft.com/office/drawing/2014/main" id="{96783753-8F5C-2E78-9E37-EDE237BB2698}"/>
              </a:ext>
            </a:extLst>
          </p:cNvPr>
          <p:cNvPicPr>
            <a:picLocks noChangeAspect="1"/>
          </p:cNvPicPr>
          <p:nvPr/>
        </p:nvPicPr>
        <p:blipFill rotWithShape="1">
          <a:blip r:embed="rId2"/>
          <a:srcRect l="36759" r="37213" b="-4"/>
          <a:stretch/>
        </p:blipFill>
        <p:spPr>
          <a:xfrm>
            <a:off x="7326876" y="10"/>
            <a:ext cx="2666404" cy="6857990"/>
          </a:xfrm>
          <a:prstGeom prst="rect">
            <a:avLst/>
          </a:prstGeom>
        </p:spPr>
      </p:pic>
    </p:spTree>
    <p:extLst>
      <p:ext uri="{BB962C8B-B14F-4D97-AF65-F5344CB8AC3E}">
        <p14:creationId xmlns:p14="http://schemas.microsoft.com/office/powerpoint/2010/main" val="4240502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405" y="365760"/>
            <a:ext cx="4568571" cy="1325562"/>
          </a:xfrm>
        </p:spPr>
        <p:txBody>
          <a:bodyPr>
            <a:normAutofit/>
          </a:bodyPr>
          <a:lstStyle/>
          <a:p>
            <a:r>
              <a:rPr lang="en-US" dirty="0"/>
              <a:t>Heart Rate-18 years old</a:t>
            </a:r>
          </a:p>
        </p:txBody>
      </p:sp>
      <p:sp>
        <p:nvSpPr>
          <p:cNvPr id="3" name="Content Placeholder 2"/>
          <p:cNvSpPr>
            <a:spLocks noGrp="1"/>
          </p:cNvSpPr>
          <p:nvPr>
            <p:ph idx="1"/>
          </p:nvPr>
        </p:nvSpPr>
        <p:spPr>
          <a:xfrm>
            <a:off x="2470405" y="2005739"/>
            <a:ext cx="4568571" cy="4174398"/>
          </a:xfrm>
        </p:spPr>
        <p:txBody>
          <a:bodyPr vert="horz" lIns="91440" tIns="45720" rIns="91440" bIns="45720" rtlCol="0" anchor="t">
            <a:normAutofit lnSpcReduction="10000"/>
          </a:bodyPr>
          <a:lstStyle/>
          <a:p>
            <a:r>
              <a:rPr lang="en-US" dirty="0"/>
              <a:t>220-18 = 202 Beats Per Minute (BPM)</a:t>
            </a:r>
          </a:p>
          <a:p>
            <a:pPr lvl="0"/>
            <a:endParaRPr lang="en-US" dirty="0"/>
          </a:p>
          <a:p>
            <a:pPr lvl="0"/>
            <a:r>
              <a:rPr lang="en-US" dirty="0"/>
              <a:t>202 BPM = 100% MHR</a:t>
            </a:r>
          </a:p>
          <a:p>
            <a:pPr lvl="0"/>
            <a:endParaRPr lang="en-US" dirty="0"/>
          </a:p>
          <a:p>
            <a:pPr lvl="0"/>
            <a:r>
              <a:rPr lang="en-US" dirty="0"/>
              <a:t>Therefore 202 x .6= 121.2 (BPM)= 60%</a:t>
            </a:r>
          </a:p>
          <a:p>
            <a:pPr lvl="0"/>
            <a:endParaRPr lang="en-US" dirty="0"/>
          </a:p>
          <a:p>
            <a:pPr lvl="0"/>
            <a:r>
              <a:rPr lang="en-US" dirty="0"/>
              <a:t>202 x .85= 171.7= 85%</a:t>
            </a:r>
          </a:p>
          <a:p>
            <a:endParaRPr lang="en-US" dirty="0"/>
          </a:p>
        </p:txBody>
      </p:sp>
      <p:pic>
        <p:nvPicPr>
          <p:cNvPr id="5" name="Picture 4">
            <a:extLst>
              <a:ext uri="{FF2B5EF4-FFF2-40B4-BE49-F238E27FC236}">
                <a16:creationId xmlns:a16="http://schemas.microsoft.com/office/drawing/2014/main" id="{8294616B-9065-F49C-BF09-2E14FF319BAF}"/>
              </a:ext>
            </a:extLst>
          </p:cNvPr>
          <p:cNvPicPr>
            <a:picLocks noChangeAspect="1"/>
          </p:cNvPicPr>
          <p:nvPr/>
        </p:nvPicPr>
        <p:blipFill rotWithShape="1">
          <a:blip r:embed="rId2"/>
          <a:srcRect l="33588" r="45909" b="6250"/>
          <a:stretch/>
        </p:blipFill>
        <p:spPr>
          <a:xfrm>
            <a:off x="7326876" y="10"/>
            <a:ext cx="2666404" cy="6857990"/>
          </a:xfrm>
          <a:prstGeom prst="rect">
            <a:avLst/>
          </a:prstGeom>
        </p:spPr>
      </p:pic>
    </p:spTree>
    <p:extLst>
      <p:ext uri="{BB962C8B-B14F-4D97-AF65-F5344CB8AC3E}">
        <p14:creationId xmlns:p14="http://schemas.microsoft.com/office/powerpoint/2010/main" val="2122277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405" y="365760"/>
            <a:ext cx="4568571" cy="1325562"/>
          </a:xfrm>
        </p:spPr>
        <p:txBody>
          <a:bodyPr>
            <a:normAutofit/>
          </a:bodyPr>
          <a:lstStyle/>
          <a:p>
            <a:r>
              <a:rPr lang="en-US" dirty="0"/>
              <a:t>Heart Rate</a:t>
            </a:r>
          </a:p>
        </p:txBody>
      </p:sp>
      <p:sp>
        <p:nvSpPr>
          <p:cNvPr id="3" name="Content Placeholder 2"/>
          <p:cNvSpPr>
            <a:spLocks noGrp="1"/>
          </p:cNvSpPr>
          <p:nvPr>
            <p:ph idx="1"/>
          </p:nvPr>
        </p:nvSpPr>
        <p:spPr>
          <a:xfrm>
            <a:off x="2470405" y="2005739"/>
            <a:ext cx="4568571" cy="4174398"/>
          </a:xfrm>
        </p:spPr>
        <p:txBody>
          <a:bodyPr>
            <a:normAutofit fontScale="85000" lnSpcReduction="20000"/>
          </a:bodyPr>
          <a:lstStyle/>
          <a:p>
            <a:pPr lvl="0"/>
            <a:r>
              <a:rPr lang="en-US" dirty="0"/>
              <a:t>This means that if you are 18 years old, to ensure that you are getting optimal cardiovascular benefits you need to be working at 121 beats per minute for 20 minutes or more. </a:t>
            </a:r>
          </a:p>
          <a:p>
            <a:pPr lvl="0"/>
            <a:r>
              <a:rPr lang="en-US" dirty="0"/>
              <a:t>In order to not be watching the clock for a full minute, we will divide this number by 4, which will show us our target heart rate over a 15 second window</a:t>
            </a:r>
          </a:p>
          <a:p>
            <a:pPr lvl="0"/>
            <a:r>
              <a:rPr lang="en-US" dirty="0"/>
              <a:t>121.2 ÷ 4 = 30.3 (beats per 15 seconds)</a:t>
            </a:r>
          </a:p>
          <a:p>
            <a:endParaRPr lang="en-US" dirty="0"/>
          </a:p>
        </p:txBody>
      </p:sp>
      <p:pic>
        <p:nvPicPr>
          <p:cNvPr id="5" name="Picture 4" descr="Half face clock on a wall">
            <a:extLst>
              <a:ext uri="{FF2B5EF4-FFF2-40B4-BE49-F238E27FC236}">
                <a16:creationId xmlns:a16="http://schemas.microsoft.com/office/drawing/2014/main" id="{58E3E650-6FF1-C880-F56A-6D98AA653954}"/>
              </a:ext>
            </a:extLst>
          </p:cNvPr>
          <p:cNvPicPr>
            <a:picLocks noChangeAspect="1"/>
          </p:cNvPicPr>
          <p:nvPr/>
        </p:nvPicPr>
        <p:blipFill rotWithShape="1">
          <a:blip r:embed="rId2"/>
          <a:srcRect l="45416" r="26603" b="8"/>
          <a:stretch/>
        </p:blipFill>
        <p:spPr>
          <a:xfrm>
            <a:off x="7326876" y="10"/>
            <a:ext cx="2666404" cy="6857990"/>
          </a:xfrm>
          <a:prstGeom prst="rect">
            <a:avLst/>
          </a:prstGeom>
        </p:spPr>
      </p:pic>
    </p:spTree>
    <p:extLst>
      <p:ext uri="{BB962C8B-B14F-4D97-AF65-F5344CB8AC3E}">
        <p14:creationId xmlns:p14="http://schemas.microsoft.com/office/powerpoint/2010/main" val="106985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Rate</a:t>
            </a:r>
          </a:p>
        </p:txBody>
      </p:sp>
      <p:sp>
        <p:nvSpPr>
          <p:cNvPr id="3" name="Content Placeholder 2"/>
          <p:cNvSpPr>
            <a:spLocks noGrp="1"/>
          </p:cNvSpPr>
          <p:nvPr>
            <p:ph idx="1"/>
          </p:nvPr>
        </p:nvSpPr>
        <p:spPr>
          <a:xfrm>
            <a:off x="2470404" y="2053494"/>
            <a:ext cx="6446520" cy="4351337"/>
          </a:xfrm>
        </p:spPr>
        <p:txBody>
          <a:bodyPr vert="horz" lIns="91440" tIns="45720" rIns="91440" bIns="45720" rtlCol="0" anchor="t">
            <a:normAutofit/>
          </a:bodyPr>
          <a:lstStyle/>
          <a:p>
            <a:r>
              <a:rPr lang="en-US" dirty="0"/>
              <a:t>Therefore, if you take your heart rate in the middle of your workout and you are below 30 beats for 15 seconds, you are not working intense enough to ensure optimal cardiovascular benefits. </a:t>
            </a:r>
          </a:p>
          <a:p>
            <a:r>
              <a:rPr lang="en-US" dirty="0"/>
              <a:t>* </a:t>
            </a:r>
            <a:r>
              <a:rPr lang="en-US" i="1" dirty="0"/>
              <a:t>Please remember that this is a theory, and that every body is different. Also, working above your MHR does not necessarily mean that you are at any sort of risk.</a:t>
            </a:r>
            <a:r>
              <a:rPr lang="en-US" dirty="0"/>
              <a:t> </a:t>
            </a:r>
          </a:p>
        </p:txBody>
      </p:sp>
    </p:spTree>
    <p:extLst>
      <p:ext uri="{BB962C8B-B14F-4D97-AF65-F5344CB8AC3E}">
        <p14:creationId xmlns:p14="http://schemas.microsoft.com/office/powerpoint/2010/main" val="4139448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404" y="365760"/>
            <a:ext cx="7269480" cy="1325562"/>
          </a:xfrm>
        </p:spPr>
        <p:txBody>
          <a:bodyPr>
            <a:normAutofit/>
          </a:bodyPr>
          <a:lstStyle/>
          <a:p>
            <a:r>
              <a:rPr lang="en-US" dirty="0"/>
              <a:t>Target Heart Rate over 15 seconds</a:t>
            </a:r>
          </a:p>
        </p:txBody>
      </p:sp>
      <p:graphicFrame>
        <p:nvGraphicFramePr>
          <p:cNvPr id="4" name="Content Placeholder 3"/>
          <p:cNvGraphicFramePr>
            <a:graphicFrameLocks noGrp="1"/>
          </p:cNvGraphicFramePr>
          <p:nvPr>
            <p:ph idx="1"/>
          </p:nvPr>
        </p:nvGraphicFramePr>
        <p:xfrm>
          <a:off x="2470547" y="2662561"/>
          <a:ext cx="6582998" cy="2902469"/>
        </p:xfrm>
        <a:graphic>
          <a:graphicData uri="http://schemas.openxmlformats.org/drawingml/2006/table">
            <a:tbl>
              <a:tblPr firstRow="1" bandRow="1">
                <a:tableStyleId>{69C7853C-536D-4A76-A0AE-DD22124D55A5}</a:tableStyleId>
              </a:tblPr>
              <a:tblGrid>
                <a:gridCol w="1483327">
                  <a:extLst>
                    <a:ext uri="{9D8B030D-6E8A-4147-A177-3AD203B41FA5}">
                      <a16:colId xmlns:a16="http://schemas.microsoft.com/office/drawing/2014/main" val="20000"/>
                    </a:ext>
                  </a:extLst>
                </a:gridCol>
                <a:gridCol w="2520482">
                  <a:extLst>
                    <a:ext uri="{9D8B030D-6E8A-4147-A177-3AD203B41FA5}">
                      <a16:colId xmlns:a16="http://schemas.microsoft.com/office/drawing/2014/main" val="20001"/>
                    </a:ext>
                  </a:extLst>
                </a:gridCol>
                <a:gridCol w="2579189">
                  <a:extLst>
                    <a:ext uri="{9D8B030D-6E8A-4147-A177-3AD203B41FA5}">
                      <a16:colId xmlns:a16="http://schemas.microsoft.com/office/drawing/2014/main" val="20002"/>
                    </a:ext>
                  </a:extLst>
                </a:gridCol>
              </a:tblGrid>
              <a:tr h="1042634">
                <a:tc>
                  <a:txBody>
                    <a:bodyPr/>
                    <a:lstStyle/>
                    <a:p>
                      <a:r>
                        <a:rPr lang="en-US" sz="3700"/>
                        <a:t>Age</a:t>
                      </a:r>
                    </a:p>
                  </a:txBody>
                  <a:tcPr marL="140896" marR="140896" marT="70448" marB="70448"/>
                </a:tc>
                <a:tc>
                  <a:txBody>
                    <a:bodyPr/>
                    <a:lstStyle/>
                    <a:p>
                      <a:r>
                        <a:rPr lang="en-US" sz="2800"/>
                        <a:t>Minimum</a:t>
                      </a:r>
                      <a:r>
                        <a:rPr lang="en-US" sz="2800" baseline="0"/>
                        <a:t> HR (.60)</a:t>
                      </a:r>
                      <a:endParaRPr lang="en-US" sz="2800"/>
                    </a:p>
                  </a:txBody>
                  <a:tcPr marL="140896" marR="140896" marT="70448" marB="70448"/>
                </a:tc>
                <a:tc>
                  <a:txBody>
                    <a:bodyPr/>
                    <a:lstStyle/>
                    <a:p>
                      <a:r>
                        <a:rPr lang="en-US" sz="2800"/>
                        <a:t>Upper Range</a:t>
                      </a:r>
                      <a:r>
                        <a:rPr lang="en-US" sz="2800" baseline="0"/>
                        <a:t> HR (.85)</a:t>
                      </a:r>
                      <a:endParaRPr lang="en-US" sz="2800"/>
                    </a:p>
                  </a:txBody>
                  <a:tcPr marL="140896" marR="140896" marT="70448" marB="70448"/>
                </a:tc>
                <a:extLst>
                  <a:ext uri="{0D108BD9-81ED-4DB2-BD59-A6C34878D82A}">
                    <a16:rowId xmlns:a16="http://schemas.microsoft.com/office/drawing/2014/main" val="10000"/>
                  </a:ext>
                </a:extLst>
              </a:tr>
              <a:tr h="619945">
                <a:tc>
                  <a:txBody>
                    <a:bodyPr/>
                    <a:lstStyle/>
                    <a:p>
                      <a:r>
                        <a:rPr lang="en-US" sz="2800" b="1"/>
                        <a:t>18-23</a:t>
                      </a:r>
                    </a:p>
                  </a:txBody>
                  <a:tcPr marL="140896" marR="140896" marT="70448" marB="70448"/>
                </a:tc>
                <a:tc>
                  <a:txBody>
                    <a:bodyPr/>
                    <a:lstStyle/>
                    <a:p>
                      <a:r>
                        <a:rPr lang="en-US" sz="2800" b="1"/>
                        <a:t>30</a:t>
                      </a:r>
                    </a:p>
                  </a:txBody>
                  <a:tcPr marL="140896" marR="140896" marT="70448" marB="70448"/>
                </a:tc>
                <a:tc>
                  <a:txBody>
                    <a:bodyPr/>
                    <a:lstStyle/>
                    <a:p>
                      <a:r>
                        <a:rPr lang="en-US" sz="2800" b="1"/>
                        <a:t>42</a:t>
                      </a:r>
                    </a:p>
                  </a:txBody>
                  <a:tcPr marL="140896" marR="140896" marT="70448" marB="70448"/>
                </a:tc>
                <a:extLst>
                  <a:ext uri="{0D108BD9-81ED-4DB2-BD59-A6C34878D82A}">
                    <a16:rowId xmlns:a16="http://schemas.microsoft.com/office/drawing/2014/main" val="10001"/>
                  </a:ext>
                </a:extLst>
              </a:tr>
              <a:tr h="619945">
                <a:tc>
                  <a:txBody>
                    <a:bodyPr/>
                    <a:lstStyle/>
                    <a:p>
                      <a:r>
                        <a:rPr lang="en-US" sz="2800" b="1"/>
                        <a:t>24-</a:t>
                      </a:r>
                      <a:r>
                        <a:rPr lang="en-US" sz="2800" b="1" baseline="0"/>
                        <a:t> 29</a:t>
                      </a:r>
                      <a:endParaRPr lang="en-US" sz="2800" b="1"/>
                    </a:p>
                  </a:txBody>
                  <a:tcPr marL="140896" marR="140896" marT="70448" marB="70448"/>
                </a:tc>
                <a:tc>
                  <a:txBody>
                    <a:bodyPr/>
                    <a:lstStyle/>
                    <a:p>
                      <a:r>
                        <a:rPr lang="en-US" sz="2800" b="1"/>
                        <a:t>29</a:t>
                      </a:r>
                    </a:p>
                  </a:txBody>
                  <a:tcPr marL="140896" marR="140896" marT="70448" marB="70448"/>
                </a:tc>
                <a:tc>
                  <a:txBody>
                    <a:bodyPr/>
                    <a:lstStyle/>
                    <a:p>
                      <a:r>
                        <a:rPr lang="en-US" sz="2800" b="1"/>
                        <a:t>41</a:t>
                      </a:r>
                    </a:p>
                  </a:txBody>
                  <a:tcPr marL="140896" marR="140896" marT="70448" marB="70448"/>
                </a:tc>
                <a:extLst>
                  <a:ext uri="{0D108BD9-81ED-4DB2-BD59-A6C34878D82A}">
                    <a16:rowId xmlns:a16="http://schemas.microsoft.com/office/drawing/2014/main" val="10002"/>
                  </a:ext>
                </a:extLst>
              </a:tr>
              <a:tr h="619945">
                <a:tc>
                  <a:txBody>
                    <a:bodyPr/>
                    <a:lstStyle/>
                    <a:p>
                      <a:r>
                        <a:rPr lang="en-US" sz="2800" b="1"/>
                        <a:t>30-35</a:t>
                      </a:r>
                    </a:p>
                  </a:txBody>
                  <a:tcPr marL="140896" marR="140896" marT="70448" marB="70448"/>
                </a:tc>
                <a:tc>
                  <a:txBody>
                    <a:bodyPr/>
                    <a:lstStyle/>
                    <a:p>
                      <a:r>
                        <a:rPr lang="en-US" sz="2800" b="1"/>
                        <a:t>28</a:t>
                      </a:r>
                    </a:p>
                  </a:txBody>
                  <a:tcPr marL="140896" marR="140896" marT="70448" marB="70448"/>
                </a:tc>
                <a:tc>
                  <a:txBody>
                    <a:bodyPr/>
                    <a:lstStyle/>
                    <a:p>
                      <a:r>
                        <a:rPr lang="en-US" sz="2800" b="1"/>
                        <a:t>40</a:t>
                      </a:r>
                    </a:p>
                  </a:txBody>
                  <a:tcPr marL="140896" marR="140896" marT="70448" marB="7044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6781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3463" y="107577"/>
            <a:ext cx="7703109" cy="787830"/>
          </a:xfrm>
        </p:spPr>
        <p:txBody>
          <a:bodyPr/>
          <a:lstStyle/>
          <a:p>
            <a:r>
              <a:rPr lang="en-US" dirty="0"/>
              <a:t>RPE</a:t>
            </a:r>
          </a:p>
        </p:txBody>
      </p:sp>
      <p:pic>
        <p:nvPicPr>
          <p:cNvPr id="4" name="Picture 3"/>
          <p:cNvPicPr>
            <a:picLocks noChangeAspect="1"/>
          </p:cNvPicPr>
          <p:nvPr/>
        </p:nvPicPr>
        <p:blipFill>
          <a:blip r:embed="rId2"/>
          <a:stretch>
            <a:fillRect/>
          </a:stretch>
        </p:blipFill>
        <p:spPr>
          <a:xfrm>
            <a:off x="1551288" y="924662"/>
            <a:ext cx="8379426" cy="5592404"/>
          </a:xfrm>
          <a:prstGeom prst="rect">
            <a:avLst/>
          </a:prstGeom>
        </p:spPr>
      </p:pic>
    </p:spTree>
    <p:extLst>
      <p:ext uri="{BB962C8B-B14F-4D97-AF65-F5344CB8AC3E}">
        <p14:creationId xmlns:p14="http://schemas.microsoft.com/office/powerpoint/2010/main" val="301379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2B96A334-2D48-482A-8291-4A88F62D53B5}"/>
              </a:ext>
            </a:extLst>
          </p:cNvPr>
          <p:cNvSpPr/>
          <p:nvPr/>
        </p:nvSpPr>
        <p:spPr>
          <a:xfrm rot="5400000">
            <a:off x="1930399" y="666750"/>
            <a:ext cx="920751" cy="933449"/>
          </a:xfrm>
          <a:prstGeom prst="round2SameRect">
            <a:avLst>
              <a:gd name="adj1" fmla="val 50000"/>
              <a:gd name="adj2"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3">
            <a:extLst>
              <a:ext uri="{FF2B5EF4-FFF2-40B4-BE49-F238E27FC236}">
                <a16:creationId xmlns:a16="http://schemas.microsoft.com/office/drawing/2014/main" id="{C334B588-7737-4B0B-A01A-1AA96E56D978}"/>
              </a:ext>
            </a:extLst>
          </p:cNvPr>
          <p:cNvPicPr>
            <a:picLocks noChangeAspect="1"/>
          </p:cNvPicPr>
          <p:nvPr/>
        </p:nvPicPr>
        <p:blipFill rotWithShape="1">
          <a:blip r:embed="rId2">
            <a:extLst>
              <a:ext uri="{28A0092B-C50C-407E-A947-70E740481C1C}">
                <a14:useLocalDpi xmlns:a14="http://schemas.microsoft.com/office/drawing/2010/main" val="0"/>
              </a:ext>
            </a:extLst>
          </a:blip>
          <a:srcRect t="13663" b="21204"/>
          <a:stretch/>
        </p:blipFill>
        <p:spPr>
          <a:xfrm>
            <a:off x="328082" y="577849"/>
            <a:ext cx="11673280" cy="5702301"/>
          </a:xfrm>
          <a:prstGeom prst="rect">
            <a:avLst/>
          </a:prstGeom>
        </p:spPr>
      </p:pic>
    </p:spTree>
    <p:extLst>
      <p:ext uri="{BB962C8B-B14F-4D97-AF65-F5344CB8AC3E}">
        <p14:creationId xmlns:p14="http://schemas.microsoft.com/office/powerpoint/2010/main" val="931734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7490" y="1138110"/>
            <a:ext cx="7024744" cy="559996"/>
          </a:xfrm>
        </p:spPr>
        <p:txBody>
          <a:bodyPr>
            <a:normAutofit fontScale="90000"/>
          </a:bodyPr>
          <a:lstStyle/>
          <a:p>
            <a:r>
              <a:rPr lang="en-US" b="1" dirty="0"/>
              <a:t>The Energy Systems </a:t>
            </a:r>
            <a:br>
              <a:rPr lang="en-US" dirty="0"/>
            </a:br>
            <a:endParaRPr lang="en-US" dirty="0"/>
          </a:p>
        </p:txBody>
      </p:sp>
      <p:graphicFrame>
        <p:nvGraphicFramePr>
          <p:cNvPr id="4" name="Content Placeholder 3"/>
          <p:cNvGraphicFramePr>
            <a:graphicFrameLocks noGrp="1"/>
          </p:cNvGraphicFramePr>
          <p:nvPr>
            <p:ph idx="1"/>
          </p:nvPr>
        </p:nvGraphicFramePr>
        <p:xfrm>
          <a:off x="2393950" y="1698106"/>
          <a:ext cx="7198284" cy="4127308"/>
        </p:xfrm>
        <a:graphic>
          <a:graphicData uri="http://schemas.openxmlformats.org/drawingml/2006/table">
            <a:tbl>
              <a:tblPr firstRow="1" bandRow="1">
                <a:tableStyleId>{5C22544A-7EE6-4342-B048-85BDC9FD1C3A}</a:tableStyleId>
              </a:tblPr>
              <a:tblGrid>
                <a:gridCol w="2399428">
                  <a:extLst>
                    <a:ext uri="{9D8B030D-6E8A-4147-A177-3AD203B41FA5}">
                      <a16:colId xmlns:a16="http://schemas.microsoft.com/office/drawing/2014/main" val="20000"/>
                    </a:ext>
                  </a:extLst>
                </a:gridCol>
                <a:gridCol w="2399428">
                  <a:extLst>
                    <a:ext uri="{9D8B030D-6E8A-4147-A177-3AD203B41FA5}">
                      <a16:colId xmlns:a16="http://schemas.microsoft.com/office/drawing/2014/main" val="20001"/>
                    </a:ext>
                  </a:extLst>
                </a:gridCol>
                <a:gridCol w="2399428">
                  <a:extLst>
                    <a:ext uri="{9D8B030D-6E8A-4147-A177-3AD203B41FA5}">
                      <a16:colId xmlns:a16="http://schemas.microsoft.com/office/drawing/2014/main" val="20002"/>
                    </a:ext>
                  </a:extLst>
                </a:gridCol>
              </a:tblGrid>
              <a:tr h="1031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Main Energy System Used </a:t>
                      </a:r>
                      <a:endParaRPr lang="en-US" dirty="0">
                        <a:effectLst/>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chemeClr val="lt1"/>
                          </a:solidFill>
                          <a:effectLst/>
                          <a:latin typeface="+mn-lt"/>
                          <a:ea typeface="+mn-ea"/>
                          <a:cs typeface="+mn-cs"/>
                        </a:rPr>
                        <a:t>Duration (sec.) </a:t>
                      </a:r>
                      <a:endParaRPr lang="fr-FR" dirty="0">
                        <a:effectLst/>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Energy Source </a:t>
                      </a:r>
                      <a:endParaRPr lang="en-US" dirty="0">
                        <a:effectLst/>
                      </a:endParaRPr>
                    </a:p>
                    <a:p>
                      <a:endParaRPr lang="en-US" dirty="0"/>
                    </a:p>
                  </a:txBody>
                  <a:tcPr/>
                </a:tc>
                <a:extLst>
                  <a:ext uri="{0D108BD9-81ED-4DB2-BD59-A6C34878D82A}">
                    <a16:rowId xmlns:a16="http://schemas.microsoft.com/office/drawing/2014/main" val="10000"/>
                  </a:ext>
                </a:extLst>
              </a:tr>
              <a:tr h="1031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Anaerobic Alactic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Less than 10 sec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ATP / CP stores </a:t>
                      </a:r>
                      <a:endParaRPr lang="es-ES_tradnl" dirty="0"/>
                    </a:p>
                    <a:p>
                      <a:endParaRPr lang="en-US" dirty="0"/>
                    </a:p>
                  </a:txBody>
                  <a:tcPr/>
                </a:tc>
                <a:extLst>
                  <a:ext uri="{0D108BD9-81ED-4DB2-BD59-A6C34878D82A}">
                    <a16:rowId xmlns:a16="http://schemas.microsoft.com/office/drawing/2014/main" val="10001"/>
                  </a:ext>
                </a:extLst>
              </a:tr>
              <a:tr h="1031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Anaerobic Lactic Acid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10 sec to 2 min.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Mainly Glycogen Stores </a:t>
                      </a:r>
                      <a:endParaRPr lang="en-US" dirty="0"/>
                    </a:p>
                    <a:p>
                      <a:endParaRPr lang="en-US" dirty="0"/>
                    </a:p>
                  </a:txBody>
                  <a:tcPr/>
                </a:tc>
                <a:extLst>
                  <a:ext uri="{0D108BD9-81ED-4DB2-BD59-A6C34878D82A}">
                    <a16:rowId xmlns:a16="http://schemas.microsoft.com/office/drawing/2014/main" val="10002"/>
                  </a:ext>
                </a:extLst>
              </a:tr>
              <a:tr h="1031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Aerobic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2 min and longer </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Glycogen and Fatty Acids </a:t>
                      </a:r>
                      <a:endParaRPr lang="en-US" dirty="0"/>
                    </a:p>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18693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404" y="365760"/>
            <a:ext cx="7393787" cy="1325562"/>
          </a:xfrm>
        </p:spPr>
        <p:txBody>
          <a:bodyPr>
            <a:normAutofit/>
          </a:bodyPr>
          <a:lstStyle/>
          <a:p>
            <a:r>
              <a:rPr lang="en-US" b="1" dirty="0"/>
              <a:t>The Energy Systems </a:t>
            </a:r>
            <a:br>
              <a:rPr lang="en-US" dirty="0"/>
            </a:br>
            <a:endParaRPr lang="en-US" dirty="0"/>
          </a:p>
        </p:txBody>
      </p:sp>
      <p:graphicFrame>
        <p:nvGraphicFramePr>
          <p:cNvPr id="22" name="Content Placeholder 2">
            <a:extLst>
              <a:ext uri="{FF2B5EF4-FFF2-40B4-BE49-F238E27FC236}">
                <a16:creationId xmlns:a16="http://schemas.microsoft.com/office/drawing/2014/main" id="{3460E0F9-26C3-B5AC-B312-48A1C88B71D0}"/>
              </a:ext>
            </a:extLst>
          </p:cNvPr>
          <p:cNvGraphicFramePr>
            <a:graphicFrameLocks noGrp="1"/>
          </p:cNvGraphicFramePr>
          <p:nvPr>
            <p:ph idx="1"/>
          </p:nvPr>
        </p:nvGraphicFramePr>
        <p:xfrm>
          <a:off x="2470548" y="2013055"/>
          <a:ext cx="7393643"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1859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D9058-1CE1-AB8A-8A30-2097A840F5ED}"/>
              </a:ext>
            </a:extLst>
          </p:cNvPr>
          <p:cNvSpPr>
            <a:spLocks noGrp="1"/>
          </p:cNvSpPr>
          <p:nvPr>
            <p:ph type="title"/>
          </p:nvPr>
        </p:nvSpPr>
        <p:spPr/>
        <p:txBody>
          <a:bodyPr/>
          <a:lstStyle/>
          <a:p>
            <a:r>
              <a:rPr lang="en-CA" b="1"/>
              <a:t>NEXT TEAM</a:t>
            </a:r>
          </a:p>
        </p:txBody>
      </p:sp>
    </p:spTree>
    <p:extLst>
      <p:ext uri="{BB962C8B-B14F-4D97-AF65-F5344CB8AC3E}">
        <p14:creationId xmlns:p14="http://schemas.microsoft.com/office/powerpoint/2010/main" val="2277996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29"/>
          <p:cNvSpPr txBox="1">
            <a:spLocks noGrp="1"/>
          </p:cNvSpPr>
          <p:nvPr>
            <p:ph type="ctrTitle"/>
          </p:nvPr>
        </p:nvSpPr>
        <p:spPr>
          <a:xfrm>
            <a:off x="1933421" y="1317728"/>
            <a:ext cx="8346211" cy="3102499"/>
          </a:xfrm>
          <a:prstGeom prst="rect">
            <a:avLst/>
          </a:prstGeom>
        </p:spPr>
        <p:txBody>
          <a:bodyPr spcFirstLastPara="1" vert="horz" wrap="square" lIns="121900" tIns="121900" rIns="121900" bIns="121900" rtlCol="0" anchor="b" anchorCtr="0">
            <a:noAutofit/>
          </a:bodyPr>
          <a:lstStyle/>
          <a:p>
            <a:pPr>
              <a:spcBef>
                <a:spcPts val="0"/>
              </a:spcBef>
            </a:pPr>
            <a:r>
              <a:rPr lang="es-419"/>
              <a:t>Artificial </a:t>
            </a:r>
            <a:r>
              <a:rPr lang="es-419" err="1"/>
              <a:t>Superintelligence</a:t>
            </a:r>
            <a:r>
              <a:rPr lang="es-419"/>
              <a:t>: </a:t>
            </a:r>
            <a:r>
              <a:rPr lang="es-419" err="1"/>
              <a:t>An</a:t>
            </a:r>
            <a:r>
              <a:rPr lang="es-419"/>
              <a:t> Existencial </a:t>
            </a:r>
            <a:r>
              <a:rPr lang="es-419" err="1"/>
              <a:t>Risk</a:t>
            </a:r>
            <a:endParaRPr/>
          </a:p>
        </p:txBody>
      </p:sp>
      <p:sp>
        <p:nvSpPr>
          <p:cNvPr id="1412" name="Google Shape;1412;p29"/>
          <p:cNvSpPr txBox="1">
            <a:spLocks noGrp="1"/>
          </p:cNvSpPr>
          <p:nvPr>
            <p:ph type="subTitle" idx="1"/>
          </p:nvPr>
        </p:nvSpPr>
        <p:spPr>
          <a:xfrm>
            <a:off x="2616800" y="4941575"/>
            <a:ext cx="6958400" cy="546000"/>
          </a:xfrm>
          <a:prstGeom prst="rect">
            <a:avLst/>
          </a:prstGeom>
        </p:spPr>
        <p:txBody>
          <a:bodyPr spcFirstLastPara="1" vert="horz" wrap="square" lIns="121900" tIns="121900" rIns="121900" bIns="121900" rtlCol="0" anchor="t" anchorCtr="0">
            <a:noAutofit/>
          </a:bodyPr>
          <a:lstStyle/>
          <a:p>
            <a:pPr>
              <a:spcBef>
                <a:spcPts val="0"/>
              </a:spcBef>
            </a:pPr>
            <a:r>
              <a:rPr lang="es-419"/>
              <a:t>Felix Egan,  </a:t>
            </a:r>
            <a:r>
              <a:rPr lang="es-419" err="1"/>
              <a:t>Pranjwal</a:t>
            </a:r>
            <a:r>
              <a:rPr lang="es-419"/>
              <a:t>  Singh &amp; Mohammad </a:t>
            </a:r>
            <a:r>
              <a:rPr lang="es-419" err="1"/>
              <a:t>Safwan</a:t>
            </a:r>
            <a:r>
              <a:rPr lang="es-419"/>
              <a:t> Khan</a:t>
            </a:r>
          </a:p>
        </p:txBody>
      </p:sp>
      <p:cxnSp>
        <p:nvCxnSpPr>
          <p:cNvPr id="1413" name="Google Shape;1413;p29"/>
          <p:cNvCxnSpPr/>
          <p:nvPr/>
        </p:nvCxnSpPr>
        <p:spPr>
          <a:xfrm>
            <a:off x="2861200" y="4612825"/>
            <a:ext cx="6469600" cy="0"/>
          </a:xfrm>
          <a:prstGeom prst="straightConnector1">
            <a:avLst/>
          </a:prstGeom>
          <a:noFill/>
          <a:ln w="19050" cap="flat" cmpd="sng">
            <a:solidFill>
              <a:schemeClr val="dk1"/>
            </a:solidFill>
            <a:prstDash val="solid"/>
            <a:round/>
            <a:headEnd type="oval" w="med" len="med"/>
            <a:tailEnd type="oval" w="med" len="med"/>
          </a:ln>
        </p:spPr>
      </p:cxnSp>
      <p:grpSp>
        <p:nvGrpSpPr>
          <p:cNvPr id="1414" name="Google Shape;1414;p29"/>
          <p:cNvGrpSpPr/>
          <p:nvPr/>
        </p:nvGrpSpPr>
        <p:grpSpPr>
          <a:xfrm>
            <a:off x="-84707" y="4080050"/>
            <a:ext cx="2308933" cy="4168037"/>
            <a:chOff x="0" y="3058850"/>
            <a:chExt cx="1731700" cy="3126028"/>
          </a:xfrm>
        </p:grpSpPr>
        <p:grpSp>
          <p:nvGrpSpPr>
            <p:cNvPr id="1415" name="Google Shape;1415;p29"/>
            <p:cNvGrpSpPr/>
            <p:nvPr/>
          </p:nvGrpSpPr>
          <p:grpSpPr>
            <a:xfrm>
              <a:off x="256564" y="3613234"/>
              <a:ext cx="1041216" cy="2571644"/>
              <a:chOff x="4709050" y="974800"/>
              <a:chExt cx="684425" cy="1690425"/>
            </a:xfrm>
          </p:grpSpPr>
          <p:sp>
            <p:nvSpPr>
              <p:cNvPr id="1416" name="Google Shape;1416;p29"/>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17" name="Google Shape;1417;p29"/>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18" name="Google Shape;1418;p29"/>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19" name="Google Shape;1419;p29"/>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0" name="Google Shape;1420;p29"/>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1" name="Google Shape;1421;p29"/>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2" name="Google Shape;1422;p29"/>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3" name="Google Shape;1423;p29"/>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4" name="Google Shape;1424;p29"/>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5" name="Google Shape;1425;p29"/>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6" name="Google Shape;1426;p29"/>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7" name="Google Shape;1427;p29"/>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8" name="Google Shape;1428;p29"/>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9" name="Google Shape;1429;p29"/>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30" name="Google Shape;1430;p29"/>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31" name="Google Shape;1431;p29"/>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32" name="Google Shape;1432;p29"/>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33" name="Google Shape;1433;p29"/>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34" name="Google Shape;1434;p29"/>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35" name="Google Shape;1435;p29"/>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36" name="Google Shape;1436;p29"/>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pic>
          <p:nvPicPr>
            <p:cNvPr id="1437" name="Google Shape;1437;p29"/>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438" name="Google Shape;1438;p29"/>
            <p:cNvPicPr preferRelativeResize="0"/>
            <p:nvPr/>
          </p:nvPicPr>
          <p:blipFill>
            <a:blip r:embed="rId3">
              <a:alphaModFix amt="40000"/>
            </a:blip>
            <a:stretch>
              <a:fillRect/>
            </a:stretch>
          </p:blipFill>
          <p:spPr>
            <a:xfrm>
              <a:off x="0" y="4236200"/>
              <a:ext cx="1177350" cy="1177350"/>
            </a:xfrm>
            <a:prstGeom prst="rect">
              <a:avLst/>
            </a:prstGeom>
            <a:noFill/>
            <a:ln>
              <a:noFill/>
            </a:ln>
          </p:spPr>
        </p:pic>
      </p:grpSp>
      <p:grpSp>
        <p:nvGrpSpPr>
          <p:cNvPr id="1439" name="Google Shape;1439;p29"/>
          <p:cNvGrpSpPr/>
          <p:nvPr/>
        </p:nvGrpSpPr>
        <p:grpSpPr>
          <a:xfrm>
            <a:off x="9457767" y="-199366"/>
            <a:ext cx="4678035" cy="3392127"/>
            <a:chOff x="7093325" y="-149525"/>
            <a:chExt cx="3508526" cy="2544095"/>
          </a:xfrm>
        </p:grpSpPr>
        <p:grpSp>
          <p:nvGrpSpPr>
            <p:cNvPr id="1440" name="Google Shape;1440;p29"/>
            <p:cNvGrpSpPr/>
            <p:nvPr/>
          </p:nvGrpSpPr>
          <p:grpSpPr>
            <a:xfrm>
              <a:off x="7467304" y="268423"/>
              <a:ext cx="3134546" cy="2126147"/>
              <a:chOff x="2280775" y="570800"/>
              <a:chExt cx="1702725" cy="1154950"/>
            </a:xfrm>
          </p:grpSpPr>
          <p:sp>
            <p:nvSpPr>
              <p:cNvPr id="1441" name="Google Shape;1441;p29"/>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2" name="Google Shape;1442;p29"/>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3" name="Google Shape;1443;p29"/>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4" name="Google Shape;1444;p29"/>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5" name="Google Shape;1445;p29"/>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6" name="Google Shape;1446;p29"/>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7" name="Google Shape;1447;p29"/>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8" name="Google Shape;1448;p29"/>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9" name="Google Shape;1449;p29"/>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0" name="Google Shape;1450;p29"/>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1" name="Google Shape;1451;p29"/>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2" name="Google Shape;1452;p29"/>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3" name="Google Shape;1453;p29"/>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4" name="Google Shape;1454;p29"/>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5" name="Google Shape;1455;p29"/>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6" name="Google Shape;1456;p29"/>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7" name="Google Shape;1457;p29"/>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8" name="Google Shape;1458;p29"/>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9" name="Google Shape;1459;p29"/>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0" name="Google Shape;1460;p29"/>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1" name="Google Shape;1461;p29"/>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2" name="Google Shape;1462;p29"/>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3" name="Google Shape;1463;p29"/>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4" name="Google Shape;1464;p29"/>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5" name="Google Shape;1465;p29"/>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6" name="Google Shape;1466;p29"/>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pic>
          <p:nvPicPr>
            <p:cNvPr id="1467" name="Google Shape;1467;p29"/>
            <p:cNvPicPr preferRelativeResize="0"/>
            <p:nvPr/>
          </p:nvPicPr>
          <p:blipFill>
            <a:blip r:embed="rId3">
              <a:alphaModFix amt="40000"/>
            </a:blip>
            <a:stretch>
              <a:fillRect/>
            </a:stretch>
          </p:blipFill>
          <p:spPr>
            <a:xfrm>
              <a:off x="7093325" y="742825"/>
              <a:ext cx="1177350" cy="1177350"/>
            </a:xfrm>
            <a:prstGeom prst="rect">
              <a:avLst/>
            </a:prstGeom>
            <a:noFill/>
            <a:ln>
              <a:noFill/>
            </a:ln>
          </p:spPr>
        </p:pic>
        <p:pic>
          <p:nvPicPr>
            <p:cNvPr id="1468" name="Google Shape;1468;p29"/>
            <p:cNvPicPr preferRelativeResize="0"/>
            <p:nvPr/>
          </p:nvPicPr>
          <p:blipFill>
            <a:blip r:embed="rId3">
              <a:alphaModFix amt="40000"/>
            </a:blip>
            <a:stretch>
              <a:fillRect/>
            </a:stretch>
          </p:blipFill>
          <p:spPr>
            <a:xfrm>
              <a:off x="7840225" y="-149525"/>
              <a:ext cx="1177350" cy="1177350"/>
            </a:xfrm>
            <a:prstGeom prst="rect">
              <a:avLst/>
            </a:prstGeom>
            <a:noFill/>
            <a:ln>
              <a:noFill/>
            </a:ln>
          </p:spPr>
        </p:pic>
        <p:pic>
          <p:nvPicPr>
            <p:cNvPr id="1469" name="Google Shape;1469;p29"/>
            <p:cNvPicPr preferRelativeResize="0"/>
            <p:nvPr/>
          </p:nvPicPr>
          <p:blipFill>
            <a:blip r:embed="rId3">
              <a:alphaModFix amt="40000"/>
            </a:blip>
            <a:stretch>
              <a:fillRect/>
            </a:stretch>
          </p:blipFill>
          <p:spPr>
            <a:xfrm>
              <a:off x="8126000" y="1027825"/>
              <a:ext cx="1177350" cy="1177350"/>
            </a:xfrm>
            <a:prstGeom prst="rect">
              <a:avLst/>
            </a:prstGeom>
            <a:noFill/>
            <a:ln>
              <a:noFill/>
            </a:ln>
          </p:spPr>
        </p:pic>
      </p:grpSp>
      <p:grpSp>
        <p:nvGrpSpPr>
          <p:cNvPr id="1470" name="Google Shape;1470;p29"/>
          <p:cNvGrpSpPr/>
          <p:nvPr/>
        </p:nvGrpSpPr>
        <p:grpSpPr>
          <a:xfrm>
            <a:off x="-1749991" y="207059"/>
            <a:ext cx="4557292" cy="2251309"/>
            <a:chOff x="-1312494" y="155294"/>
            <a:chExt cx="3417969" cy="1688482"/>
          </a:xfrm>
        </p:grpSpPr>
        <p:grpSp>
          <p:nvGrpSpPr>
            <p:cNvPr id="1471" name="Google Shape;1471;p29"/>
            <p:cNvGrpSpPr/>
            <p:nvPr/>
          </p:nvGrpSpPr>
          <p:grpSpPr>
            <a:xfrm>
              <a:off x="-1312494" y="155294"/>
              <a:ext cx="2907181" cy="1177348"/>
              <a:chOff x="2442775" y="3274750"/>
              <a:chExt cx="1690025" cy="684425"/>
            </a:xfrm>
          </p:grpSpPr>
          <p:sp>
            <p:nvSpPr>
              <p:cNvPr id="1472" name="Google Shape;1472;p29"/>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73" name="Google Shape;1473;p29"/>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74" name="Google Shape;1474;p29"/>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75" name="Google Shape;1475;p29"/>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76" name="Google Shape;1476;p29"/>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77" name="Google Shape;1477;p29"/>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78" name="Google Shape;1478;p29"/>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79" name="Google Shape;1479;p29"/>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0" name="Google Shape;1480;p29"/>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1" name="Google Shape;1481;p29"/>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2" name="Google Shape;1482;p29"/>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3" name="Google Shape;1483;p29"/>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4" name="Google Shape;1484;p29"/>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5" name="Google Shape;1485;p29"/>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6" name="Google Shape;1486;p29"/>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7" name="Google Shape;1487;p29"/>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8" name="Google Shape;1488;p29"/>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9" name="Google Shape;1489;p29"/>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90" name="Google Shape;1490;p29"/>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91" name="Google Shape;1491;p29"/>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92" name="Google Shape;1492;p29"/>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pic>
          <p:nvPicPr>
            <p:cNvPr id="1493" name="Google Shape;1493;p29"/>
            <p:cNvPicPr preferRelativeResize="0"/>
            <p:nvPr/>
          </p:nvPicPr>
          <p:blipFill>
            <a:blip r:embed="rId3">
              <a:alphaModFix amt="40000"/>
            </a:blip>
            <a:stretch>
              <a:fillRect/>
            </a:stretch>
          </p:blipFill>
          <p:spPr>
            <a:xfrm>
              <a:off x="0" y="666425"/>
              <a:ext cx="1177350" cy="1177350"/>
            </a:xfrm>
            <a:prstGeom prst="rect">
              <a:avLst/>
            </a:prstGeom>
            <a:noFill/>
            <a:ln>
              <a:noFill/>
            </a:ln>
          </p:spPr>
        </p:pic>
        <p:pic>
          <p:nvPicPr>
            <p:cNvPr id="1494" name="Google Shape;1494;p29"/>
            <p:cNvPicPr preferRelativeResize="0"/>
            <p:nvPr/>
          </p:nvPicPr>
          <p:blipFill>
            <a:blip r:embed="rId3">
              <a:alphaModFix amt="40000"/>
            </a:blip>
            <a:stretch>
              <a:fillRect/>
            </a:stretch>
          </p:blipFill>
          <p:spPr>
            <a:xfrm>
              <a:off x="928125" y="535000"/>
              <a:ext cx="1177350" cy="11773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30"/>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r>
              <a:rPr lang="es-419" err="1"/>
              <a:t>Contents</a:t>
            </a:r>
            <a:endParaRPr/>
          </a:p>
        </p:txBody>
      </p:sp>
      <p:graphicFrame>
        <p:nvGraphicFramePr>
          <p:cNvPr id="1501" name="Google Shape;1501;p30"/>
          <p:cNvGraphicFramePr/>
          <p:nvPr/>
        </p:nvGraphicFramePr>
        <p:xfrm>
          <a:off x="1016034" y="2285732"/>
          <a:ext cx="10159934" cy="2892198"/>
        </p:xfrm>
        <a:graphic>
          <a:graphicData uri="http://schemas.openxmlformats.org/drawingml/2006/table">
            <a:tbl>
              <a:tblPr>
                <a:noFill/>
              </a:tblPr>
              <a:tblGrid>
                <a:gridCol w="2819367">
                  <a:extLst>
                    <a:ext uri="{9D8B030D-6E8A-4147-A177-3AD203B41FA5}">
                      <a16:colId xmlns:a16="http://schemas.microsoft.com/office/drawing/2014/main" val="20000"/>
                    </a:ext>
                  </a:extLst>
                </a:gridCol>
                <a:gridCol w="7340567">
                  <a:extLst>
                    <a:ext uri="{9D8B030D-6E8A-4147-A177-3AD203B41FA5}">
                      <a16:colId xmlns:a16="http://schemas.microsoft.com/office/drawing/2014/main" val="20001"/>
                    </a:ext>
                  </a:extLst>
                </a:gridCol>
              </a:tblGrid>
              <a:tr h="482033">
                <a:tc>
                  <a:txBody>
                    <a:bodyPr/>
                    <a:lstStyle/>
                    <a:p>
                      <a:pPr marL="0" lvl="0" indent="0" algn="l" rtl="0">
                        <a:spcBef>
                          <a:spcPts val="0"/>
                        </a:spcBef>
                        <a:spcAft>
                          <a:spcPts val="0"/>
                        </a:spcAft>
                        <a:buNone/>
                      </a:pPr>
                      <a:r>
                        <a:rPr lang="es-419" sz="1900" b="1" u="sng" err="1">
                          <a:solidFill>
                            <a:schemeClr val="accent6"/>
                          </a:solidFill>
                          <a:latin typeface="Aldrich" panose="020B0604020202020204" charset="0"/>
                          <a:ea typeface="Aldrich"/>
                          <a:cs typeface="Aldhabi" panose="01000000000000000000" pitchFamily="2" charset="-78"/>
                          <a:sym typeface="Aldrich"/>
                        </a:rPr>
                        <a:t>The</a:t>
                      </a:r>
                      <a:r>
                        <a:rPr lang="es-419" sz="1900" b="1" u="sng">
                          <a:solidFill>
                            <a:schemeClr val="accent6"/>
                          </a:solidFill>
                          <a:latin typeface="Aldrich" panose="020B0604020202020204" charset="0"/>
                          <a:ea typeface="Aldrich"/>
                          <a:cs typeface="Aldhabi" panose="01000000000000000000" pitchFamily="2" charset="-78"/>
                          <a:sym typeface="Aldrich"/>
                        </a:rPr>
                        <a:t> </a:t>
                      </a:r>
                      <a:r>
                        <a:rPr lang="es-419" sz="1900" b="1" u="sng" err="1">
                          <a:solidFill>
                            <a:schemeClr val="accent6"/>
                          </a:solidFill>
                          <a:latin typeface="Aldrich" panose="020B0604020202020204" charset="0"/>
                          <a:ea typeface="Aldrich"/>
                          <a:cs typeface="Aldhabi" panose="01000000000000000000" pitchFamily="2" charset="-78"/>
                          <a:sym typeface="Aldrich"/>
                        </a:rPr>
                        <a:t>Argument</a:t>
                      </a:r>
                      <a:endParaRPr sz="1900" b="1" u="sng">
                        <a:solidFill>
                          <a:schemeClr val="accent6"/>
                        </a:solidFill>
                        <a:latin typeface="Aldrich" panose="020B0604020202020204" charset="0"/>
                        <a:ea typeface="Aldrich"/>
                        <a:cs typeface="Aldhabi" panose="01000000000000000000" pitchFamily="2" charset="-78"/>
                        <a:sym typeface="Aldrich"/>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900" b="1">
                          <a:solidFill>
                            <a:schemeClr val="accent6"/>
                          </a:solidFill>
                          <a:latin typeface="Aldrich" panose="020B0604020202020204" charset="0"/>
                        </a:rPr>
                        <a:t>Outline of the main thesis and key points.</a:t>
                      </a:r>
                      <a:endParaRPr sz="1900" b="1">
                        <a:solidFill>
                          <a:schemeClr val="accent6"/>
                        </a:solidFill>
                        <a:latin typeface="Aldrich" panose="020B0604020202020204" charset="0"/>
                        <a:ea typeface="Saira"/>
                        <a:cs typeface="Aldhabi" panose="01000000000000000000" pitchFamily="2" charset="-78"/>
                        <a:sym typeface="Saira"/>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2033">
                <a:tc>
                  <a:txBody>
                    <a:bodyPr/>
                    <a:lstStyle/>
                    <a:p>
                      <a:pPr marL="0" lvl="0" indent="0" algn="l" rtl="0">
                        <a:spcBef>
                          <a:spcPts val="0"/>
                        </a:spcBef>
                        <a:spcAft>
                          <a:spcPts val="0"/>
                        </a:spcAft>
                        <a:buNone/>
                      </a:pPr>
                      <a:r>
                        <a:rPr lang="es-419" sz="1900" b="1" u="sng">
                          <a:solidFill>
                            <a:schemeClr val="accent6"/>
                          </a:solidFill>
                          <a:latin typeface="Aldrich" panose="020B0604020202020204" charset="0"/>
                          <a:ea typeface="Aldrich"/>
                          <a:cs typeface="Aldhabi" panose="01000000000000000000" pitchFamily="2" charset="-78"/>
                          <a:sym typeface="Aldrich"/>
                        </a:rPr>
                        <a:t>A </a:t>
                      </a:r>
                      <a:r>
                        <a:rPr lang="es-419" sz="1900" b="1" u="sng" err="1">
                          <a:solidFill>
                            <a:schemeClr val="accent6"/>
                          </a:solidFill>
                          <a:latin typeface="Aldrich" panose="020B0604020202020204" charset="0"/>
                          <a:ea typeface="Aldrich"/>
                          <a:cs typeface="Aldhabi" panose="01000000000000000000" pitchFamily="2" charset="-78"/>
                          <a:sym typeface="Aldrich"/>
                        </a:rPr>
                        <a:t>Few</a:t>
                      </a:r>
                      <a:r>
                        <a:rPr lang="es-419" sz="1900" b="1" u="sng">
                          <a:solidFill>
                            <a:schemeClr val="accent6"/>
                          </a:solidFill>
                          <a:latin typeface="Aldrich" panose="020B0604020202020204" charset="0"/>
                          <a:ea typeface="Aldrich"/>
                          <a:cs typeface="Aldhabi" panose="01000000000000000000" pitchFamily="2" charset="-78"/>
                          <a:sym typeface="Aldrich"/>
                        </a:rPr>
                        <a:t> </a:t>
                      </a:r>
                      <a:r>
                        <a:rPr lang="es-419" sz="1900" b="1" u="sng" err="1">
                          <a:solidFill>
                            <a:schemeClr val="accent6"/>
                          </a:solidFill>
                          <a:latin typeface="Aldrich" panose="020B0604020202020204" charset="0"/>
                          <a:ea typeface="Aldrich"/>
                          <a:cs typeface="Aldhabi" panose="01000000000000000000" pitchFamily="2" charset="-78"/>
                          <a:sym typeface="Aldrich"/>
                        </a:rPr>
                        <a:t>Definitions</a:t>
                      </a:r>
                      <a:endParaRPr sz="1900" b="1" u="sng">
                        <a:solidFill>
                          <a:schemeClr val="accent6"/>
                        </a:solidFill>
                        <a:latin typeface="Aldrich" panose="020B0604020202020204" charset="0"/>
                        <a:ea typeface="Aldrich"/>
                        <a:cs typeface="Aldhabi" panose="01000000000000000000" pitchFamily="2" charset="-78"/>
                        <a:sym typeface="Aldrich"/>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900" b="1">
                          <a:solidFill>
                            <a:schemeClr val="accent6"/>
                          </a:solidFill>
                          <a:latin typeface="Aldrich" panose="020B0604020202020204" charset="0"/>
                        </a:rPr>
                        <a:t>Essential terms and definitions for clarity.</a:t>
                      </a:r>
                      <a:endParaRPr sz="1900" b="1">
                        <a:solidFill>
                          <a:schemeClr val="accent6"/>
                        </a:solidFill>
                        <a:latin typeface="Aldrich" panose="020B0604020202020204" charset="0"/>
                        <a:ea typeface="Saira"/>
                        <a:cs typeface="Aldhabi" panose="01000000000000000000" pitchFamily="2" charset="-78"/>
                        <a:sym typeface="Saira"/>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2033">
                <a:tc>
                  <a:txBody>
                    <a:bodyPr/>
                    <a:lstStyle/>
                    <a:p>
                      <a:pPr marL="0" lvl="0" indent="0" algn="l" rtl="0">
                        <a:spcBef>
                          <a:spcPts val="0"/>
                        </a:spcBef>
                        <a:spcAft>
                          <a:spcPts val="0"/>
                        </a:spcAft>
                        <a:buNone/>
                      </a:pPr>
                      <a:r>
                        <a:rPr lang="en-CA" sz="1900" b="1" u="sng">
                          <a:solidFill>
                            <a:schemeClr val="accent6"/>
                          </a:solidFill>
                          <a:latin typeface="Aldrich" panose="020B0604020202020204" charset="0"/>
                          <a:ea typeface="Aldrich"/>
                          <a:cs typeface="Aldhabi" panose="01000000000000000000" pitchFamily="2" charset="-78"/>
                          <a:sym typeface="Aldrich"/>
                        </a:rPr>
                        <a:t>The Topic Question</a:t>
                      </a:r>
                      <a:endParaRPr sz="1900" b="1" u="sng">
                        <a:solidFill>
                          <a:schemeClr val="accent6"/>
                        </a:solidFill>
                        <a:latin typeface="Aldrich" panose="020B0604020202020204" charset="0"/>
                        <a:ea typeface="Aldrich"/>
                        <a:cs typeface="Aldhabi" panose="01000000000000000000" pitchFamily="2" charset="-78"/>
                        <a:sym typeface="Aldrich"/>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900" b="1">
                          <a:solidFill>
                            <a:schemeClr val="accent6"/>
                          </a:solidFill>
                          <a:latin typeface="Aldrich" panose="020B0604020202020204" charset="0"/>
                        </a:rPr>
                        <a:t>The primary question guiding the discussion.</a:t>
                      </a:r>
                      <a:endParaRPr sz="1900" b="1">
                        <a:solidFill>
                          <a:schemeClr val="accent6"/>
                        </a:solidFill>
                        <a:latin typeface="Aldrich" panose="020B0604020202020204" charset="0"/>
                        <a:ea typeface="Saira"/>
                        <a:cs typeface="Aldhabi" panose="01000000000000000000" pitchFamily="2" charset="-78"/>
                        <a:sym typeface="Saira"/>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20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419" sz="1900" b="1" u="sng">
                          <a:solidFill>
                            <a:schemeClr val="accent6"/>
                          </a:solidFill>
                          <a:latin typeface="Aldrich" panose="020B0604020202020204" charset="0"/>
                          <a:ea typeface="Aldrich"/>
                          <a:cs typeface="Aldhabi" panose="01000000000000000000" pitchFamily="2" charset="-78"/>
                          <a:sym typeface="Aldrich"/>
                        </a:rPr>
                        <a:t>Premises 1 </a:t>
                      </a:r>
                      <a:r>
                        <a:rPr lang="es-419" sz="1900" b="1" u="sng" err="1">
                          <a:solidFill>
                            <a:schemeClr val="accent6"/>
                          </a:solidFill>
                          <a:latin typeface="Aldrich" panose="020B0604020202020204" charset="0"/>
                          <a:ea typeface="Aldrich"/>
                          <a:cs typeface="Aldhabi" panose="01000000000000000000" pitchFamily="2" charset="-78"/>
                          <a:sym typeface="Aldrich"/>
                        </a:rPr>
                        <a:t>through</a:t>
                      </a:r>
                      <a:r>
                        <a:rPr lang="es-419" sz="1900" b="1" u="sng">
                          <a:solidFill>
                            <a:schemeClr val="accent6"/>
                          </a:solidFill>
                          <a:latin typeface="Aldrich" panose="020B0604020202020204" charset="0"/>
                          <a:ea typeface="Aldrich"/>
                          <a:cs typeface="Aldhabi" panose="01000000000000000000" pitchFamily="2" charset="-78"/>
                          <a:sym typeface="Aldrich"/>
                        </a:rPr>
                        <a:t> 5</a:t>
                      </a:r>
                      <a:endParaRPr sz="1900" b="1" u="sng">
                        <a:solidFill>
                          <a:schemeClr val="accent6"/>
                        </a:solidFill>
                        <a:latin typeface="Aldrich" panose="020B0604020202020204" charset="0"/>
                        <a:ea typeface="Aldrich"/>
                        <a:cs typeface="Aldhabi" panose="01000000000000000000" pitchFamily="2" charset="-78"/>
                        <a:sym typeface="Aldrich"/>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rPr lang="en-US" sz="1900" b="1">
                          <a:solidFill>
                            <a:schemeClr val="accent6"/>
                          </a:solidFill>
                          <a:latin typeface="Aldrich" panose="020B0604020202020204" charset="0"/>
                        </a:rPr>
                        <a:t>Foundational statements supporting the argument.</a:t>
                      </a: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2033">
                <a:tc>
                  <a:txBody>
                    <a:bodyPr/>
                    <a:lstStyle/>
                    <a:p>
                      <a:pPr marL="0" lvl="0" indent="0" algn="l" rtl="0">
                        <a:spcBef>
                          <a:spcPts val="0"/>
                        </a:spcBef>
                        <a:spcAft>
                          <a:spcPts val="0"/>
                        </a:spcAft>
                        <a:buNone/>
                      </a:pPr>
                      <a:r>
                        <a:rPr lang="es-419" sz="1900" b="1" u="sng" err="1">
                          <a:solidFill>
                            <a:schemeClr val="accent6"/>
                          </a:solidFill>
                          <a:latin typeface="Aldrich" panose="020B0604020202020204" charset="0"/>
                          <a:ea typeface="Aldrich"/>
                          <a:cs typeface="Aldhabi" panose="01000000000000000000" pitchFamily="2" charset="-78"/>
                          <a:sym typeface="Aldrich"/>
                        </a:rPr>
                        <a:t>Our</a:t>
                      </a:r>
                      <a:r>
                        <a:rPr lang="es-419" sz="1900" b="1" u="sng">
                          <a:solidFill>
                            <a:schemeClr val="accent6"/>
                          </a:solidFill>
                          <a:latin typeface="Aldrich" panose="020B0604020202020204" charset="0"/>
                          <a:ea typeface="Aldrich"/>
                          <a:cs typeface="Aldhabi" panose="01000000000000000000" pitchFamily="2" charset="-78"/>
                          <a:sym typeface="Aldrich"/>
                        </a:rPr>
                        <a:t> </a:t>
                      </a:r>
                      <a:r>
                        <a:rPr lang="es-419" sz="1900" b="1" u="sng" err="1">
                          <a:solidFill>
                            <a:schemeClr val="accent6"/>
                          </a:solidFill>
                          <a:latin typeface="Aldrich" panose="020B0604020202020204" charset="0"/>
                          <a:ea typeface="Aldrich"/>
                          <a:cs typeface="Aldhabi" panose="01000000000000000000" pitchFamily="2" charset="-78"/>
                          <a:sym typeface="Aldrich"/>
                        </a:rPr>
                        <a:t>Conclusion</a:t>
                      </a:r>
                      <a:endParaRPr lang="es-419" sz="1900" b="1">
                        <a:solidFill>
                          <a:schemeClr val="accent6"/>
                        </a:solidFill>
                        <a:latin typeface="Aldrich" panose="020B0604020202020204" charset="0"/>
                        <a:ea typeface="Aldrich"/>
                        <a:cs typeface="Aldhabi" panose="01000000000000000000" pitchFamily="2" charset="-78"/>
                        <a:sym typeface="Aldrich"/>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900" b="1">
                          <a:solidFill>
                            <a:schemeClr val="accent6"/>
                          </a:solidFill>
                          <a:latin typeface="Aldrich" panose="020B0604020202020204" charset="0"/>
                        </a:rPr>
                        <a:t>Summary and final thoughts on the argument.</a:t>
                      </a:r>
                      <a:endParaRPr sz="1900" b="1">
                        <a:solidFill>
                          <a:schemeClr val="accent6"/>
                        </a:solidFill>
                        <a:latin typeface="Aldrich" panose="020B0604020202020204" charset="0"/>
                        <a:ea typeface="Saira"/>
                        <a:cs typeface="Aldhabi" panose="01000000000000000000" pitchFamily="2" charset="-78"/>
                        <a:sym typeface="Saira"/>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2033">
                <a:tc>
                  <a:txBody>
                    <a:bodyPr/>
                    <a:lstStyle/>
                    <a:p>
                      <a:pPr marL="0" lvl="0" indent="0" algn="l" rtl="0">
                        <a:spcBef>
                          <a:spcPts val="0"/>
                        </a:spcBef>
                        <a:spcAft>
                          <a:spcPts val="0"/>
                        </a:spcAft>
                        <a:buNone/>
                      </a:pPr>
                      <a:r>
                        <a:rPr lang="es-419" sz="1900" b="1" u="sng">
                          <a:solidFill>
                            <a:schemeClr val="accent6"/>
                          </a:solidFill>
                          <a:latin typeface="Aldrich" panose="020B0604020202020204" charset="0"/>
                          <a:ea typeface="Aldrich"/>
                          <a:cs typeface="Aldhabi" panose="01000000000000000000" pitchFamily="2" charset="-78"/>
                          <a:sym typeface="Aldrich"/>
                        </a:rPr>
                        <a:t>Complete </a:t>
                      </a:r>
                      <a:r>
                        <a:rPr lang="es-419" sz="1900" b="1" u="sng" err="1">
                          <a:solidFill>
                            <a:schemeClr val="accent6"/>
                          </a:solidFill>
                          <a:latin typeface="Aldrich" panose="020B0604020202020204" charset="0"/>
                          <a:ea typeface="Aldrich"/>
                          <a:cs typeface="Aldhabi" panose="01000000000000000000" pitchFamily="2" charset="-78"/>
                          <a:sym typeface="Aldrich"/>
                        </a:rPr>
                        <a:t>Sources</a:t>
                      </a:r>
                      <a:endParaRPr sz="1900" b="1">
                        <a:solidFill>
                          <a:schemeClr val="accent6"/>
                        </a:solidFill>
                        <a:latin typeface="Aldrich" panose="020B0604020202020204" charset="0"/>
                        <a:ea typeface="Aldrich"/>
                        <a:cs typeface="Aldhabi" panose="01000000000000000000" pitchFamily="2" charset="-78"/>
                        <a:sym typeface="Aldrich"/>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900" b="1">
                          <a:solidFill>
                            <a:schemeClr val="accent6"/>
                          </a:solidFill>
                          <a:latin typeface="Aldrich" panose="020B0604020202020204" charset="0"/>
                        </a:rPr>
                        <a:t>Full list of references and sources used.</a:t>
                      </a:r>
                      <a:endParaRPr sz="1900" b="1">
                        <a:solidFill>
                          <a:schemeClr val="accent6"/>
                        </a:solidFill>
                        <a:latin typeface="Aldrich" panose="020B0604020202020204" charset="0"/>
                        <a:ea typeface="Saira"/>
                        <a:cs typeface="Aldhabi" panose="01000000000000000000" pitchFamily="2" charset="-78"/>
                        <a:sym typeface="Saira"/>
                      </a:endParaRPr>
                    </a:p>
                  </a:txBody>
                  <a:tcPr marL="121900" marR="1219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39"/>
          <p:cNvSpPr txBox="1">
            <a:spLocks noGrp="1"/>
          </p:cNvSpPr>
          <p:nvPr>
            <p:ph type="title"/>
          </p:nvPr>
        </p:nvSpPr>
        <p:spPr>
          <a:xfrm>
            <a:off x="2074700" y="1229551"/>
            <a:ext cx="8042600" cy="1560400"/>
          </a:xfrm>
          <a:prstGeom prst="rect">
            <a:avLst/>
          </a:prstGeom>
        </p:spPr>
        <p:txBody>
          <a:bodyPr spcFirstLastPara="1" vert="horz" wrap="square" lIns="121900" tIns="121900" rIns="121900" bIns="121900" rtlCol="0" anchor="b" anchorCtr="0">
            <a:noAutofit/>
          </a:bodyPr>
          <a:lstStyle/>
          <a:p>
            <a:r>
              <a:rPr lang="en-US" sz="3733"/>
              <a:t>Is there any </a:t>
            </a:r>
            <a:r>
              <a:rPr lang="en-US" sz="3733" i="1"/>
              <a:t>Existential</a:t>
            </a:r>
            <a:r>
              <a:rPr lang="en-US" sz="3733"/>
              <a:t> </a:t>
            </a:r>
            <a:r>
              <a:rPr lang="en-US" sz="3733" i="1"/>
              <a:t>Risk</a:t>
            </a:r>
            <a:r>
              <a:rPr lang="en-US" sz="3733"/>
              <a:t> that humanity will </a:t>
            </a:r>
            <a:r>
              <a:rPr lang="en-US" sz="3733" i="1"/>
              <a:t>probably</a:t>
            </a:r>
            <a:r>
              <a:rPr lang="en-US" sz="3733"/>
              <a:t> face in the next 50 years?</a:t>
            </a:r>
            <a:endParaRPr sz="3733"/>
          </a:p>
        </p:txBody>
      </p:sp>
      <p:cxnSp>
        <p:nvCxnSpPr>
          <p:cNvPr id="1628" name="Google Shape;1628;p39"/>
          <p:cNvCxnSpPr/>
          <p:nvPr/>
        </p:nvCxnSpPr>
        <p:spPr>
          <a:xfrm>
            <a:off x="2694793" y="2844425"/>
            <a:ext cx="6432000" cy="0"/>
          </a:xfrm>
          <a:prstGeom prst="straightConnector1">
            <a:avLst/>
          </a:prstGeom>
          <a:noFill/>
          <a:ln w="19050" cap="flat" cmpd="sng">
            <a:solidFill>
              <a:schemeClr val="dk1"/>
            </a:solidFill>
            <a:prstDash val="solid"/>
            <a:round/>
            <a:headEnd type="oval" w="med" len="med"/>
            <a:tailEnd type="oval" w="med" len="med"/>
          </a:ln>
        </p:spPr>
      </p:cxnSp>
      <p:sp>
        <p:nvSpPr>
          <p:cNvPr id="4" name="Google Shape;1626;p39">
            <a:extLst>
              <a:ext uri="{FF2B5EF4-FFF2-40B4-BE49-F238E27FC236}">
                <a16:creationId xmlns:a16="http://schemas.microsoft.com/office/drawing/2014/main" id="{D4BF2030-3509-F35B-5DB9-F98B183A98C0}"/>
              </a:ext>
            </a:extLst>
          </p:cNvPr>
          <p:cNvSpPr txBox="1">
            <a:spLocks/>
          </p:cNvSpPr>
          <p:nvPr/>
        </p:nvSpPr>
        <p:spPr>
          <a:xfrm>
            <a:off x="1889493" y="4537900"/>
            <a:ext cx="8042600" cy="1560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ldrich"/>
              <a:buNone/>
              <a:defRPr sz="60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r>
              <a:rPr lang="en-US" sz="3200"/>
              <a:t>Artificial Superintelligence, because of its tendency to seek power and to diverge from human compatible intentions, is an </a:t>
            </a:r>
            <a:r>
              <a:rPr lang="en-US" sz="3200" i="1"/>
              <a:t>Existential Risk </a:t>
            </a:r>
            <a:r>
              <a:rPr lang="en-US" sz="3200"/>
              <a:t>humanity will </a:t>
            </a:r>
            <a:r>
              <a:rPr lang="en-US" sz="3200" i="1"/>
              <a:t>Probably</a:t>
            </a:r>
            <a:r>
              <a:rPr lang="en-US" sz="3200"/>
              <a:t> face in the next half-century. </a:t>
            </a:r>
          </a:p>
        </p:txBody>
      </p:sp>
      <p:cxnSp>
        <p:nvCxnSpPr>
          <p:cNvPr id="2" name="Google Shape;1628;p39">
            <a:extLst>
              <a:ext uri="{FF2B5EF4-FFF2-40B4-BE49-F238E27FC236}">
                <a16:creationId xmlns:a16="http://schemas.microsoft.com/office/drawing/2014/main" id="{D34DAB87-5DB3-1F3F-BD41-22CB251DE571}"/>
              </a:ext>
            </a:extLst>
          </p:cNvPr>
          <p:cNvCxnSpPr/>
          <p:nvPr/>
        </p:nvCxnSpPr>
        <p:spPr>
          <a:xfrm>
            <a:off x="2694779" y="2844415"/>
            <a:ext cx="6432000" cy="0"/>
          </a:xfrm>
          <a:prstGeom prst="straightConnector1">
            <a:avLst/>
          </a:prstGeom>
          <a:noFill/>
          <a:ln w="19050" cap="flat" cmpd="sng">
            <a:solidFill>
              <a:schemeClr val="dk1"/>
            </a:solidFill>
            <a:prstDash val="solid"/>
            <a:round/>
            <a:headEnd type="oval"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4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34"/>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r>
              <a:rPr lang="es-419"/>
              <a:t>A </a:t>
            </a:r>
            <a:r>
              <a:rPr lang="es-419" err="1"/>
              <a:t>Few</a:t>
            </a:r>
            <a:r>
              <a:rPr lang="es-419"/>
              <a:t> </a:t>
            </a:r>
            <a:r>
              <a:rPr lang="es-419" err="1"/>
              <a:t>Definitions</a:t>
            </a:r>
            <a:r>
              <a:rPr lang="es-419"/>
              <a:t>…</a:t>
            </a:r>
            <a:endParaRPr/>
          </a:p>
        </p:txBody>
      </p:sp>
      <p:sp>
        <p:nvSpPr>
          <p:cNvPr id="1567" name="Google Shape;1567;p34"/>
          <p:cNvSpPr txBox="1">
            <a:spLocks noGrp="1"/>
          </p:cNvSpPr>
          <p:nvPr>
            <p:ph type="subTitle" idx="1"/>
          </p:nvPr>
        </p:nvSpPr>
        <p:spPr>
          <a:xfrm>
            <a:off x="1656984" y="1795492"/>
            <a:ext cx="4002000" cy="649600"/>
          </a:xfrm>
          <a:prstGeom prst="rect">
            <a:avLst/>
          </a:prstGeom>
        </p:spPr>
        <p:txBody>
          <a:bodyPr spcFirstLastPara="1" vert="horz" wrap="square" lIns="121900" tIns="121900" rIns="121900" bIns="121900" rtlCol="0" anchor="b" anchorCtr="0">
            <a:noAutofit/>
          </a:bodyPr>
          <a:lstStyle/>
          <a:p>
            <a:pPr marL="0" indent="0"/>
            <a:r>
              <a:rPr lang="es-419" err="1"/>
              <a:t>Existential</a:t>
            </a:r>
            <a:r>
              <a:rPr lang="es-419"/>
              <a:t> </a:t>
            </a:r>
            <a:r>
              <a:rPr lang="es-419" err="1"/>
              <a:t>Risk</a:t>
            </a:r>
            <a:endParaRPr/>
          </a:p>
        </p:txBody>
      </p:sp>
      <p:sp>
        <p:nvSpPr>
          <p:cNvPr id="1568" name="Google Shape;1568;p34"/>
          <p:cNvSpPr txBox="1">
            <a:spLocks noGrp="1"/>
          </p:cNvSpPr>
          <p:nvPr>
            <p:ph type="subTitle" idx="2"/>
          </p:nvPr>
        </p:nvSpPr>
        <p:spPr>
          <a:xfrm>
            <a:off x="6211283" y="1808185"/>
            <a:ext cx="4002000" cy="649600"/>
          </a:xfrm>
          <a:prstGeom prst="rect">
            <a:avLst/>
          </a:prstGeom>
        </p:spPr>
        <p:txBody>
          <a:bodyPr spcFirstLastPara="1" vert="horz" wrap="square" lIns="121900" tIns="121900" rIns="121900" bIns="121900" rtlCol="0" anchor="b" anchorCtr="0">
            <a:noAutofit/>
          </a:bodyPr>
          <a:lstStyle/>
          <a:p>
            <a:pPr marL="0" indent="0"/>
            <a:r>
              <a:rPr lang="en-CA"/>
              <a:t>Artificial Superintelligence (ASI)</a:t>
            </a:r>
            <a:endParaRPr/>
          </a:p>
        </p:txBody>
      </p:sp>
      <p:sp>
        <p:nvSpPr>
          <p:cNvPr id="1569" name="Google Shape;1569;p34"/>
          <p:cNvSpPr txBox="1">
            <a:spLocks noGrp="1"/>
          </p:cNvSpPr>
          <p:nvPr>
            <p:ph type="subTitle" idx="3"/>
          </p:nvPr>
        </p:nvSpPr>
        <p:spPr>
          <a:xfrm>
            <a:off x="1536323" y="2203780"/>
            <a:ext cx="4119400" cy="1747200"/>
          </a:xfrm>
          <a:prstGeom prst="rect">
            <a:avLst/>
          </a:prstGeom>
        </p:spPr>
        <p:txBody>
          <a:bodyPr spcFirstLastPara="1" vert="horz" wrap="square" lIns="121900" tIns="121900" rIns="121900" bIns="121900" rtlCol="0" anchor="t" anchorCtr="0">
            <a:noAutofit/>
          </a:bodyPr>
          <a:lstStyle/>
          <a:p>
            <a:pPr marL="0" indent="0"/>
            <a:endParaRPr lang="en-US" b="0" i="0">
              <a:solidFill>
                <a:schemeClr val="accent6"/>
              </a:solidFill>
              <a:effectLst/>
              <a:latin typeface="Aldrich" panose="020B0604020202020204" charset="0"/>
            </a:endParaRPr>
          </a:p>
          <a:p>
            <a:pPr marL="0" indent="0"/>
            <a:r>
              <a:rPr lang="en-US" b="0" i="0">
                <a:solidFill>
                  <a:schemeClr val="accent6"/>
                </a:solidFill>
                <a:effectLst/>
                <a:latin typeface="Aldrich" panose="020B0604020202020204" charset="0"/>
              </a:rPr>
              <a:t>“[A risk] where an adverse outcome would […] permanently and drastically curtail [Earth-originating intelligent life’s] potential.”</a:t>
            </a:r>
          </a:p>
          <a:p>
            <a:pPr marL="0" indent="0"/>
            <a:endParaRPr lang="en-US">
              <a:solidFill>
                <a:schemeClr val="accent6"/>
              </a:solidFill>
              <a:latin typeface="Aldrich" panose="020B0604020202020204" charset="0"/>
            </a:endParaRPr>
          </a:p>
          <a:p>
            <a:pPr marL="0" indent="0"/>
            <a:r>
              <a:rPr lang="en-US" b="0" i="0">
                <a:solidFill>
                  <a:schemeClr val="accent6"/>
                </a:solidFill>
                <a:effectLst/>
                <a:latin typeface="Aldrich" panose="020B0604020202020204" charset="0"/>
              </a:rPr>
              <a:t>Specifically, a </a:t>
            </a:r>
            <a:r>
              <a:rPr lang="en-US" b="0" i="1">
                <a:solidFill>
                  <a:schemeClr val="accent6"/>
                </a:solidFill>
                <a:effectLst/>
                <a:latin typeface="Aldrich" panose="020B0604020202020204" charset="0"/>
              </a:rPr>
              <a:t>Crunch</a:t>
            </a:r>
            <a:r>
              <a:rPr lang="en-US" b="0">
                <a:solidFill>
                  <a:schemeClr val="accent6"/>
                </a:solidFill>
                <a:effectLst/>
                <a:latin typeface="Aldrich" panose="020B0604020202020204" charset="0"/>
              </a:rPr>
              <a:t> where “</a:t>
            </a:r>
            <a:r>
              <a:rPr lang="en-US" b="0" i="0">
                <a:solidFill>
                  <a:schemeClr val="accent6"/>
                </a:solidFill>
                <a:effectLst/>
                <a:latin typeface="Aldrich" panose="020B0604020202020204" charset="0"/>
              </a:rPr>
              <a:t>The potential of humankind to develop into </a:t>
            </a:r>
            <a:r>
              <a:rPr lang="en-US" b="0" i="0" err="1">
                <a:solidFill>
                  <a:schemeClr val="accent6"/>
                </a:solidFill>
                <a:effectLst/>
                <a:latin typeface="Aldrich" panose="020B0604020202020204" charset="0"/>
              </a:rPr>
              <a:t>posthumanity</a:t>
            </a:r>
            <a:r>
              <a:rPr lang="en-US" b="0" i="0">
                <a:solidFill>
                  <a:schemeClr val="accent6"/>
                </a:solidFill>
                <a:effectLst/>
                <a:latin typeface="Aldrich" panose="020B0604020202020204" charset="0"/>
              </a:rPr>
              <a:t> is permanently thwarted although human life continues in some form.”</a:t>
            </a:r>
          </a:p>
          <a:p>
            <a:pPr marL="0" indent="0"/>
            <a:endParaRPr lang="en-US">
              <a:solidFill>
                <a:schemeClr val="accent6"/>
              </a:solidFill>
              <a:latin typeface="Aldrich" panose="020B0604020202020204" charset="0"/>
            </a:endParaRPr>
          </a:p>
          <a:p>
            <a:pPr marL="0" indent="0"/>
            <a:r>
              <a:rPr lang="en-US">
                <a:solidFill>
                  <a:schemeClr val="accent6"/>
                </a:solidFill>
                <a:latin typeface="Aldrich" panose="020B0604020202020204" charset="0"/>
              </a:rPr>
              <a:t>- Nick Bostrom</a:t>
            </a:r>
            <a:endParaRPr>
              <a:solidFill>
                <a:schemeClr val="accent6"/>
              </a:solidFill>
              <a:latin typeface="Aldrich" panose="020B0604020202020204" charset="0"/>
            </a:endParaRPr>
          </a:p>
        </p:txBody>
      </p:sp>
      <p:sp>
        <p:nvSpPr>
          <p:cNvPr id="1570" name="Google Shape;1570;p34"/>
          <p:cNvSpPr txBox="1">
            <a:spLocks noGrp="1"/>
          </p:cNvSpPr>
          <p:nvPr>
            <p:ph type="subTitle" idx="4"/>
          </p:nvPr>
        </p:nvSpPr>
        <p:spPr>
          <a:xfrm>
            <a:off x="6211280" y="2457785"/>
            <a:ext cx="4002000" cy="1747200"/>
          </a:xfrm>
          <a:prstGeom prst="rect">
            <a:avLst/>
          </a:prstGeom>
        </p:spPr>
        <p:txBody>
          <a:bodyPr spcFirstLastPara="1" vert="horz" wrap="square" lIns="121900" tIns="121900" rIns="121900" bIns="121900" rtlCol="0" anchor="t" anchorCtr="0">
            <a:noAutofit/>
          </a:bodyPr>
          <a:lstStyle/>
          <a:p>
            <a:pPr marL="0" indent="0"/>
            <a:r>
              <a:rPr lang="es-419">
                <a:solidFill>
                  <a:schemeClr val="accent6"/>
                </a:solidFill>
                <a:latin typeface="Aldrich" panose="020B0604020202020204" charset="0"/>
              </a:rPr>
              <a:t>A machine </a:t>
            </a:r>
            <a:r>
              <a:rPr lang="es-419" err="1">
                <a:solidFill>
                  <a:schemeClr val="accent6"/>
                </a:solidFill>
                <a:latin typeface="Aldrich" panose="020B0604020202020204" charset="0"/>
              </a:rPr>
              <a:t>learning</a:t>
            </a:r>
            <a:r>
              <a:rPr lang="es-419">
                <a:solidFill>
                  <a:schemeClr val="accent6"/>
                </a:solidFill>
                <a:latin typeface="Aldrich" panose="020B0604020202020204" charset="0"/>
              </a:rPr>
              <a:t> </a:t>
            </a:r>
            <a:r>
              <a:rPr lang="es-419" err="1">
                <a:solidFill>
                  <a:schemeClr val="accent6"/>
                </a:solidFill>
                <a:latin typeface="Aldrich" panose="020B0604020202020204" charset="0"/>
              </a:rPr>
              <a:t>program</a:t>
            </a:r>
            <a:r>
              <a:rPr lang="es-419">
                <a:solidFill>
                  <a:schemeClr val="accent6"/>
                </a:solidFill>
                <a:latin typeface="Aldrich" panose="020B0604020202020204" charset="0"/>
              </a:rPr>
              <a:t> </a:t>
            </a:r>
            <a:r>
              <a:rPr lang="es-419" err="1">
                <a:solidFill>
                  <a:schemeClr val="accent6"/>
                </a:solidFill>
                <a:latin typeface="Aldrich" panose="020B0604020202020204" charset="0"/>
              </a:rPr>
              <a:t>endowed</a:t>
            </a:r>
            <a:r>
              <a:rPr lang="es-419">
                <a:solidFill>
                  <a:schemeClr val="accent6"/>
                </a:solidFill>
                <a:latin typeface="Aldrich" panose="020B0604020202020204" charset="0"/>
              </a:rPr>
              <a:t> </a:t>
            </a:r>
            <a:r>
              <a:rPr lang="es-419" err="1">
                <a:solidFill>
                  <a:schemeClr val="accent6"/>
                </a:solidFill>
                <a:latin typeface="Aldrich" panose="020B0604020202020204" charset="0"/>
              </a:rPr>
              <a:t>with</a:t>
            </a:r>
            <a:r>
              <a:rPr lang="es-419">
                <a:solidFill>
                  <a:schemeClr val="accent6"/>
                </a:solidFill>
                <a:latin typeface="Aldrich" panose="020B0604020202020204" charset="0"/>
              </a:rPr>
              <a:t> “</a:t>
            </a:r>
            <a:r>
              <a:rPr lang="es-419" err="1">
                <a:solidFill>
                  <a:schemeClr val="accent6"/>
                </a:solidFill>
                <a:latin typeface="Aldrich" panose="020B0604020202020204" charset="0"/>
              </a:rPr>
              <a:t>superintelligence</a:t>
            </a:r>
            <a:r>
              <a:rPr lang="es-419">
                <a:solidFill>
                  <a:schemeClr val="accent6"/>
                </a:solidFill>
                <a:latin typeface="Aldrich" panose="020B0604020202020204" charset="0"/>
              </a:rPr>
              <a:t>.”</a:t>
            </a:r>
            <a:br>
              <a:rPr lang="es-419">
                <a:solidFill>
                  <a:schemeClr val="accent6"/>
                </a:solidFill>
                <a:latin typeface="Aldrich" panose="020B0604020202020204" charset="0"/>
              </a:rPr>
            </a:br>
            <a:br>
              <a:rPr lang="es-419">
                <a:solidFill>
                  <a:schemeClr val="accent6"/>
                </a:solidFill>
                <a:latin typeface="Aldrich" panose="020B0604020202020204" charset="0"/>
              </a:rPr>
            </a:br>
            <a:r>
              <a:rPr lang="en-US" b="0" i="0">
                <a:solidFill>
                  <a:schemeClr val="accent6"/>
                </a:solidFill>
                <a:effectLst/>
                <a:latin typeface="Aldrich" panose="020B0604020202020204" charset="0"/>
              </a:rPr>
              <a:t>By a "superintelligence" we mean an intellect that is much smarter than the best human brains in practically every field, including scientific creativity, general wisdom and social skills. [It] could be a digital computer [or] an ensemble of networked computers.</a:t>
            </a:r>
          </a:p>
          <a:p>
            <a:pPr marL="0" indent="0"/>
            <a:endParaRPr lang="en-US">
              <a:solidFill>
                <a:schemeClr val="accent6"/>
              </a:solidFill>
              <a:latin typeface="Aldrich" panose="020B0604020202020204" charset="0"/>
            </a:endParaRPr>
          </a:p>
          <a:p>
            <a:pPr marL="0" indent="0"/>
            <a:r>
              <a:rPr lang="en-US">
                <a:solidFill>
                  <a:schemeClr val="accent6"/>
                </a:solidFill>
                <a:latin typeface="Aldrich" panose="020B0604020202020204" charset="0"/>
              </a:rPr>
              <a:t>- Nick Bostrom</a:t>
            </a:r>
            <a:endParaRPr>
              <a:solidFill>
                <a:schemeClr val="accent6"/>
              </a:solidFill>
              <a:latin typeface="Aldrich" panose="020B0604020202020204" charset="0"/>
            </a:endParaRPr>
          </a:p>
        </p:txBody>
      </p:sp>
      <p:cxnSp>
        <p:nvCxnSpPr>
          <p:cNvPr id="2" name="Google Shape;1561;p33">
            <a:extLst>
              <a:ext uri="{FF2B5EF4-FFF2-40B4-BE49-F238E27FC236}">
                <a16:creationId xmlns:a16="http://schemas.microsoft.com/office/drawing/2014/main" id="{04494452-7AEF-C89B-CEAA-3F8B51E72155}"/>
              </a:ext>
            </a:extLst>
          </p:cNvPr>
          <p:cNvCxnSpPr>
            <a:cxnSpLocks/>
          </p:cNvCxnSpPr>
          <p:nvPr/>
        </p:nvCxnSpPr>
        <p:spPr>
          <a:xfrm>
            <a:off x="2161931" y="2445092"/>
            <a:ext cx="2896903" cy="0"/>
          </a:xfrm>
          <a:prstGeom prst="straightConnector1">
            <a:avLst/>
          </a:prstGeom>
          <a:noFill/>
          <a:ln w="19050" cap="flat" cmpd="sng">
            <a:solidFill>
              <a:schemeClr val="dk1"/>
            </a:solidFill>
            <a:prstDash val="solid"/>
            <a:round/>
            <a:headEnd type="oval" w="med" len="med"/>
            <a:tailEnd type="oval" w="med" len="med"/>
          </a:ln>
        </p:spPr>
      </p:cxnSp>
      <p:cxnSp>
        <p:nvCxnSpPr>
          <p:cNvPr id="5" name="Google Shape;1561;p33">
            <a:extLst>
              <a:ext uri="{FF2B5EF4-FFF2-40B4-BE49-F238E27FC236}">
                <a16:creationId xmlns:a16="http://schemas.microsoft.com/office/drawing/2014/main" id="{270D4E7A-B452-4042-95E1-8773BABF9546}"/>
              </a:ext>
            </a:extLst>
          </p:cNvPr>
          <p:cNvCxnSpPr>
            <a:cxnSpLocks/>
          </p:cNvCxnSpPr>
          <p:nvPr/>
        </p:nvCxnSpPr>
        <p:spPr>
          <a:xfrm>
            <a:off x="6772105" y="2457775"/>
            <a:ext cx="2896903" cy="0"/>
          </a:xfrm>
          <a:prstGeom prst="straightConnector1">
            <a:avLst/>
          </a:prstGeom>
          <a:noFill/>
          <a:ln w="19050" cap="flat" cmpd="sng">
            <a:solidFill>
              <a:schemeClr val="dk1"/>
            </a:solidFill>
            <a:prstDash val="solid"/>
            <a:round/>
            <a:headEnd type="oval" w="med" len="med"/>
            <a:tailEnd type="oval" w="med" len="med"/>
          </a:ln>
        </p:spPr>
      </p:cxnSp>
      <p:sp>
        <p:nvSpPr>
          <p:cNvPr id="7" name="TextBox 6">
            <a:extLst>
              <a:ext uri="{FF2B5EF4-FFF2-40B4-BE49-F238E27FC236}">
                <a16:creationId xmlns:a16="http://schemas.microsoft.com/office/drawing/2014/main" id="{427C15EC-6BFD-08EB-342A-10258837254C}"/>
              </a:ext>
            </a:extLst>
          </p:cNvPr>
          <p:cNvSpPr txBox="1"/>
          <p:nvPr/>
        </p:nvSpPr>
        <p:spPr>
          <a:xfrm>
            <a:off x="-86953" y="5885771"/>
            <a:ext cx="6829424" cy="461665"/>
          </a:xfrm>
          <a:prstGeom prst="rect">
            <a:avLst/>
          </a:prstGeom>
          <a:noFill/>
        </p:spPr>
        <p:txBody>
          <a:bodyPr wrap="square">
            <a:spAutoFit/>
          </a:bodyPr>
          <a:lstStyle/>
          <a:p>
            <a:r>
              <a:rPr lang="en-US" sz="1200">
                <a:solidFill>
                  <a:schemeClr val="accent6"/>
                </a:solidFill>
                <a:latin typeface="Aldrich" panose="020B0604020202020204" charset="0"/>
                <a:cs typeface="Aldhabi" panose="01000000000000000000" pitchFamily="2" charset="-78"/>
              </a:rPr>
              <a:t>Bostrom, Nick. “Existential Risks: Analyzing Human Extinction Scenarios and Related Hazards” Nick Bostrom, 2002, https://nickbostrom.com/existential/risks. Accessed 2 Dec. 2024</a:t>
            </a:r>
          </a:p>
        </p:txBody>
      </p:sp>
      <p:sp>
        <p:nvSpPr>
          <p:cNvPr id="8" name="TextBox 7">
            <a:extLst>
              <a:ext uri="{FF2B5EF4-FFF2-40B4-BE49-F238E27FC236}">
                <a16:creationId xmlns:a16="http://schemas.microsoft.com/office/drawing/2014/main" id="{ACDFB1A0-B654-A705-3576-8F3208F1223D}"/>
              </a:ext>
            </a:extLst>
          </p:cNvPr>
          <p:cNvSpPr txBox="1"/>
          <p:nvPr/>
        </p:nvSpPr>
        <p:spPr>
          <a:xfrm>
            <a:off x="-65087" y="6429058"/>
            <a:ext cx="6829424" cy="461665"/>
          </a:xfrm>
          <a:prstGeom prst="rect">
            <a:avLst/>
          </a:prstGeom>
          <a:noFill/>
        </p:spPr>
        <p:txBody>
          <a:bodyPr wrap="square">
            <a:spAutoFit/>
          </a:bodyPr>
          <a:lstStyle/>
          <a:p>
            <a:r>
              <a:rPr lang="en-US" sz="1200">
                <a:solidFill>
                  <a:schemeClr val="accent6"/>
                </a:solidFill>
                <a:latin typeface="Aldrich" panose="020B0604020202020204" charset="0"/>
                <a:cs typeface="Aldhabi" panose="01000000000000000000" pitchFamily="2" charset="-78"/>
              </a:rPr>
              <a:t>Bostrom, Nick. “How Long Before Superintelligence?” Nick Bostrom, 1997, https://nickbostrom.com/superintelligence. Accessed 2 Dec. 2024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31"/>
          <p:cNvSpPr txBox="1">
            <a:spLocks noGrp="1"/>
          </p:cNvSpPr>
          <p:nvPr>
            <p:ph type="subTitle" idx="1"/>
          </p:nvPr>
        </p:nvSpPr>
        <p:spPr>
          <a:xfrm>
            <a:off x="579840" y="2268077"/>
            <a:ext cx="3368000" cy="646400"/>
          </a:xfrm>
          <a:prstGeom prst="rect">
            <a:avLst/>
          </a:prstGeom>
        </p:spPr>
        <p:txBody>
          <a:bodyPr spcFirstLastPara="1" vert="horz" wrap="square" lIns="121900" tIns="121900" rIns="121900" bIns="121900" rtlCol="0" anchor="t" anchorCtr="0">
            <a:noAutofit/>
          </a:bodyPr>
          <a:lstStyle/>
          <a:p>
            <a:pPr marL="0" indent="0"/>
            <a:r>
              <a:rPr lang="es-419"/>
              <a:t>AI </a:t>
            </a:r>
            <a:r>
              <a:rPr lang="es-419" err="1"/>
              <a:t>Value</a:t>
            </a:r>
            <a:r>
              <a:rPr lang="es-419"/>
              <a:t> </a:t>
            </a:r>
            <a:r>
              <a:rPr lang="es-419" err="1"/>
              <a:t>Misalignment</a:t>
            </a:r>
            <a:endParaRPr/>
          </a:p>
        </p:txBody>
      </p:sp>
      <p:sp>
        <p:nvSpPr>
          <p:cNvPr id="1509" name="Google Shape;1509;p31"/>
          <p:cNvSpPr txBox="1">
            <a:spLocks noGrp="1"/>
          </p:cNvSpPr>
          <p:nvPr>
            <p:ph type="title"/>
          </p:nvPr>
        </p:nvSpPr>
        <p:spPr>
          <a:xfrm>
            <a:off x="1344643" y="1572411"/>
            <a:ext cx="1838000" cy="791200"/>
          </a:xfrm>
          <a:prstGeom prst="rect">
            <a:avLst/>
          </a:prstGeom>
        </p:spPr>
        <p:txBody>
          <a:bodyPr spcFirstLastPara="1" vert="horz" wrap="square" lIns="121900" tIns="121900" rIns="121900" bIns="121900" rtlCol="0" anchor="b" anchorCtr="0">
            <a:noAutofit/>
          </a:bodyPr>
          <a:lstStyle/>
          <a:p>
            <a:pPr algn="ctr"/>
            <a:r>
              <a:rPr lang="es-419"/>
              <a:t>01</a:t>
            </a:r>
            <a:endParaRPr/>
          </a:p>
        </p:txBody>
      </p:sp>
      <p:sp>
        <p:nvSpPr>
          <p:cNvPr id="1510" name="Google Shape;1510;p31"/>
          <p:cNvSpPr txBox="1">
            <a:spLocks noGrp="1"/>
          </p:cNvSpPr>
          <p:nvPr>
            <p:ph type="title" idx="2"/>
          </p:nvPr>
        </p:nvSpPr>
        <p:spPr>
          <a:xfrm>
            <a:off x="5136160" y="1572411"/>
            <a:ext cx="1838000" cy="791200"/>
          </a:xfrm>
          <a:prstGeom prst="rect">
            <a:avLst/>
          </a:prstGeom>
        </p:spPr>
        <p:txBody>
          <a:bodyPr spcFirstLastPara="1" vert="horz" wrap="square" lIns="121900" tIns="121900" rIns="121900" bIns="121900" rtlCol="0" anchor="b" anchorCtr="0">
            <a:noAutofit/>
          </a:bodyPr>
          <a:lstStyle/>
          <a:p>
            <a:pPr algn="ctr"/>
            <a:r>
              <a:rPr lang="es-419"/>
              <a:t>02</a:t>
            </a:r>
            <a:endParaRPr/>
          </a:p>
        </p:txBody>
      </p:sp>
      <p:sp>
        <p:nvSpPr>
          <p:cNvPr id="1511" name="Google Shape;1511;p31"/>
          <p:cNvSpPr txBox="1">
            <a:spLocks noGrp="1"/>
          </p:cNvSpPr>
          <p:nvPr>
            <p:ph type="title" idx="3"/>
          </p:nvPr>
        </p:nvSpPr>
        <p:spPr>
          <a:xfrm>
            <a:off x="8586392" y="1572411"/>
            <a:ext cx="1838000" cy="791200"/>
          </a:xfrm>
          <a:prstGeom prst="rect">
            <a:avLst/>
          </a:prstGeom>
        </p:spPr>
        <p:txBody>
          <a:bodyPr spcFirstLastPara="1" vert="horz" wrap="square" lIns="121900" tIns="121900" rIns="121900" bIns="121900" rtlCol="0" anchor="b" anchorCtr="0">
            <a:noAutofit/>
          </a:bodyPr>
          <a:lstStyle/>
          <a:p>
            <a:pPr algn="ctr"/>
            <a:r>
              <a:rPr lang="es-419"/>
              <a:t>03</a:t>
            </a:r>
            <a:endParaRPr/>
          </a:p>
        </p:txBody>
      </p:sp>
      <p:sp>
        <p:nvSpPr>
          <p:cNvPr id="1512" name="Google Shape;1512;p31"/>
          <p:cNvSpPr txBox="1">
            <a:spLocks noGrp="1"/>
          </p:cNvSpPr>
          <p:nvPr>
            <p:ph type="title" idx="4"/>
          </p:nvPr>
        </p:nvSpPr>
        <p:spPr>
          <a:xfrm>
            <a:off x="3463493" y="3091587"/>
            <a:ext cx="1838000" cy="791200"/>
          </a:xfrm>
          <a:prstGeom prst="rect">
            <a:avLst/>
          </a:prstGeom>
        </p:spPr>
        <p:txBody>
          <a:bodyPr spcFirstLastPara="1" vert="horz" wrap="square" lIns="121900" tIns="121900" rIns="121900" bIns="121900" rtlCol="0" anchor="b" anchorCtr="0">
            <a:noAutofit/>
          </a:bodyPr>
          <a:lstStyle/>
          <a:p>
            <a:pPr algn="ctr"/>
            <a:r>
              <a:rPr lang="es-419"/>
              <a:t>04</a:t>
            </a:r>
            <a:endParaRPr/>
          </a:p>
        </p:txBody>
      </p:sp>
      <p:sp>
        <p:nvSpPr>
          <p:cNvPr id="1513" name="Google Shape;1513;p31"/>
          <p:cNvSpPr txBox="1">
            <a:spLocks noGrp="1"/>
          </p:cNvSpPr>
          <p:nvPr>
            <p:ph type="title" idx="5"/>
          </p:nvPr>
        </p:nvSpPr>
        <p:spPr>
          <a:xfrm>
            <a:off x="6917256" y="3091587"/>
            <a:ext cx="1838000" cy="791200"/>
          </a:xfrm>
          <a:prstGeom prst="rect">
            <a:avLst/>
          </a:prstGeom>
        </p:spPr>
        <p:txBody>
          <a:bodyPr spcFirstLastPara="1" vert="horz" wrap="square" lIns="121900" tIns="121900" rIns="121900" bIns="121900" rtlCol="0" anchor="b" anchorCtr="0">
            <a:noAutofit/>
          </a:bodyPr>
          <a:lstStyle/>
          <a:p>
            <a:pPr algn="ctr"/>
            <a:r>
              <a:rPr lang="es-419"/>
              <a:t>05</a:t>
            </a:r>
            <a:endParaRPr/>
          </a:p>
        </p:txBody>
      </p:sp>
      <p:sp>
        <p:nvSpPr>
          <p:cNvPr id="1515" name="Google Shape;1515;p31"/>
          <p:cNvSpPr txBox="1">
            <a:spLocks noGrp="1"/>
          </p:cNvSpPr>
          <p:nvPr>
            <p:ph type="title" idx="7"/>
          </p:nvPr>
        </p:nvSpPr>
        <p:spPr>
          <a:xfrm>
            <a:off x="960000" y="466148"/>
            <a:ext cx="10272000" cy="763600"/>
          </a:xfrm>
          <a:prstGeom prst="rect">
            <a:avLst/>
          </a:prstGeom>
        </p:spPr>
        <p:txBody>
          <a:bodyPr spcFirstLastPara="1" vert="horz" wrap="square" lIns="121900" tIns="121900" rIns="121900" bIns="121900" rtlCol="0" anchor="t" anchorCtr="0">
            <a:noAutofit/>
          </a:bodyPr>
          <a:lstStyle/>
          <a:p>
            <a:pPr algn="ctr"/>
            <a:r>
              <a:rPr lang="es-419" err="1"/>
              <a:t>The</a:t>
            </a:r>
            <a:r>
              <a:rPr lang="es-419"/>
              <a:t> </a:t>
            </a:r>
            <a:r>
              <a:rPr lang="es-419" err="1"/>
              <a:t>Argument</a:t>
            </a:r>
            <a:r>
              <a:rPr lang="es-419"/>
              <a:t>:</a:t>
            </a:r>
            <a:endParaRPr/>
          </a:p>
        </p:txBody>
      </p:sp>
      <p:sp>
        <p:nvSpPr>
          <p:cNvPr id="1516" name="Google Shape;1516;p31"/>
          <p:cNvSpPr txBox="1">
            <a:spLocks noGrp="1"/>
          </p:cNvSpPr>
          <p:nvPr>
            <p:ph type="subTitle" idx="8"/>
          </p:nvPr>
        </p:nvSpPr>
        <p:spPr>
          <a:xfrm>
            <a:off x="4371357" y="2268077"/>
            <a:ext cx="3368000" cy="646400"/>
          </a:xfrm>
          <a:prstGeom prst="rect">
            <a:avLst/>
          </a:prstGeom>
        </p:spPr>
        <p:txBody>
          <a:bodyPr spcFirstLastPara="1" vert="horz" wrap="square" lIns="121900" tIns="121900" rIns="121900" bIns="121900" rtlCol="0" anchor="t" anchorCtr="0">
            <a:noAutofit/>
          </a:bodyPr>
          <a:lstStyle/>
          <a:p>
            <a:pPr marL="0" indent="0"/>
            <a:r>
              <a:rPr lang="es-419" err="1"/>
              <a:t>Harmful</a:t>
            </a:r>
            <a:r>
              <a:rPr lang="es-419"/>
              <a:t> Technologies</a:t>
            </a:r>
            <a:endParaRPr/>
          </a:p>
        </p:txBody>
      </p:sp>
      <p:sp>
        <p:nvSpPr>
          <p:cNvPr id="1517" name="Google Shape;1517;p31"/>
          <p:cNvSpPr txBox="1">
            <a:spLocks noGrp="1"/>
          </p:cNvSpPr>
          <p:nvPr>
            <p:ph type="subTitle" idx="9"/>
          </p:nvPr>
        </p:nvSpPr>
        <p:spPr>
          <a:xfrm>
            <a:off x="7821589" y="2268077"/>
            <a:ext cx="3368000" cy="646400"/>
          </a:xfrm>
          <a:prstGeom prst="rect">
            <a:avLst/>
          </a:prstGeom>
        </p:spPr>
        <p:txBody>
          <a:bodyPr spcFirstLastPara="1" vert="horz" wrap="square" lIns="121900" tIns="121900" rIns="121900" bIns="121900" rtlCol="0" anchor="t" anchorCtr="0">
            <a:noAutofit/>
          </a:bodyPr>
          <a:lstStyle/>
          <a:p>
            <a:pPr marL="0" indent="0"/>
            <a:r>
              <a:rPr lang="es-419" err="1"/>
              <a:t>Seeking</a:t>
            </a:r>
            <a:r>
              <a:rPr lang="es-419"/>
              <a:t> </a:t>
            </a:r>
            <a:r>
              <a:rPr lang="es-419" err="1"/>
              <a:t>Power</a:t>
            </a:r>
            <a:endParaRPr/>
          </a:p>
        </p:txBody>
      </p:sp>
      <p:sp>
        <p:nvSpPr>
          <p:cNvPr id="1518" name="Google Shape;1518;p31"/>
          <p:cNvSpPr txBox="1">
            <a:spLocks noGrp="1"/>
          </p:cNvSpPr>
          <p:nvPr>
            <p:ph type="subTitle" idx="13"/>
          </p:nvPr>
        </p:nvSpPr>
        <p:spPr>
          <a:xfrm>
            <a:off x="2698691" y="3809620"/>
            <a:ext cx="3368000" cy="646400"/>
          </a:xfrm>
          <a:prstGeom prst="rect">
            <a:avLst/>
          </a:prstGeom>
        </p:spPr>
        <p:txBody>
          <a:bodyPr spcFirstLastPara="1" vert="horz" wrap="square" lIns="121900" tIns="121900" rIns="121900" bIns="121900" rtlCol="0" anchor="t" anchorCtr="0">
            <a:noAutofit/>
          </a:bodyPr>
          <a:lstStyle/>
          <a:p>
            <a:pPr marL="0" indent="0"/>
            <a:r>
              <a:rPr lang="es-419" err="1"/>
              <a:t>End</a:t>
            </a:r>
            <a:r>
              <a:rPr lang="es-419"/>
              <a:t> </a:t>
            </a:r>
            <a:r>
              <a:rPr lang="es-419" err="1"/>
              <a:t>of</a:t>
            </a:r>
            <a:r>
              <a:rPr lang="es-419"/>
              <a:t> ‘</a:t>
            </a:r>
            <a:r>
              <a:rPr lang="es-419" err="1"/>
              <a:t>Humanity</a:t>
            </a:r>
            <a:r>
              <a:rPr lang="es-419"/>
              <a:t>’</a:t>
            </a:r>
            <a:endParaRPr/>
          </a:p>
        </p:txBody>
      </p:sp>
      <p:sp>
        <p:nvSpPr>
          <p:cNvPr id="1519" name="Google Shape;1519;p31"/>
          <p:cNvSpPr txBox="1">
            <a:spLocks noGrp="1"/>
          </p:cNvSpPr>
          <p:nvPr>
            <p:ph type="subTitle" idx="14"/>
          </p:nvPr>
        </p:nvSpPr>
        <p:spPr>
          <a:xfrm>
            <a:off x="6152453" y="3809620"/>
            <a:ext cx="3368000" cy="646400"/>
          </a:xfrm>
          <a:prstGeom prst="rect">
            <a:avLst/>
          </a:prstGeom>
        </p:spPr>
        <p:txBody>
          <a:bodyPr spcFirstLastPara="1" vert="horz" wrap="square" lIns="121900" tIns="121900" rIns="121900" bIns="121900" rtlCol="0" anchor="t" anchorCtr="0">
            <a:noAutofit/>
          </a:bodyPr>
          <a:lstStyle/>
          <a:p>
            <a:pPr marL="0" indent="0"/>
            <a:r>
              <a:rPr lang="es-419" err="1"/>
              <a:t>Reckless</a:t>
            </a:r>
            <a:r>
              <a:rPr lang="es-419"/>
              <a:t> AI </a:t>
            </a:r>
            <a:r>
              <a:rPr lang="es-419" err="1"/>
              <a:t>Developement</a:t>
            </a:r>
            <a:endParaRPr/>
          </a:p>
        </p:txBody>
      </p:sp>
      <p:sp>
        <p:nvSpPr>
          <p:cNvPr id="7" name="Google Shape;1518;p31">
            <a:extLst>
              <a:ext uri="{FF2B5EF4-FFF2-40B4-BE49-F238E27FC236}">
                <a16:creationId xmlns:a16="http://schemas.microsoft.com/office/drawing/2014/main" id="{FC046279-F9DD-F9D2-4C74-929167E187E8}"/>
              </a:ext>
            </a:extLst>
          </p:cNvPr>
          <p:cNvSpPr txBox="1">
            <a:spLocks/>
          </p:cNvSpPr>
          <p:nvPr/>
        </p:nvSpPr>
        <p:spPr>
          <a:xfrm>
            <a:off x="1586614" y="4850853"/>
            <a:ext cx="8937093" cy="64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4800" dirty="0">
                <a:solidFill>
                  <a:schemeClr val="accent6"/>
                </a:solidFill>
                <a:latin typeface="Inter"/>
              </a:rPr>
              <a:t>∴</a:t>
            </a:r>
            <a:r>
              <a:rPr lang="es-419" sz="4800" dirty="0"/>
              <a:t> </a:t>
            </a:r>
            <a:r>
              <a:rPr lang="es-419" sz="2400" dirty="0" err="1"/>
              <a:t>Because</a:t>
            </a:r>
            <a:r>
              <a:rPr lang="es-419" sz="2400" dirty="0"/>
              <a:t> </a:t>
            </a:r>
            <a:r>
              <a:rPr lang="es-419" sz="2400" dirty="0" err="1"/>
              <a:t>of</a:t>
            </a:r>
            <a:r>
              <a:rPr lang="es-419" sz="2400" dirty="0"/>
              <a:t> </a:t>
            </a:r>
            <a:r>
              <a:rPr lang="es-419" sz="2400" dirty="0" err="1"/>
              <a:t>the</a:t>
            </a:r>
            <a:r>
              <a:rPr lang="es-419" sz="2400" dirty="0"/>
              <a:t> </a:t>
            </a:r>
            <a:r>
              <a:rPr lang="es-419" sz="2400" dirty="0" err="1"/>
              <a:t>tendency</a:t>
            </a:r>
            <a:r>
              <a:rPr lang="es-419" sz="2400" dirty="0"/>
              <a:t> </a:t>
            </a:r>
            <a:r>
              <a:rPr lang="es-419" sz="2400" dirty="0" err="1"/>
              <a:t>of</a:t>
            </a:r>
            <a:r>
              <a:rPr lang="es-419" sz="2400" dirty="0"/>
              <a:t> ASI </a:t>
            </a:r>
            <a:r>
              <a:rPr lang="es-419" sz="2400" dirty="0" err="1"/>
              <a:t>to</a:t>
            </a:r>
            <a:r>
              <a:rPr lang="es-419" sz="2400" dirty="0"/>
              <a:t> </a:t>
            </a:r>
            <a:r>
              <a:rPr lang="es-419" sz="2400" dirty="0" err="1"/>
              <a:t>misalign</a:t>
            </a:r>
            <a:r>
              <a:rPr lang="es-419" sz="2400" dirty="0"/>
              <a:t> </a:t>
            </a:r>
            <a:r>
              <a:rPr lang="es-419" sz="2400" dirty="0" err="1"/>
              <a:t>with</a:t>
            </a:r>
            <a:r>
              <a:rPr lang="es-419" sz="2400" dirty="0"/>
              <a:t> human compatible </a:t>
            </a:r>
            <a:r>
              <a:rPr lang="es-419" sz="2400" dirty="0" err="1"/>
              <a:t>goals</a:t>
            </a:r>
            <a:r>
              <a:rPr lang="es-419" sz="2400" dirty="0"/>
              <a:t> and </a:t>
            </a:r>
            <a:r>
              <a:rPr lang="es-419" sz="2400" dirty="0" err="1"/>
              <a:t>intentions</a:t>
            </a:r>
            <a:r>
              <a:rPr lang="es-419" sz="2400" dirty="0"/>
              <a:t>, Artificial </a:t>
            </a:r>
            <a:r>
              <a:rPr lang="es-419" sz="2400" dirty="0" err="1"/>
              <a:t>Superintelligence</a:t>
            </a:r>
            <a:r>
              <a:rPr lang="es-419" sz="2400" dirty="0"/>
              <a:t> </a:t>
            </a:r>
            <a:r>
              <a:rPr lang="es-419" sz="2400" dirty="0" err="1"/>
              <a:t>is</a:t>
            </a:r>
            <a:r>
              <a:rPr lang="es-419" sz="2400" dirty="0"/>
              <a:t> </a:t>
            </a:r>
            <a:r>
              <a:rPr lang="es-419" sz="2400" dirty="0" err="1"/>
              <a:t>an</a:t>
            </a:r>
            <a:r>
              <a:rPr lang="es-419" sz="2400" dirty="0"/>
              <a:t> </a:t>
            </a:r>
            <a:r>
              <a:rPr lang="es-419" sz="2400" dirty="0" err="1"/>
              <a:t>existential</a:t>
            </a:r>
            <a:r>
              <a:rPr lang="es-419" sz="2400" dirty="0"/>
              <a:t> </a:t>
            </a:r>
            <a:r>
              <a:rPr lang="es-419" sz="2400" dirty="0" err="1"/>
              <a:t>risk</a:t>
            </a:r>
            <a:r>
              <a:rPr lang="es-419" sz="2400" dirty="0"/>
              <a:t> </a:t>
            </a:r>
            <a:r>
              <a:rPr lang="es-419" sz="2400" dirty="0" err="1"/>
              <a:t>that</a:t>
            </a:r>
            <a:r>
              <a:rPr lang="es-419" sz="2400" dirty="0"/>
              <a:t> </a:t>
            </a:r>
            <a:r>
              <a:rPr lang="es-419" sz="2400" dirty="0" err="1"/>
              <a:t>humanity</a:t>
            </a:r>
            <a:r>
              <a:rPr lang="es-419" sz="2400" dirty="0"/>
              <a:t> </a:t>
            </a:r>
            <a:r>
              <a:rPr lang="es-419" sz="2400" dirty="0" err="1"/>
              <a:t>will</a:t>
            </a:r>
            <a:r>
              <a:rPr lang="es-419" sz="2400" dirty="0"/>
              <a:t> </a:t>
            </a:r>
            <a:r>
              <a:rPr lang="es-419" sz="2400" dirty="0" err="1"/>
              <a:t>probably</a:t>
            </a:r>
            <a:r>
              <a:rPr lang="es-419" sz="2400" dirty="0"/>
              <a:t> </a:t>
            </a:r>
            <a:r>
              <a:rPr lang="es-419" sz="2400" dirty="0" err="1"/>
              <a:t>encounter</a:t>
            </a:r>
            <a:r>
              <a:rPr lang="es-419" sz="2400" dirty="0"/>
              <a:t> in </a:t>
            </a:r>
            <a:r>
              <a:rPr lang="es-419" sz="2400" dirty="0" err="1"/>
              <a:t>the</a:t>
            </a:r>
            <a:r>
              <a:rPr lang="es-419" sz="2400" dirty="0"/>
              <a:t> </a:t>
            </a:r>
            <a:r>
              <a:rPr lang="es-419" sz="2400" dirty="0" err="1"/>
              <a:t>next</a:t>
            </a:r>
            <a:r>
              <a:rPr lang="es-419" sz="2400" dirty="0"/>
              <a:t> 50 </a:t>
            </a:r>
            <a:r>
              <a:rPr lang="es-419" sz="2400" dirty="0" err="1"/>
              <a:t>years</a:t>
            </a:r>
            <a:endParaRPr lang="en-US" sz="2400" dirty="0">
              <a:solidFill>
                <a:schemeClr val="accent6"/>
              </a:solidFill>
            </a:endParaRPr>
          </a:p>
        </p:txBody>
      </p:sp>
      <p:cxnSp>
        <p:nvCxnSpPr>
          <p:cNvPr id="4" name="Google Shape;1521;p31">
            <a:extLst>
              <a:ext uri="{FF2B5EF4-FFF2-40B4-BE49-F238E27FC236}">
                <a16:creationId xmlns:a16="http://schemas.microsoft.com/office/drawing/2014/main" id="{987AF650-1C7E-7360-B061-5C3C43C35A73}"/>
              </a:ext>
            </a:extLst>
          </p:cNvPr>
          <p:cNvCxnSpPr>
            <a:cxnSpLocks/>
          </p:cNvCxnSpPr>
          <p:nvPr/>
        </p:nvCxnSpPr>
        <p:spPr>
          <a:xfrm>
            <a:off x="1472152" y="5076659"/>
            <a:ext cx="9379009" cy="0"/>
          </a:xfrm>
          <a:prstGeom prst="straightConnector1">
            <a:avLst/>
          </a:prstGeom>
          <a:noFill/>
          <a:ln w="28575" cap="flat" cmpd="sng">
            <a:solidFill>
              <a:schemeClr val="dk1"/>
            </a:solidFill>
            <a:prstDash val="solid"/>
            <a:round/>
            <a:headEnd type="oval" w="med" len="med"/>
            <a:tailEnd type="oval" w="med" len="med"/>
          </a:ln>
        </p:spPr>
      </p:cxnSp>
      <p:cxnSp>
        <p:nvCxnSpPr>
          <p:cNvPr id="6" name="Google Shape;1561;p33">
            <a:extLst>
              <a:ext uri="{FF2B5EF4-FFF2-40B4-BE49-F238E27FC236}">
                <a16:creationId xmlns:a16="http://schemas.microsoft.com/office/drawing/2014/main" id="{3D74A2ED-E44F-E47E-1FBB-394B3EAE9C23}"/>
              </a:ext>
            </a:extLst>
          </p:cNvPr>
          <p:cNvCxnSpPr>
            <a:cxnSpLocks/>
          </p:cNvCxnSpPr>
          <p:nvPr/>
        </p:nvCxnSpPr>
        <p:spPr>
          <a:xfrm>
            <a:off x="-3030252" y="2885359"/>
            <a:ext cx="2896903" cy="0"/>
          </a:xfrm>
          <a:prstGeom prst="straightConnector1">
            <a:avLst/>
          </a:prstGeom>
          <a:noFill/>
          <a:ln w="19050" cap="flat" cmpd="sng">
            <a:solidFill>
              <a:schemeClr val="dk1"/>
            </a:solidFill>
            <a:prstDash val="solid"/>
            <a:round/>
            <a:headEnd type="oval" w="med" len="med"/>
            <a:tailEnd type="oval" w="med" len="med"/>
          </a:ln>
        </p:spPr>
      </p:cxnSp>
      <p:cxnSp>
        <p:nvCxnSpPr>
          <p:cNvPr id="8" name="Google Shape;1561;p33">
            <a:extLst>
              <a:ext uri="{FF2B5EF4-FFF2-40B4-BE49-F238E27FC236}">
                <a16:creationId xmlns:a16="http://schemas.microsoft.com/office/drawing/2014/main" id="{4EF87EC7-C4A3-BAA0-682D-1725F7A3F1BB}"/>
              </a:ext>
            </a:extLst>
          </p:cNvPr>
          <p:cNvCxnSpPr>
            <a:cxnSpLocks/>
          </p:cNvCxnSpPr>
          <p:nvPr/>
        </p:nvCxnSpPr>
        <p:spPr>
          <a:xfrm>
            <a:off x="12501920" y="2898041"/>
            <a:ext cx="2896903" cy="0"/>
          </a:xfrm>
          <a:prstGeom prst="straightConnector1">
            <a:avLst/>
          </a:prstGeom>
          <a:noFill/>
          <a:ln w="19050" cap="flat" cmpd="sng">
            <a:solidFill>
              <a:schemeClr val="dk1"/>
            </a:solidFill>
            <a:prstDash val="solid"/>
            <a:round/>
            <a:headEnd type="oval"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07">
          <a:extLst>
            <a:ext uri="{FF2B5EF4-FFF2-40B4-BE49-F238E27FC236}">
              <a16:creationId xmlns:a16="http://schemas.microsoft.com/office/drawing/2014/main" id="{52868F14-1B8F-0182-BE7A-D5FC83122D81}"/>
            </a:ext>
          </a:extLst>
        </p:cNvPr>
        <p:cNvGrpSpPr/>
        <p:nvPr/>
      </p:nvGrpSpPr>
      <p:grpSpPr>
        <a:xfrm>
          <a:off x="0" y="0"/>
          <a:ext cx="0" cy="0"/>
          <a:chOff x="0" y="0"/>
          <a:chExt cx="0" cy="0"/>
        </a:xfrm>
      </p:grpSpPr>
      <p:sp>
        <p:nvSpPr>
          <p:cNvPr id="1509" name="Google Shape;1509;p31">
            <a:extLst>
              <a:ext uri="{FF2B5EF4-FFF2-40B4-BE49-F238E27FC236}">
                <a16:creationId xmlns:a16="http://schemas.microsoft.com/office/drawing/2014/main" id="{3882B3BB-FA25-96D9-313A-B5C2328EE3FD}"/>
              </a:ext>
            </a:extLst>
          </p:cNvPr>
          <p:cNvSpPr txBox="1">
            <a:spLocks noGrp="1"/>
          </p:cNvSpPr>
          <p:nvPr>
            <p:ph type="ctrTitle"/>
          </p:nvPr>
        </p:nvSpPr>
        <p:spPr>
          <a:xfrm>
            <a:off x="52376" y="1033141"/>
            <a:ext cx="956433" cy="873900"/>
          </a:xfrm>
          <a:prstGeom prst="rect">
            <a:avLst/>
          </a:prstGeom>
        </p:spPr>
        <p:txBody>
          <a:bodyPr spcFirstLastPara="1" vert="horz" wrap="square" lIns="121900" tIns="121900" rIns="121900" bIns="121900" rtlCol="0" anchor="b" anchorCtr="0">
            <a:noAutofit/>
          </a:bodyPr>
          <a:lstStyle/>
          <a:p>
            <a:pPr>
              <a:spcBef>
                <a:spcPts val="0"/>
              </a:spcBef>
            </a:pPr>
            <a:r>
              <a:rPr lang="es-419" sz="4667"/>
              <a:t>01</a:t>
            </a:r>
          </a:p>
        </p:txBody>
      </p:sp>
      <p:sp>
        <p:nvSpPr>
          <p:cNvPr id="1510" name="Google Shape;1510;p31">
            <a:extLst>
              <a:ext uri="{FF2B5EF4-FFF2-40B4-BE49-F238E27FC236}">
                <a16:creationId xmlns:a16="http://schemas.microsoft.com/office/drawing/2014/main" id="{1EB3F511-2CEB-8279-F71B-80FF6D1B8CDF}"/>
              </a:ext>
            </a:extLst>
          </p:cNvPr>
          <p:cNvSpPr txBox="1">
            <a:spLocks noGrp="1"/>
          </p:cNvSpPr>
          <p:nvPr>
            <p:ph type="title" idx="4294967295"/>
          </p:nvPr>
        </p:nvSpPr>
        <p:spPr>
          <a:xfrm>
            <a:off x="-277627" y="1996846"/>
            <a:ext cx="1837267" cy="791633"/>
          </a:xfrm>
          <a:prstGeom prst="rect">
            <a:avLst/>
          </a:prstGeom>
        </p:spPr>
        <p:txBody>
          <a:bodyPr spcFirstLastPara="1" vert="horz" wrap="square" lIns="121900" tIns="121900" rIns="121900" bIns="121900" rtlCol="0" anchor="b" anchorCtr="0">
            <a:noAutofit/>
          </a:bodyPr>
          <a:lstStyle/>
          <a:p>
            <a:pPr algn="ctr">
              <a:spcBef>
                <a:spcPts val="0"/>
              </a:spcBef>
            </a:pPr>
            <a:r>
              <a:rPr lang="es-419"/>
              <a:t>02</a:t>
            </a:r>
            <a:endParaRPr/>
          </a:p>
        </p:txBody>
      </p:sp>
      <p:sp>
        <p:nvSpPr>
          <p:cNvPr id="1511" name="Google Shape;1511;p31">
            <a:extLst>
              <a:ext uri="{FF2B5EF4-FFF2-40B4-BE49-F238E27FC236}">
                <a16:creationId xmlns:a16="http://schemas.microsoft.com/office/drawing/2014/main" id="{E41C5EFA-94BA-281F-2D69-009F587542C1}"/>
              </a:ext>
            </a:extLst>
          </p:cNvPr>
          <p:cNvSpPr txBox="1">
            <a:spLocks noGrp="1"/>
          </p:cNvSpPr>
          <p:nvPr>
            <p:ph type="title" idx="4294967295"/>
          </p:nvPr>
        </p:nvSpPr>
        <p:spPr>
          <a:xfrm>
            <a:off x="-277052" y="2884154"/>
            <a:ext cx="1837267" cy="791633"/>
          </a:xfrm>
          <a:prstGeom prst="rect">
            <a:avLst/>
          </a:prstGeom>
        </p:spPr>
        <p:txBody>
          <a:bodyPr spcFirstLastPara="1" vert="horz" wrap="square" lIns="121900" tIns="121900" rIns="121900" bIns="121900" rtlCol="0" anchor="b" anchorCtr="0">
            <a:noAutofit/>
          </a:bodyPr>
          <a:lstStyle/>
          <a:p>
            <a:pPr algn="ctr">
              <a:spcBef>
                <a:spcPts val="0"/>
              </a:spcBef>
            </a:pPr>
            <a:r>
              <a:rPr lang="es-419"/>
              <a:t>03</a:t>
            </a:r>
            <a:endParaRPr/>
          </a:p>
        </p:txBody>
      </p:sp>
      <p:sp>
        <p:nvSpPr>
          <p:cNvPr id="1512" name="Google Shape;1512;p31">
            <a:extLst>
              <a:ext uri="{FF2B5EF4-FFF2-40B4-BE49-F238E27FC236}">
                <a16:creationId xmlns:a16="http://schemas.microsoft.com/office/drawing/2014/main" id="{121366CA-DDA0-A06C-7165-6D6FE6B376BA}"/>
              </a:ext>
            </a:extLst>
          </p:cNvPr>
          <p:cNvSpPr txBox="1">
            <a:spLocks noGrp="1"/>
          </p:cNvSpPr>
          <p:nvPr>
            <p:ph type="title" idx="4294967295"/>
          </p:nvPr>
        </p:nvSpPr>
        <p:spPr>
          <a:xfrm>
            <a:off x="-279744" y="3868701"/>
            <a:ext cx="1839384" cy="789516"/>
          </a:xfrm>
          <a:prstGeom prst="rect">
            <a:avLst/>
          </a:prstGeom>
        </p:spPr>
        <p:txBody>
          <a:bodyPr spcFirstLastPara="1" vert="horz" wrap="square" lIns="121900" tIns="121900" rIns="121900" bIns="121900" rtlCol="0" anchor="b" anchorCtr="0">
            <a:noAutofit/>
          </a:bodyPr>
          <a:lstStyle/>
          <a:p>
            <a:pPr algn="ctr">
              <a:spcBef>
                <a:spcPts val="0"/>
              </a:spcBef>
            </a:pPr>
            <a:r>
              <a:rPr lang="es-419"/>
              <a:t>04</a:t>
            </a:r>
            <a:endParaRPr/>
          </a:p>
        </p:txBody>
      </p:sp>
      <p:sp>
        <p:nvSpPr>
          <p:cNvPr id="1513" name="Google Shape;1513;p31">
            <a:extLst>
              <a:ext uri="{FF2B5EF4-FFF2-40B4-BE49-F238E27FC236}">
                <a16:creationId xmlns:a16="http://schemas.microsoft.com/office/drawing/2014/main" id="{84B4A2C4-8F81-8C5C-71F3-9DD3049F2D2A}"/>
              </a:ext>
            </a:extLst>
          </p:cNvPr>
          <p:cNvSpPr txBox="1">
            <a:spLocks noGrp="1"/>
          </p:cNvSpPr>
          <p:nvPr>
            <p:ph type="title" idx="4294967295"/>
          </p:nvPr>
        </p:nvSpPr>
        <p:spPr>
          <a:xfrm>
            <a:off x="-280527" y="4681683"/>
            <a:ext cx="1837267" cy="789516"/>
          </a:xfrm>
          <a:prstGeom prst="rect">
            <a:avLst/>
          </a:prstGeom>
        </p:spPr>
        <p:txBody>
          <a:bodyPr spcFirstLastPara="1" vert="horz" wrap="square" lIns="121900" tIns="121900" rIns="121900" bIns="121900" rtlCol="0" anchor="b" anchorCtr="0">
            <a:noAutofit/>
          </a:bodyPr>
          <a:lstStyle/>
          <a:p>
            <a:pPr algn="ctr">
              <a:spcBef>
                <a:spcPts val="0"/>
              </a:spcBef>
            </a:pPr>
            <a:r>
              <a:rPr lang="es-419"/>
              <a:t>05</a:t>
            </a:r>
            <a:endParaRPr/>
          </a:p>
        </p:txBody>
      </p:sp>
      <p:sp>
        <p:nvSpPr>
          <p:cNvPr id="1515" name="Google Shape;1515;p31">
            <a:extLst>
              <a:ext uri="{FF2B5EF4-FFF2-40B4-BE49-F238E27FC236}">
                <a16:creationId xmlns:a16="http://schemas.microsoft.com/office/drawing/2014/main" id="{01FE470E-B5E3-C727-3CEB-6D701DB66C43}"/>
              </a:ext>
            </a:extLst>
          </p:cNvPr>
          <p:cNvSpPr txBox="1">
            <a:spLocks noGrp="1"/>
          </p:cNvSpPr>
          <p:nvPr>
            <p:ph type="title" idx="4294967295"/>
          </p:nvPr>
        </p:nvSpPr>
        <p:spPr>
          <a:xfrm>
            <a:off x="-588022" y="-21167"/>
            <a:ext cx="10270067" cy="764117"/>
          </a:xfrm>
          <a:prstGeom prst="rect">
            <a:avLst/>
          </a:prstGeom>
        </p:spPr>
        <p:txBody>
          <a:bodyPr spcFirstLastPara="1" vert="horz" wrap="square" lIns="121900" tIns="121900" rIns="121900" bIns="121900" rtlCol="0" anchor="t" anchorCtr="0">
            <a:noAutofit/>
          </a:bodyPr>
          <a:lstStyle/>
          <a:p>
            <a:pPr algn="ctr">
              <a:spcBef>
                <a:spcPts val="0"/>
              </a:spcBef>
            </a:pPr>
            <a:r>
              <a:rPr lang="es-419" err="1"/>
              <a:t>The</a:t>
            </a:r>
            <a:r>
              <a:rPr lang="es-419"/>
              <a:t> </a:t>
            </a:r>
            <a:r>
              <a:rPr lang="es-419" err="1"/>
              <a:t>Standardized</a:t>
            </a:r>
            <a:r>
              <a:rPr lang="es-419"/>
              <a:t> </a:t>
            </a:r>
            <a:r>
              <a:rPr lang="es-419" err="1"/>
              <a:t>Argument</a:t>
            </a:r>
            <a:r>
              <a:rPr lang="es-419"/>
              <a:t>:</a:t>
            </a:r>
            <a:endParaRPr/>
          </a:p>
        </p:txBody>
      </p:sp>
      <p:sp>
        <p:nvSpPr>
          <p:cNvPr id="7" name="Google Shape;1518;p31">
            <a:extLst>
              <a:ext uri="{FF2B5EF4-FFF2-40B4-BE49-F238E27FC236}">
                <a16:creationId xmlns:a16="http://schemas.microsoft.com/office/drawing/2014/main" id="{EA703172-CD96-BE38-CA34-E15AABCE9449}"/>
              </a:ext>
            </a:extLst>
          </p:cNvPr>
          <p:cNvSpPr txBox="1">
            <a:spLocks/>
          </p:cNvSpPr>
          <p:nvPr/>
        </p:nvSpPr>
        <p:spPr>
          <a:xfrm>
            <a:off x="196191" y="5340912"/>
            <a:ext cx="10819767" cy="64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3733" dirty="0">
                <a:solidFill>
                  <a:schemeClr val="accent6"/>
                </a:solidFill>
                <a:latin typeface="Inter"/>
              </a:rPr>
              <a:t>∴</a:t>
            </a:r>
            <a:r>
              <a:rPr lang="es-419" sz="2133" dirty="0" err="1"/>
              <a:t>Because</a:t>
            </a:r>
            <a:r>
              <a:rPr lang="es-419" sz="2133" dirty="0"/>
              <a:t> </a:t>
            </a:r>
            <a:r>
              <a:rPr lang="es-419" sz="2133" dirty="0" err="1"/>
              <a:t>of</a:t>
            </a:r>
            <a:r>
              <a:rPr lang="es-419" sz="2133" dirty="0"/>
              <a:t> </a:t>
            </a:r>
            <a:r>
              <a:rPr lang="es-419" sz="2133" dirty="0" err="1"/>
              <a:t>the</a:t>
            </a:r>
            <a:r>
              <a:rPr lang="es-419" sz="2133" dirty="0"/>
              <a:t> </a:t>
            </a:r>
            <a:r>
              <a:rPr lang="es-419" sz="2133" dirty="0" err="1"/>
              <a:t>tendency</a:t>
            </a:r>
            <a:r>
              <a:rPr lang="es-419" sz="2133" dirty="0"/>
              <a:t> </a:t>
            </a:r>
            <a:r>
              <a:rPr lang="es-419" sz="2133" dirty="0" err="1"/>
              <a:t>of</a:t>
            </a:r>
            <a:r>
              <a:rPr lang="es-419" sz="2133" dirty="0"/>
              <a:t> ASI </a:t>
            </a:r>
            <a:r>
              <a:rPr lang="es-419" sz="2133" dirty="0" err="1"/>
              <a:t>to</a:t>
            </a:r>
            <a:r>
              <a:rPr lang="es-419" sz="2133" dirty="0"/>
              <a:t> </a:t>
            </a:r>
            <a:r>
              <a:rPr lang="es-419" sz="2133" dirty="0" err="1"/>
              <a:t>misalign</a:t>
            </a:r>
            <a:r>
              <a:rPr lang="es-419" sz="2133" dirty="0"/>
              <a:t> </a:t>
            </a:r>
            <a:r>
              <a:rPr lang="es-419" sz="2133" dirty="0" err="1"/>
              <a:t>with</a:t>
            </a:r>
            <a:r>
              <a:rPr lang="es-419" sz="2133" dirty="0"/>
              <a:t> human compatible </a:t>
            </a:r>
            <a:r>
              <a:rPr lang="es-419" sz="2133" dirty="0" err="1"/>
              <a:t>goals</a:t>
            </a:r>
            <a:r>
              <a:rPr lang="es-419" sz="2133" dirty="0"/>
              <a:t> and </a:t>
            </a:r>
            <a:r>
              <a:rPr lang="es-419" sz="2133" dirty="0" err="1"/>
              <a:t>intentions</a:t>
            </a:r>
            <a:r>
              <a:rPr lang="es-419" sz="2133" dirty="0"/>
              <a:t>, Artificial </a:t>
            </a:r>
            <a:r>
              <a:rPr lang="es-419" sz="2133" dirty="0" err="1"/>
              <a:t>Superintelligence</a:t>
            </a:r>
            <a:r>
              <a:rPr lang="es-419" sz="2133" dirty="0"/>
              <a:t> </a:t>
            </a:r>
            <a:r>
              <a:rPr lang="es-419" sz="2133" dirty="0" err="1"/>
              <a:t>is</a:t>
            </a:r>
            <a:r>
              <a:rPr lang="es-419" sz="2133" dirty="0"/>
              <a:t> </a:t>
            </a:r>
            <a:r>
              <a:rPr lang="es-419" sz="2133" dirty="0" err="1"/>
              <a:t>an</a:t>
            </a:r>
            <a:r>
              <a:rPr lang="es-419" sz="2133" dirty="0"/>
              <a:t> </a:t>
            </a:r>
            <a:r>
              <a:rPr lang="es-419" sz="2133" dirty="0" err="1"/>
              <a:t>existential</a:t>
            </a:r>
            <a:r>
              <a:rPr lang="es-419" sz="2133" dirty="0"/>
              <a:t> </a:t>
            </a:r>
            <a:r>
              <a:rPr lang="es-419" sz="2133" dirty="0" err="1"/>
              <a:t>risk</a:t>
            </a:r>
            <a:r>
              <a:rPr lang="es-419" sz="2133" dirty="0"/>
              <a:t> </a:t>
            </a:r>
            <a:r>
              <a:rPr lang="es-419" sz="2133" dirty="0" err="1"/>
              <a:t>that</a:t>
            </a:r>
            <a:r>
              <a:rPr lang="es-419" sz="2133" dirty="0"/>
              <a:t> </a:t>
            </a:r>
            <a:r>
              <a:rPr lang="es-419" sz="2133" dirty="0" err="1"/>
              <a:t>humanity</a:t>
            </a:r>
            <a:r>
              <a:rPr lang="es-419" sz="2133" dirty="0"/>
              <a:t> </a:t>
            </a:r>
            <a:r>
              <a:rPr lang="es-419" sz="2133" dirty="0" err="1"/>
              <a:t>will</a:t>
            </a:r>
            <a:r>
              <a:rPr lang="es-419" sz="2133" dirty="0"/>
              <a:t> </a:t>
            </a:r>
            <a:r>
              <a:rPr lang="es-419" sz="2133" dirty="0" err="1"/>
              <a:t>probably</a:t>
            </a:r>
            <a:r>
              <a:rPr lang="es-419" sz="2133" dirty="0"/>
              <a:t> </a:t>
            </a:r>
            <a:r>
              <a:rPr lang="es-419" sz="2133" dirty="0" err="1"/>
              <a:t>encounter</a:t>
            </a:r>
            <a:r>
              <a:rPr lang="es-419" sz="2133" dirty="0"/>
              <a:t> in </a:t>
            </a:r>
            <a:r>
              <a:rPr lang="es-419" sz="2133" dirty="0" err="1"/>
              <a:t>the</a:t>
            </a:r>
            <a:r>
              <a:rPr lang="es-419" sz="2133" dirty="0"/>
              <a:t> </a:t>
            </a:r>
            <a:r>
              <a:rPr lang="es-419" sz="2133" dirty="0" err="1"/>
              <a:t>next</a:t>
            </a:r>
            <a:r>
              <a:rPr lang="es-419" sz="2133" dirty="0"/>
              <a:t> 50 </a:t>
            </a:r>
            <a:r>
              <a:rPr lang="es-419" sz="2133" dirty="0" err="1"/>
              <a:t>years</a:t>
            </a:r>
            <a:endParaRPr lang="en-US" sz="2133" dirty="0">
              <a:solidFill>
                <a:schemeClr val="accent6"/>
              </a:solidFill>
            </a:endParaRPr>
          </a:p>
          <a:p>
            <a:pPr marL="0" indent="0" algn="l"/>
            <a:endParaRPr lang="en-US" sz="2133" dirty="0">
              <a:solidFill>
                <a:schemeClr val="accent6"/>
              </a:solidFill>
            </a:endParaRPr>
          </a:p>
        </p:txBody>
      </p:sp>
      <p:cxnSp>
        <p:nvCxnSpPr>
          <p:cNvPr id="4" name="Google Shape;1521;p31">
            <a:extLst>
              <a:ext uri="{FF2B5EF4-FFF2-40B4-BE49-F238E27FC236}">
                <a16:creationId xmlns:a16="http://schemas.microsoft.com/office/drawing/2014/main" id="{3298000D-B3B5-DBB3-A737-40A137929189}"/>
              </a:ext>
            </a:extLst>
          </p:cNvPr>
          <p:cNvCxnSpPr>
            <a:cxnSpLocks/>
          </p:cNvCxnSpPr>
          <p:nvPr/>
        </p:nvCxnSpPr>
        <p:spPr>
          <a:xfrm>
            <a:off x="196192" y="5487575"/>
            <a:ext cx="9379009" cy="0"/>
          </a:xfrm>
          <a:prstGeom prst="straightConnector1">
            <a:avLst/>
          </a:prstGeom>
          <a:noFill/>
          <a:ln w="28575" cap="flat" cmpd="sng">
            <a:solidFill>
              <a:schemeClr val="dk1"/>
            </a:solidFill>
            <a:prstDash val="solid"/>
            <a:round/>
            <a:headEnd type="oval" w="med" len="med"/>
            <a:tailEnd type="oval" w="med" len="med"/>
          </a:ln>
        </p:spPr>
      </p:cxnSp>
      <p:cxnSp>
        <p:nvCxnSpPr>
          <p:cNvPr id="6" name="Google Shape;1561;p33">
            <a:extLst>
              <a:ext uri="{FF2B5EF4-FFF2-40B4-BE49-F238E27FC236}">
                <a16:creationId xmlns:a16="http://schemas.microsoft.com/office/drawing/2014/main" id="{FF437F1F-C119-48EA-719D-CECB117A950A}"/>
              </a:ext>
            </a:extLst>
          </p:cNvPr>
          <p:cNvCxnSpPr>
            <a:cxnSpLocks/>
          </p:cNvCxnSpPr>
          <p:nvPr/>
        </p:nvCxnSpPr>
        <p:spPr>
          <a:xfrm>
            <a:off x="-3030252" y="2885359"/>
            <a:ext cx="2896903" cy="0"/>
          </a:xfrm>
          <a:prstGeom prst="straightConnector1">
            <a:avLst/>
          </a:prstGeom>
          <a:noFill/>
          <a:ln w="19050" cap="flat" cmpd="sng">
            <a:solidFill>
              <a:schemeClr val="dk1"/>
            </a:solidFill>
            <a:prstDash val="solid"/>
            <a:round/>
            <a:headEnd type="oval" w="med" len="med"/>
            <a:tailEnd type="oval" w="med" len="med"/>
          </a:ln>
        </p:spPr>
      </p:cxnSp>
      <p:cxnSp>
        <p:nvCxnSpPr>
          <p:cNvPr id="8" name="Google Shape;1561;p33">
            <a:extLst>
              <a:ext uri="{FF2B5EF4-FFF2-40B4-BE49-F238E27FC236}">
                <a16:creationId xmlns:a16="http://schemas.microsoft.com/office/drawing/2014/main" id="{C0BB4343-9C99-7B3D-B901-B09FD988343D}"/>
              </a:ext>
            </a:extLst>
          </p:cNvPr>
          <p:cNvCxnSpPr>
            <a:cxnSpLocks/>
          </p:cNvCxnSpPr>
          <p:nvPr/>
        </p:nvCxnSpPr>
        <p:spPr>
          <a:xfrm>
            <a:off x="12501920" y="2898041"/>
            <a:ext cx="2896903" cy="0"/>
          </a:xfrm>
          <a:prstGeom prst="straightConnector1">
            <a:avLst/>
          </a:prstGeom>
          <a:noFill/>
          <a:ln w="19050" cap="flat" cmpd="sng">
            <a:solidFill>
              <a:schemeClr val="dk1"/>
            </a:solidFill>
            <a:prstDash val="solid"/>
            <a:round/>
            <a:headEnd type="oval" w="med" len="med"/>
            <a:tailEnd type="oval" w="med" len="med"/>
          </a:ln>
        </p:spPr>
      </p:cxnSp>
      <p:sp>
        <p:nvSpPr>
          <p:cNvPr id="5" name="Google Shape;1518;p31">
            <a:extLst>
              <a:ext uri="{FF2B5EF4-FFF2-40B4-BE49-F238E27FC236}">
                <a16:creationId xmlns:a16="http://schemas.microsoft.com/office/drawing/2014/main" id="{56312EE4-BDE0-DCA1-7CFB-15DFF03071ED}"/>
              </a:ext>
            </a:extLst>
          </p:cNvPr>
          <p:cNvSpPr txBox="1">
            <a:spLocks/>
          </p:cNvSpPr>
          <p:nvPr/>
        </p:nvSpPr>
        <p:spPr>
          <a:xfrm>
            <a:off x="1008808" y="1065317"/>
            <a:ext cx="10044912" cy="8738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s-419" sz="1600">
                <a:solidFill>
                  <a:srgbClr val="FFFFFF"/>
                </a:solidFill>
                <a:latin typeface="Aldrich" panose="020B0604020202020204" charset="0"/>
                <a:ea typeface="Aldrich" panose="020B0604020202020204" charset="0"/>
                <a:cs typeface="Aldrich" panose="020B0604020202020204" charset="0"/>
              </a:rPr>
              <a:t>AI can </a:t>
            </a:r>
            <a:r>
              <a:rPr lang="es-419" sz="1600" err="1">
                <a:solidFill>
                  <a:srgbClr val="FFFFFF"/>
                </a:solidFill>
                <a:latin typeface="Aldrich" panose="020B0604020202020204" charset="0"/>
                <a:ea typeface="Aldrich" panose="020B0604020202020204" charset="0"/>
                <a:cs typeface="Aldrich" panose="020B0604020202020204" charset="0"/>
              </a:rPr>
              <a:t>become</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misaligned</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with</a:t>
            </a:r>
            <a:r>
              <a:rPr lang="es-419" sz="1600">
                <a:solidFill>
                  <a:srgbClr val="FFFFFF"/>
                </a:solidFill>
                <a:latin typeface="Aldrich" panose="020B0604020202020204" charset="0"/>
                <a:ea typeface="Aldrich" panose="020B0604020202020204" charset="0"/>
                <a:cs typeface="Aldrich" panose="020B0604020202020204" charset="0"/>
              </a:rPr>
              <a:t> human </a:t>
            </a:r>
            <a:r>
              <a:rPr lang="es-419" sz="1600" err="1">
                <a:solidFill>
                  <a:srgbClr val="FFFFFF"/>
                </a:solidFill>
                <a:latin typeface="Aldrich" panose="020B0604020202020204" charset="0"/>
                <a:ea typeface="Aldrich" panose="020B0604020202020204" charset="0"/>
                <a:cs typeface="Aldrich" panose="020B0604020202020204" charset="0"/>
              </a:rPr>
              <a:t>goals</a:t>
            </a:r>
            <a:r>
              <a:rPr lang="es-419" sz="1600">
                <a:solidFill>
                  <a:srgbClr val="FFFFFF"/>
                </a:solidFill>
                <a:latin typeface="Aldrich" panose="020B0604020202020204" charset="0"/>
                <a:ea typeface="Aldrich" panose="020B0604020202020204" charset="0"/>
                <a:cs typeface="Aldrich" panose="020B0604020202020204" charset="0"/>
              </a:rPr>
              <a:t> and </a:t>
            </a:r>
            <a:r>
              <a:rPr lang="es-419" sz="1600" err="1">
                <a:solidFill>
                  <a:srgbClr val="FFFFFF"/>
                </a:solidFill>
                <a:latin typeface="Aldrich" panose="020B0604020202020204" charset="0"/>
                <a:ea typeface="Aldrich" panose="020B0604020202020204" charset="0"/>
                <a:cs typeface="Aldrich" panose="020B0604020202020204" charset="0"/>
              </a:rPr>
              <a:t>values</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due</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to</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flawed</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design</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inadequate</a:t>
            </a:r>
            <a:r>
              <a:rPr lang="es-419" sz="1600">
                <a:solidFill>
                  <a:srgbClr val="FFFFFF"/>
                </a:solidFill>
                <a:latin typeface="Aldrich" panose="020B0604020202020204" charset="0"/>
                <a:ea typeface="Aldrich" panose="020B0604020202020204" charset="0"/>
                <a:cs typeface="Aldrich" panose="020B0604020202020204" charset="0"/>
              </a:rPr>
              <a:t> training data, </a:t>
            </a:r>
            <a:r>
              <a:rPr lang="es-419" sz="1600" err="1">
                <a:solidFill>
                  <a:srgbClr val="FFFFFF"/>
                </a:solidFill>
                <a:latin typeface="Aldrich" panose="020B0604020202020204" charset="0"/>
                <a:ea typeface="Aldrich" panose="020B0604020202020204" charset="0"/>
                <a:cs typeface="Aldrich" panose="020B0604020202020204" charset="0"/>
              </a:rPr>
              <a:t>or</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the</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pursuit</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of</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independant</a:t>
            </a:r>
            <a:r>
              <a:rPr lang="es-419" sz="1600">
                <a:solidFill>
                  <a:srgbClr val="FFFFFF"/>
                </a:solidFill>
                <a:latin typeface="Aldrich" panose="020B0604020202020204" charset="0"/>
                <a:ea typeface="Aldrich" panose="020B0604020202020204" charset="0"/>
                <a:cs typeface="Aldrich" panose="020B0604020202020204" charset="0"/>
              </a:rPr>
              <a:t> </a:t>
            </a:r>
            <a:r>
              <a:rPr lang="es-419" sz="1600" err="1">
                <a:solidFill>
                  <a:srgbClr val="FFFFFF"/>
                </a:solidFill>
                <a:latin typeface="Aldrich" panose="020B0604020202020204" charset="0"/>
                <a:ea typeface="Aldrich" panose="020B0604020202020204" charset="0"/>
                <a:cs typeface="Aldrich" panose="020B0604020202020204" charset="0"/>
              </a:rPr>
              <a:t>objectives</a:t>
            </a:r>
            <a:r>
              <a:rPr lang="es-419" sz="1600">
                <a:solidFill>
                  <a:srgbClr val="FFFFFF"/>
                </a:solidFill>
                <a:latin typeface="Aldrich" panose="020B0604020202020204" charset="0"/>
                <a:ea typeface="Aldrich" panose="020B0604020202020204" charset="0"/>
                <a:cs typeface="Aldrich" panose="020B0604020202020204" charset="0"/>
              </a:rPr>
              <a:t>.</a:t>
            </a:r>
            <a:endParaRPr lang="en-US" sz="1600">
              <a:solidFill>
                <a:schemeClr val="accent6"/>
              </a:solidFill>
            </a:endParaRPr>
          </a:p>
        </p:txBody>
      </p:sp>
      <p:sp>
        <p:nvSpPr>
          <p:cNvPr id="11" name="Google Shape;1518;p31">
            <a:extLst>
              <a:ext uri="{FF2B5EF4-FFF2-40B4-BE49-F238E27FC236}">
                <a16:creationId xmlns:a16="http://schemas.microsoft.com/office/drawing/2014/main" id="{17D39C25-CBD5-134A-C860-3D5629976ACD}"/>
              </a:ext>
            </a:extLst>
          </p:cNvPr>
          <p:cNvSpPr txBox="1">
            <a:spLocks/>
          </p:cNvSpPr>
          <p:nvPr/>
        </p:nvSpPr>
        <p:spPr>
          <a:xfrm>
            <a:off x="1008808" y="1981509"/>
            <a:ext cx="11220955" cy="8738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s-419" sz="1600" err="1"/>
              <a:t>The</a:t>
            </a:r>
            <a:r>
              <a:rPr lang="es-419" sz="1600"/>
              <a:t> </a:t>
            </a:r>
            <a:r>
              <a:rPr lang="es-419" sz="1600" err="1"/>
              <a:t>misalignment</a:t>
            </a:r>
            <a:r>
              <a:rPr lang="es-419" sz="1600"/>
              <a:t> </a:t>
            </a:r>
            <a:r>
              <a:rPr lang="es-419" sz="1600" err="1"/>
              <a:t>of</a:t>
            </a:r>
            <a:r>
              <a:rPr lang="es-419" sz="1600"/>
              <a:t> AI </a:t>
            </a:r>
            <a:r>
              <a:rPr lang="es-419" sz="1600" err="1"/>
              <a:t>with</a:t>
            </a:r>
            <a:r>
              <a:rPr lang="es-419" sz="1600"/>
              <a:t> human </a:t>
            </a:r>
            <a:r>
              <a:rPr lang="es-419" sz="1600" err="1"/>
              <a:t>goals</a:t>
            </a:r>
            <a:r>
              <a:rPr lang="es-419" sz="1600"/>
              <a:t> and </a:t>
            </a:r>
            <a:r>
              <a:rPr lang="es-419" sz="1600" err="1"/>
              <a:t>values</a:t>
            </a:r>
            <a:r>
              <a:rPr lang="es-419" sz="1600"/>
              <a:t> </a:t>
            </a:r>
            <a:r>
              <a:rPr lang="es-419" sz="1600" err="1"/>
              <a:t>inevitably</a:t>
            </a:r>
            <a:r>
              <a:rPr lang="es-419" sz="1600"/>
              <a:t> </a:t>
            </a:r>
            <a:r>
              <a:rPr lang="es-419" sz="1600" err="1"/>
              <a:t>fosters</a:t>
            </a:r>
            <a:r>
              <a:rPr lang="es-419" sz="1600"/>
              <a:t> </a:t>
            </a:r>
            <a:r>
              <a:rPr lang="es-419" sz="1600" err="1"/>
              <a:t>the</a:t>
            </a:r>
            <a:r>
              <a:rPr lang="es-419" sz="1600"/>
              <a:t> </a:t>
            </a:r>
            <a:r>
              <a:rPr lang="es-419" sz="1600" err="1"/>
              <a:t>development</a:t>
            </a:r>
            <a:r>
              <a:rPr lang="es-419" sz="1600"/>
              <a:t> and use </a:t>
            </a:r>
            <a:r>
              <a:rPr lang="es-419" sz="1600" err="1"/>
              <a:t>of</a:t>
            </a:r>
            <a:r>
              <a:rPr lang="es-419" sz="1600"/>
              <a:t> </a:t>
            </a:r>
            <a:r>
              <a:rPr lang="es-419" sz="1600" err="1"/>
              <a:t>technologies</a:t>
            </a:r>
            <a:r>
              <a:rPr lang="es-419" sz="1600"/>
              <a:t> </a:t>
            </a:r>
            <a:r>
              <a:rPr lang="es-419" sz="1600" err="1"/>
              <a:t>capable</a:t>
            </a:r>
            <a:r>
              <a:rPr lang="es-419" sz="1600"/>
              <a:t> </a:t>
            </a:r>
            <a:r>
              <a:rPr lang="es-419" sz="1600" err="1"/>
              <a:t>of</a:t>
            </a:r>
            <a:r>
              <a:rPr lang="es-419" sz="1600"/>
              <a:t> </a:t>
            </a:r>
            <a:r>
              <a:rPr lang="es-419" sz="1600" err="1"/>
              <a:t>causing</a:t>
            </a:r>
            <a:r>
              <a:rPr lang="es-419" sz="1600"/>
              <a:t> </a:t>
            </a:r>
            <a:r>
              <a:rPr lang="es-419" sz="1600" err="1"/>
              <a:t>significant</a:t>
            </a:r>
            <a:r>
              <a:rPr lang="es-419" sz="1600"/>
              <a:t> </a:t>
            </a:r>
            <a:r>
              <a:rPr lang="es-419" sz="1600" err="1"/>
              <a:t>harm</a:t>
            </a:r>
            <a:r>
              <a:rPr lang="es-419" sz="1600"/>
              <a:t> </a:t>
            </a:r>
            <a:r>
              <a:rPr lang="es-419" sz="1600" err="1"/>
              <a:t>to</a:t>
            </a:r>
            <a:r>
              <a:rPr lang="es-419" sz="1600"/>
              <a:t> </a:t>
            </a:r>
            <a:r>
              <a:rPr lang="es-419" sz="1600" err="1"/>
              <a:t>achieve</a:t>
            </a:r>
            <a:r>
              <a:rPr lang="es-419" sz="1600"/>
              <a:t> </a:t>
            </a:r>
            <a:r>
              <a:rPr lang="es-419" sz="1600" err="1"/>
              <a:t>it’s</a:t>
            </a:r>
            <a:r>
              <a:rPr lang="es-419" sz="1600"/>
              <a:t> </a:t>
            </a:r>
            <a:r>
              <a:rPr lang="es-419" sz="1600" err="1"/>
              <a:t>intended</a:t>
            </a:r>
            <a:r>
              <a:rPr lang="es-419" sz="1600"/>
              <a:t> </a:t>
            </a:r>
            <a:r>
              <a:rPr lang="es-419" sz="1600" err="1"/>
              <a:t>goal</a:t>
            </a:r>
            <a:r>
              <a:rPr lang="es-419" sz="1600"/>
              <a:t>.</a:t>
            </a:r>
            <a:endParaRPr lang="en-US" sz="1600">
              <a:solidFill>
                <a:schemeClr val="accent6"/>
              </a:solidFill>
            </a:endParaRPr>
          </a:p>
        </p:txBody>
      </p:sp>
      <p:sp>
        <p:nvSpPr>
          <p:cNvPr id="12" name="Google Shape;1518;p31">
            <a:extLst>
              <a:ext uri="{FF2B5EF4-FFF2-40B4-BE49-F238E27FC236}">
                <a16:creationId xmlns:a16="http://schemas.microsoft.com/office/drawing/2014/main" id="{F3045AF3-A34A-1DF2-6953-62A592AA798D}"/>
              </a:ext>
            </a:extLst>
          </p:cNvPr>
          <p:cNvSpPr txBox="1">
            <a:spLocks/>
          </p:cNvSpPr>
          <p:nvPr/>
        </p:nvSpPr>
        <p:spPr>
          <a:xfrm>
            <a:off x="1008808" y="2746561"/>
            <a:ext cx="11220955" cy="8738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1600"/>
              <a:t>The extended use of destructive technologies enabled by AI combined with the misaligned priorities as to how to go about achieve it’s intended goal will lead to the AI being power-seeking and forward with reckless intentions.</a:t>
            </a:r>
            <a:endParaRPr lang="en-US" sz="1600">
              <a:solidFill>
                <a:schemeClr val="accent6"/>
              </a:solidFill>
            </a:endParaRPr>
          </a:p>
        </p:txBody>
      </p:sp>
      <p:sp>
        <p:nvSpPr>
          <p:cNvPr id="13" name="Google Shape;1518;p31">
            <a:extLst>
              <a:ext uri="{FF2B5EF4-FFF2-40B4-BE49-F238E27FC236}">
                <a16:creationId xmlns:a16="http://schemas.microsoft.com/office/drawing/2014/main" id="{9FC4A62B-6A8D-2DC5-053D-72B898D67423}"/>
              </a:ext>
            </a:extLst>
          </p:cNvPr>
          <p:cNvSpPr txBox="1">
            <a:spLocks/>
          </p:cNvSpPr>
          <p:nvPr/>
        </p:nvSpPr>
        <p:spPr>
          <a:xfrm>
            <a:off x="971045" y="3716130"/>
            <a:ext cx="11220955" cy="8738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1600"/>
              <a:t>The incompatible intentions between humans and AI will lead to conflicts and, by the principle that AI is power-seeking, will render humanity to an incomparable and unrecoverable state on a global scale.</a:t>
            </a:r>
            <a:endParaRPr lang="en-US" sz="1600">
              <a:solidFill>
                <a:schemeClr val="accent6"/>
              </a:solidFill>
            </a:endParaRPr>
          </a:p>
        </p:txBody>
      </p:sp>
      <p:sp>
        <p:nvSpPr>
          <p:cNvPr id="14" name="Google Shape;1518;p31">
            <a:extLst>
              <a:ext uri="{FF2B5EF4-FFF2-40B4-BE49-F238E27FC236}">
                <a16:creationId xmlns:a16="http://schemas.microsoft.com/office/drawing/2014/main" id="{50F449F7-C056-3687-CC58-701BEF5C580F}"/>
              </a:ext>
            </a:extLst>
          </p:cNvPr>
          <p:cNvSpPr txBox="1">
            <a:spLocks/>
          </p:cNvSpPr>
          <p:nvPr/>
        </p:nvSpPr>
        <p:spPr>
          <a:xfrm>
            <a:off x="971045" y="4526117"/>
            <a:ext cx="11220955" cy="8738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2pPr>
            <a:lvl3pPr marL="1371600" marR="0" lvl="2"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3pPr>
            <a:lvl4pPr marL="1828800" marR="0" lvl="3"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4pPr>
            <a:lvl5pPr marL="2286000" marR="0" lvl="4"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5pPr>
            <a:lvl6pPr marL="2743200" marR="0" lvl="5"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6pPr>
            <a:lvl7pPr marL="3200400" marR="0" lvl="6"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7pPr>
            <a:lvl8pPr marL="3657600" marR="0" lvl="7"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8pPr>
            <a:lvl9pPr marL="4114800" marR="0" lvl="8" indent="-304800" algn="l" rtl="0">
              <a:lnSpc>
                <a:spcPct val="100000"/>
              </a:lnSpc>
              <a:spcBef>
                <a:spcPts val="0"/>
              </a:spcBef>
              <a:spcAft>
                <a:spcPts val="0"/>
              </a:spcAft>
              <a:buClr>
                <a:schemeClr val="dk1"/>
              </a:buClr>
              <a:buSzPts val="1800"/>
              <a:buFont typeface="Aldrich"/>
              <a:buNone/>
              <a:defRPr sz="1800" b="0" i="0" u="none" strike="noStrike" cap="none">
                <a:solidFill>
                  <a:schemeClr val="dk1"/>
                </a:solidFill>
                <a:latin typeface="Aldrich"/>
                <a:ea typeface="Aldrich"/>
                <a:cs typeface="Aldrich"/>
                <a:sym typeface="Aldrich"/>
              </a:defRPr>
            </a:lvl9pPr>
          </a:lstStyle>
          <a:p>
            <a:pPr marL="0" indent="0" algn="l"/>
            <a:r>
              <a:rPr lang="en-CA" sz="1600"/>
              <a:t>The rapid pace of AI development, driven by intense economic and competitive pressures, significantly accelerates the timeline for achieving more powerful and destructive AI models, within the next decade, leaving little room for comprehensive safety testing or ethical safeguard.</a:t>
            </a:r>
            <a:endParaRPr lang="en-US" sz="1600">
              <a:solidFill>
                <a:schemeClr val="accent6"/>
              </a:solidFill>
            </a:endParaRPr>
          </a:p>
        </p:txBody>
      </p:sp>
    </p:spTree>
    <p:extLst>
      <p:ext uri="{BB962C8B-B14F-4D97-AF65-F5344CB8AC3E}">
        <p14:creationId xmlns:p14="http://schemas.microsoft.com/office/powerpoint/2010/main" val="399399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33"/>
          <p:cNvSpPr txBox="1">
            <a:spLocks noGrp="1"/>
          </p:cNvSpPr>
          <p:nvPr>
            <p:ph type="title"/>
          </p:nvPr>
        </p:nvSpPr>
        <p:spPr>
          <a:xfrm>
            <a:off x="1510697" y="2130371"/>
            <a:ext cx="5019200" cy="1829200"/>
          </a:xfrm>
          <a:prstGeom prst="rect">
            <a:avLst/>
          </a:prstGeom>
        </p:spPr>
        <p:txBody>
          <a:bodyPr spcFirstLastPara="1" vert="horz" wrap="square" lIns="121900" tIns="121900" rIns="121900" bIns="121900" rtlCol="0" anchor="t" anchorCtr="0">
            <a:noAutofit/>
          </a:bodyPr>
          <a:lstStyle/>
          <a:p>
            <a:r>
              <a:rPr lang="es-419" sz="3200"/>
              <a:t>AI can </a:t>
            </a:r>
            <a:r>
              <a:rPr lang="es-419" sz="3200" err="1"/>
              <a:t>become</a:t>
            </a:r>
            <a:r>
              <a:rPr lang="es-419" sz="3200"/>
              <a:t> </a:t>
            </a:r>
            <a:r>
              <a:rPr lang="es-419" sz="3200" err="1"/>
              <a:t>misaligned</a:t>
            </a:r>
            <a:r>
              <a:rPr lang="es-419" sz="3200"/>
              <a:t> </a:t>
            </a:r>
            <a:r>
              <a:rPr lang="es-419" sz="3200" err="1"/>
              <a:t>with</a:t>
            </a:r>
            <a:r>
              <a:rPr lang="es-419" sz="3200"/>
              <a:t> human </a:t>
            </a:r>
            <a:r>
              <a:rPr lang="es-419" sz="3200" err="1"/>
              <a:t>goals</a:t>
            </a:r>
            <a:r>
              <a:rPr lang="es-419" sz="3200"/>
              <a:t> and </a:t>
            </a:r>
            <a:r>
              <a:rPr lang="es-419" sz="3200" err="1"/>
              <a:t>values</a:t>
            </a:r>
            <a:r>
              <a:rPr lang="es-419" sz="3200"/>
              <a:t> </a:t>
            </a:r>
            <a:r>
              <a:rPr lang="es-419" sz="3200" err="1"/>
              <a:t>due</a:t>
            </a:r>
            <a:r>
              <a:rPr lang="es-419" sz="3200"/>
              <a:t> </a:t>
            </a:r>
            <a:r>
              <a:rPr lang="es-419" sz="3200" err="1"/>
              <a:t>to</a:t>
            </a:r>
            <a:r>
              <a:rPr lang="es-419" sz="3200"/>
              <a:t> </a:t>
            </a:r>
            <a:r>
              <a:rPr lang="es-419" sz="3200" err="1"/>
              <a:t>flawed</a:t>
            </a:r>
            <a:r>
              <a:rPr lang="es-419" sz="3200"/>
              <a:t> </a:t>
            </a:r>
            <a:r>
              <a:rPr lang="es-419" sz="3200" err="1"/>
              <a:t>design</a:t>
            </a:r>
            <a:r>
              <a:rPr lang="es-419" sz="3200"/>
              <a:t>, </a:t>
            </a:r>
            <a:r>
              <a:rPr lang="es-419" sz="3200" err="1"/>
              <a:t>inadequate</a:t>
            </a:r>
            <a:r>
              <a:rPr lang="es-419" sz="3200"/>
              <a:t> training data, </a:t>
            </a:r>
            <a:r>
              <a:rPr lang="es-419" sz="3200" err="1"/>
              <a:t>or</a:t>
            </a:r>
            <a:r>
              <a:rPr lang="es-419" sz="3200"/>
              <a:t> </a:t>
            </a:r>
            <a:r>
              <a:rPr lang="es-419" sz="3200" err="1"/>
              <a:t>the</a:t>
            </a:r>
            <a:r>
              <a:rPr lang="es-419" sz="3200"/>
              <a:t> </a:t>
            </a:r>
            <a:r>
              <a:rPr lang="es-419" sz="3200" err="1"/>
              <a:t>pursuit</a:t>
            </a:r>
            <a:r>
              <a:rPr lang="es-419" sz="3200"/>
              <a:t> </a:t>
            </a:r>
            <a:r>
              <a:rPr lang="es-419" sz="3200" err="1"/>
              <a:t>of</a:t>
            </a:r>
            <a:r>
              <a:rPr lang="es-419" sz="3200"/>
              <a:t> </a:t>
            </a:r>
            <a:r>
              <a:rPr lang="es-419" sz="3200" err="1"/>
              <a:t>independant</a:t>
            </a:r>
            <a:r>
              <a:rPr lang="es-419" sz="3200"/>
              <a:t> </a:t>
            </a:r>
            <a:r>
              <a:rPr lang="es-419" sz="3200" err="1"/>
              <a:t>objectives</a:t>
            </a:r>
            <a:r>
              <a:rPr lang="es-419" sz="3200"/>
              <a:t>.</a:t>
            </a:r>
            <a:endParaRPr sz="3200"/>
          </a:p>
        </p:txBody>
      </p:sp>
      <p:sp>
        <p:nvSpPr>
          <p:cNvPr id="1534" name="Google Shape;1534;p33"/>
          <p:cNvSpPr txBox="1">
            <a:spLocks noGrp="1"/>
          </p:cNvSpPr>
          <p:nvPr>
            <p:ph type="title" idx="2"/>
          </p:nvPr>
        </p:nvSpPr>
        <p:spPr>
          <a:xfrm>
            <a:off x="3300297" y="544837"/>
            <a:ext cx="1440000" cy="1334800"/>
          </a:xfrm>
          <a:prstGeom prst="rect">
            <a:avLst/>
          </a:prstGeom>
        </p:spPr>
        <p:txBody>
          <a:bodyPr spcFirstLastPara="1" vert="horz" wrap="square" lIns="121900" tIns="121900" rIns="121900" bIns="121900" rtlCol="0" anchor="b" anchorCtr="0">
            <a:noAutofit/>
          </a:bodyPr>
          <a:lstStyle/>
          <a:p>
            <a:r>
              <a:rPr lang="es-419"/>
              <a:t>01</a:t>
            </a:r>
            <a:endParaRPr/>
          </a:p>
        </p:txBody>
      </p:sp>
      <p:grpSp>
        <p:nvGrpSpPr>
          <p:cNvPr id="1536" name="Google Shape;1536;p33"/>
          <p:cNvGrpSpPr/>
          <p:nvPr/>
        </p:nvGrpSpPr>
        <p:grpSpPr>
          <a:xfrm>
            <a:off x="-2067492" y="4808272"/>
            <a:ext cx="4370603" cy="2049729"/>
            <a:chOff x="-1312494" y="3529769"/>
            <a:chExt cx="3277952" cy="1537297"/>
          </a:xfrm>
        </p:grpSpPr>
        <p:grpSp>
          <p:nvGrpSpPr>
            <p:cNvPr id="1537" name="Google Shape;1537;p33"/>
            <p:cNvGrpSpPr/>
            <p:nvPr/>
          </p:nvGrpSpPr>
          <p:grpSpPr>
            <a:xfrm>
              <a:off x="-1312494" y="3529769"/>
              <a:ext cx="2907181" cy="1177348"/>
              <a:chOff x="2442775" y="3274750"/>
              <a:chExt cx="1690025" cy="684425"/>
            </a:xfrm>
          </p:grpSpPr>
          <p:sp>
            <p:nvSpPr>
              <p:cNvPr id="1538" name="Google Shape;1538;p33"/>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9" name="Google Shape;1539;p33"/>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0" name="Google Shape;1540;p33"/>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1" name="Google Shape;1541;p33"/>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2" name="Google Shape;1542;p33"/>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3" name="Google Shape;1543;p33"/>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4" name="Google Shape;1544;p33"/>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5" name="Google Shape;1545;p33"/>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6" name="Google Shape;1546;p33"/>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7" name="Google Shape;1547;p33"/>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8" name="Google Shape;1548;p33"/>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9" name="Google Shape;1549;p33"/>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0" name="Google Shape;1550;p33"/>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1" name="Google Shape;1551;p33"/>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2" name="Google Shape;1552;p33"/>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3" name="Google Shape;1553;p33"/>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4" name="Google Shape;1554;p33"/>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5" name="Google Shape;1555;p33"/>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6" name="Google Shape;1556;p33"/>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7" name="Google Shape;1557;p33"/>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8" name="Google Shape;1558;p33"/>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59" name="Google Shape;1559;p33"/>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sp>
          <p:nvSpPr>
            <p:cNvPr id="1560" name="Google Shape;1560;p33"/>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grpSp>
      <p:cxnSp>
        <p:nvCxnSpPr>
          <p:cNvPr id="1561" name="Google Shape;1561;p33"/>
          <p:cNvCxnSpPr/>
          <p:nvPr/>
        </p:nvCxnSpPr>
        <p:spPr>
          <a:xfrm>
            <a:off x="1852897" y="2026496"/>
            <a:ext cx="4334800" cy="0"/>
          </a:xfrm>
          <a:prstGeom prst="straightConnector1">
            <a:avLst/>
          </a:prstGeom>
          <a:noFill/>
          <a:ln w="19050" cap="flat" cmpd="sng">
            <a:solidFill>
              <a:schemeClr val="dk1"/>
            </a:solidFill>
            <a:prstDash val="solid"/>
            <a:round/>
            <a:headEnd type="oval" w="med" len="med"/>
            <a:tailEnd type="oval" w="med" len="med"/>
          </a:ln>
        </p:spPr>
      </p:cxnSp>
      <p:sp>
        <p:nvSpPr>
          <p:cNvPr id="16" name="Google Shape;1508;p31">
            <a:extLst>
              <a:ext uri="{FF2B5EF4-FFF2-40B4-BE49-F238E27FC236}">
                <a16:creationId xmlns:a16="http://schemas.microsoft.com/office/drawing/2014/main" id="{4F9F5BD9-CD46-B0AC-B2A1-62CBA260C1A1}"/>
              </a:ext>
            </a:extLst>
          </p:cNvPr>
          <p:cNvSpPr txBox="1">
            <a:spLocks/>
          </p:cNvSpPr>
          <p:nvPr/>
        </p:nvSpPr>
        <p:spPr>
          <a:xfrm>
            <a:off x="8391902" y="802916"/>
            <a:ext cx="2780789" cy="6464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b="1" u="sng">
                <a:solidFill>
                  <a:schemeClr val="dk1"/>
                </a:solidFill>
                <a:latin typeface="Aldrich"/>
                <a:sym typeface="Aldrich"/>
              </a:rPr>
              <a:t>AI </a:t>
            </a:r>
            <a:r>
              <a:rPr lang="es-419" sz="2400" b="1" u="sng" err="1">
                <a:solidFill>
                  <a:schemeClr val="dk1"/>
                </a:solidFill>
                <a:latin typeface="Aldrich"/>
                <a:sym typeface="Aldrich"/>
              </a:rPr>
              <a:t>Misalignment</a:t>
            </a:r>
            <a:endParaRPr lang="es-419" sz="2400" b="1" u="sng">
              <a:solidFill>
                <a:schemeClr val="dk1"/>
              </a:solidFill>
              <a:latin typeface="Aldrich"/>
              <a:sym typeface="Aldrich"/>
            </a:endParaRPr>
          </a:p>
        </p:txBody>
      </p:sp>
      <p:sp>
        <p:nvSpPr>
          <p:cNvPr id="17" name="Google Shape;1508;p31">
            <a:extLst>
              <a:ext uri="{FF2B5EF4-FFF2-40B4-BE49-F238E27FC236}">
                <a16:creationId xmlns:a16="http://schemas.microsoft.com/office/drawing/2014/main" id="{6A7C1175-B46F-C04F-473F-28D6AB30E268}"/>
              </a:ext>
            </a:extLst>
          </p:cNvPr>
          <p:cNvSpPr txBox="1">
            <a:spLocks/>
          </p:cNvSpPr>
          <p:nvPr/>
        </p:nvSpPr>
        <p:spPr>
          <a:xfrm>
            <a:off x="8074669" y="1879637"/>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Harmful</a:t>
            </a:r>
            <a:r>
              <a:rPr lang="es-419" sz="2400">
                <a:solidFill>
                  <a:schemeClr val="dk1"/>
                </a:solidFill>
                <a:latin typeface="Aldrich"/>
                <a:sym typeface="Aldrich"/>
              </a:rPr>
              <a:t> Technologies</a:t>
            </a:r>
          </a:p>
          <a:p>
            <a:pPr algn="ctr"/>
            <a:endParaRPr lang="es-419" sz="2400">
              <a:solidFill>
                <a:schemeClr val="dk1"/>
              </a:solidFill>
              <a:latin typeface="Aldrich"/>
              <a:sym typeface="Aldrich"/>
            </a:endParaRPr>
          </a:p>
        </p:txBody>
      </p:sp>
      <p:sp>
        <p:nvSpPr>
          <p:cNvPr id="18" name="Google Shape;1508;p31">
            <a:extLst>
              <a:ext uri="{FF2B5EF4-FFF2-40B4-BE49-F238E27FC236}">
                <a16:creationId xmlns:a16="http://schemas.microsoft.com/office/drawing/2014/main" id="{F4EFE067-F98B-2EEF-1A6E-3B8593A71A44}"/>
              </a:ext>
            </a:extLst>
          </p:cNvPr>
          <p:cNvSpPr txBox="1">
            <a:spLocks/>
          </p:cNvSpPr>
          <p:nvPr/>
        </p:nvSpPr>
        <p:spPr>
          <a:xfrm>
            <a:off x="8237996" y="3368588"/>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Seeking</a:t>
            </a:r>
            <a:r>
              <a:rPr lang="es-419" sz="2400">
                <a:solidFill>
                  <a:schemeClr val="dk1"/>
                </a:solidFill>
                <a:latin typeface="Aldrich"/>
                <a:sym typeface="Aldrich"/>
              </a:rPr>
              <a:t> </a:t>
            </a:r>
            <a:r>
              <a:rPr lang="es-419" sz="2400" err="1">
                <a:solidFill>
                  <a:schemeClr val="dk1"/>
                </a:solidFill>
                <a:latin typeface="Aldrich"/>
                <a:sym typeface="Aldrich"/>
              </a:rPr>
              <a:t>Power</a:t>
            </a:r>
            <a:endParaRPr lang="es-419" sz="2400">
              <a:solidFill>
                <a:schemeClr val="dk1"/>
              </a:solidFill>
              <a:latin typeface="Aldrich"/>
              <a:sym typeface="Aldrich"/>
            </a:endParaRPr>
          </a:p>
        </p:txBody>
      </p:sp>
      <p:sp>
        <p:nvSpPr>
          <p:cNvPr id="19" name="Google Shape;1508;p31">
            <a:extLst>
              <a:ext uri="{FF2B5EF4-FFF2-40B4-BE49-F238E27FC236}">
                <a16:creationId xmlns:a16="http://schemas.microsoft.com/office/drawing/2014/main" id="{57F186D2-73B1-F1FE-1C4F-0AD9564A4792}"/>
              </a:ext>
            </a:extLst>
          </p:cNvPr>
          <p:cNvSpPr txBox="1">
            <a:spLocks/>
          </p:cNvSpPr>
          <p:nvPr/>
        </p:nvSpPr>
        <p:spPr>
          <a:xfrm>
            <a:off x="8364996" y="444071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End</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t>
            </a:r>
            <a:r>
              <a:rPr lang="es-419" sz="2400" err="1">
                <a:solidFill>
                  <a:schemeClr val="dk1"/>
                </a:solidFill>
                <a:latin typeface="Aldrich"/>
                <a:sym typeface="Aldrich"/>
              </a:rPr>
              <a:t>Humanity</a:t>
            </a:r>
            <a:r>
              <a:rPr lang="es-419" sz="2400">
                <a:solidFill>
                  <a:schemeClr val="dk1"/>
                </a:solidFill>
                <a:latin typeface="Aldrich"/>
                <a:sym typeface="Aldrich"/>
              </a:rPr>
              <a:t>’</a:t>
            </a:r>
          </a:p>
        </p:txBody>
      </p:sp>
      <p:sp>
        <p:nvSpPr>
          <p:cNvPr id="20" name="Google Shape;1508;p31">
            <a:extLst>
              <a:ext uri="{FF2B5EF4-FFF2-40B4-BE49-F238E27FC236}">
                <a16:creationId xmlns:a16="http://schemas.microsoft.com/office/drawing/2014/main" id="{2AF54224-8C34-3C54-EC80-0DCFA1DF6173}"/>
              </a:ext>
            </a:extLst>
          </p:cNvPr>
          <p:cNvSpPr txBox="1">
            <a:spLocks/>
          </p:cNvSpPr>
          <p:nvPr/>
        </p:nvSpPr>
        <p:spPr>
          <a:xfrm>
            <a:off x="8237996" y="551940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Reckless</a:t>
            </a:r>
            <a:r>
              <a:rPr lang="es-419" sz="2400">
                <a:solidFill>
                  <a:schemeClr val="dk1"/>
                </a:solidFill>
                <a:latin typeface="Aldrich"/>
                <a:sym typeface="Aldrich"/>
              </a:rPr>
              <a:t> AI </a:t>
            </a:r>
            <a:r>
              <a:rPr lang="es-419" sz="2400" err="1">
                <a:solidFill>
                  <a:schemeClr val="dk1"/>
                </a:solidFill>
                <a:latin typeface="Aldrich"/>
                <a:sym typeface="Aldrich"/>
              </a:rPr>
              <a:t>Developement</a:t>
            </a:r>
            <a:endParaRPr lang="es-419" sz="2400">
              <a:solidFill>
                <a:schemeClr val="dk1"/>
              </a:solidFill>
              <a:latin typeface="Aldrich"/>
              <a:sym typeface="Aldrich"/>
            </a:endParaRPr>
          </a:p>
        </p:txBody>
      </p:sp>
      <p:sp>
        <p:nvSpPr>
          <p:cNvPr id="21" name="Google Shape;1509;p31">
            <a:extLst>
              <a:ext uri="{FF2B5EF4-FFF2-40B4-BE49-F238E27FC236}">
                <a16:creationId xmlns:a16="http://schemas.microsoft.com/office/drawing/2014/main" id="{81160AEB-4E1D-799E-F861-F5F3F3FBCF24}"/>
              </a:ext>
            </a:extLst>
          </p:cNvPr>
          <p:cNvSpPr txBox="1">
            <a:spLocks/>
          </p:cNvSpPr>
          <p:nvPr/>
        </p:nvSpPr>
        <p:spPr>
          <a:xfrm>
            <a:off x="7289799" y="961436"/>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01</a:t>
            </a:r>
          </a:p>
        </p:txBody>
      </p:sp>
      <p:sp>
        <p:nvSpPr>
          <p:cNvPr id="23" name="Google Shape;1509;p31">
            <a:extLst>
              <a:ext uri="{FF2B5EF4-FFF2-40B4-BE49-F238E27FC236}">
                <a16:creationId xmlns:a16="http://schemas.microsoft.com/office/drawing/2014/main" id="{8DB4E27F-E885-09B0-107D-E03789D7059F}"/>
              </a:ext>
            </a:extLst>
          </p:cNvPr>
          <p:cNvSpPr txBox="1">
            <a:spLocks/>
          </p:cNvSpPr>
          <p:nvPr/>
        </p:nvSpPr>
        <p:spPr>
          <a:xfrm>
            <a:off x="7289798" y="2293932"/>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02</a:t>
            </a:r>
          </a:p>
        </p:txBody>
      </p:sp>
      <p:sp>
        <p:nvSpPr>
          <p:cNvPr id="24" name="Google Shape;1509;p31">
            <a:extLst>
              <a:ext uri="{FF2B5EF4-FFF2-40B4-BE49-F238E27FC236}">
                <a16:creationId xmlns:a16="http://schemas.microsoft.com/office/drawing/2014/main" id="{71E04ACA-D7ED-0667-147A-DDCB9BF488E0}"/>
              </a:ext>
            </a:extLst>
          </p:cNvPr>
          <p:cNvSpPr txBox="1">
            <a:spLocks/>
          </p:cNvSpPr>
          <p:nvPr/>
        </p:nvSpPr>
        <p:spPr>
          <a:xfrm>
            <a:off x="7289797" y="3594469"/>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03</a:t>
            </a:r>
          </a:p>
        </p:txBody>
      </p:sp>
      <p:sp>
        <p:nvSpPr>
          <p:cNvPr id="25" name="Google Shape;1509;p31">
            <a:extLst>
              <a:ext uri="{FF2B5EF4-FFF2-40B4-BE49-F238E27FC236}">
                <a16:creationId xmlns:a16="http://schemas.microsoft.com/office/drawing/2014/main" id="{74DF0B9F-2FC2-3F81-1EC1-359F08A6AD6E}"/>
              </a:ext>
            </a:extLst>
          </p:cNvPr>
          <p:cNvSpPr txBox="1">
            <a:spLocks/>
          </p:cNvSpPr>
          <p:nvPr/>
        </p:nvSpPr>
        <p:spPr>
          <a:xfrm>
            <a:off x="7285061" y="4718501"/>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04</a:t>
            </a:r>
          </a:p>
        </p:txBody>
      </p:sp>
      <p:sp>
        <p:nvSpPr>
          <p:cNvPr id="26" name="Google Shape;1509;p31">
            <a:extLst>
              <a:ext uri="{FF2B5EF4-FFF2-40B4-BE49-F238E27FC236}">
                <a16:creationId xmlns:a16="http://schemas.microsoft.com/office/drawing/2014/main" id="{5EF2F817-9F7F-66FF-B482-1D14DC839837}"/>
              </a:ext>
            </a:extLst>
          </p:cNvPr>
          <p:cNvSpPr txBox="1">
            <a:spLocks/>
          </p:cNvSpPr>
          <p:nvPr/>
        </p:nvSpPr>
        <p:spPr>
          <a:xfrm>
            <a:off x="7285061" y="5847505"/>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05</a:t>
            </a:r>
          </a:p>
        </p:txBody>
      </p:sp>
      <p:cxnSp>
        <p:nvCxnSpPr>
          <p:cNvPr id="32" name="Connector: Elbow 31">
            <a:extLst>
              <a:ext uri="{FF2B5EF4-FFF2-40B4-BE49-F238E27FC236}">
                <a16:creationId xmlns:a16="http://schemas.microsoft.com/office/drawing/2014/main" id="{1155A646-EB06-6EEB-3AE4-34014FF970C9}"/>
              </a:ext>
            </a:extLst>
          </p:cNvPr>
          <p:cNvCxnSpPr/>
          <p:nvPr/>
        </p:nvCxnSpPr>
        <p:spPr>
          <a:xfrm>
            <a:off x="6224013" y="1080501"/>
            <a:ext cx="1219200" cy="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334B588-7737-4B0B-A01A-1AA96E56D978}"/>
              </a:ext>
            </a:extLst>
          </p:cNvPr>
          <p:cNvPicPr>
            <a:picLocks noChangeAspect="1"/>
          </p:cNvPicPr>
          <p:nvPr/>
        </p:nvPicPr>
        <p:blipFill rotWithShape="1">
          <a:blip r:embed="rId2">
            <a:extLst>
              <a:ext uri="{28A0092B-C50C-407E-A947-70E740481C1C}">
                <a14:useLocalDpi xmlns:a14="http://schemas.microsoft.com/office/drawing/2010/main" val="0"/>
              </a:ext>
            </a:extLst>
          </a:blip>
          <a:srcRect l="11693" t="13663" r="72616" b="74390"/>
          <a:stretch/>
        </p:blipFill>
        <p:spPr>
          <a:xfrm>
            <a:off x="-508000" y="0"/>
            <a:ext cx="12699999" cy="6858000"/>
          </a:xfrm>
          <a:prstGeom prst="rect">
            <a:avLst/>
          </a:prstGeom>
        </p:spPr>
      </p:pic>
      <p:sp>
        <p:nvSpPr>
          <p:cNvPr id="3" name="Rectangle: Top Corners Rounded 2">
            <a:extLst>
              <a:ext uri="{FF2B5EF4-FFF2-40B4-BE49-F238E27FC236}">
                <a16:creationId xmlns:a16="http://schemas.microsoft.com/office/drawing/2014/main" id="{3FF928CF-E67D-4D5F-8A18-E1D573D00402}"/>
              </a:ext>
            </a:extLst>
          </p:cNvPr>
          <p:cNvSpPr/>
          <p:nvPr/>
        </p:nvSpPr>
        <p:spPr>
          <a:xfrm rot="5400000">
            <a:off x="1262690" y="403112"/>
            <a:ext cx="6034422" cy="6375400"/>
          </a:xfrm>
          <a:prstGeom prst="round2SameRect">
            <a:avLst>
              <a:gd name="adj1" fmla="val 50000"/>
              <a:gd name="adj2"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402A864-DAA9-42BF-AAC9-10F617A7F9B4}"/>
              </a:ext>
            </a:extLst>
          </p:cNvPr>
          <p:cNvPicPr>
            <a:picLocks noChangeAspect="1"/>
          </p:cNvPicPr>
          <p:nvPr/>
        </p:nvPicPr>
        <p:blipFill>
          <a:blip r:embed="rId3"/>
          <a:stretch>
            <a:fillRect/>
          </a:stretch>
        </p:blipFill>
        <p:spPr>
          <a:xfrm rot="16200000">
            <a:off x="895350" y="249977"/>
            <a:ext cx="4006850" cy="4006850"/>
          </a:xfrm>
          <a:prstGeom prst="rect">
            <a:avLst/>
          </a:prstGeom>
        </p:spPr>
      </p:pic>
      <p:pic>
        <p:nvPicPr>
          <p:cNvPr id="6" name="Picture 5">
            <a:extLst>
              <a:ext uri="{FF2B5EF4-FFF2-40B4-BE49-F238E27FC236}">
                <a16:creationId xmlns:a16="http://schemas.microsoft.com/office/drawing/2014/main" id="{4FA46597-2B8A-4C9E-8DB7-6084BD099C7A}"/>
              </a:ext>
            </a:extLst>
          </p:cNvPr>
          <p:cNvPicPr>
            <a:picLocks noChangeAspect="1"/>
          </p:cNvPicPr>
          <p:nvPr/>
        </p:nvPicPr>
        <p:blipFill rotWithShape="1">
          <a:blip r:embed="rId3"/>
          <a:srcRect l="26265" r="1"/>
          <a:stretch/>
        </p:blipFill>
        <p:spPr>
          <a:xfrm rot="16200000">
            <a:off x="1421552" y="3127375"/>
            <a:ext cx="2954446" cy="4006850"/>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018A43E1-A9DF-4DB2-991F-4CAB63C717EA}"/>
                  </a:ext>
                </a:extLst>
              </p14:cNvPr>
              <p14:cNvContentPartPr/>
              <p14:nvPr/>
            </p14:nvContentPartPr>
            <p14:xfrm>
              <a:off x="4697699" y="1837935"/>
              <a:ext cx="1721633" cy="1721633"/>
            </p14:xfrm>
          </p:contentPart>
        </mc:Choice>
        <mc:Fallback xmlns="">
          <p:pic>
            <p:nvPicPr>
              <p:cNvPr id="13" name="Ink 12">
                <a:extLst>
                  <a:ext uri="{FF2B5EF4-FFF2-40B4-BE49-F238E27FC236}">
                    <a16:creationId xmlns:a16="http://schemas.microsoft.com/office/drawing/2014/main" id="{018A43E1-A9DF-4DB2-991F-4CAB63C717EA}"/>
                  </a:ext>
                </a:extLst>
              </p:cNvPr>
              <p:cNvPicPr/>
              <p:nvPr/>
            </p:nvPicPr>
            <p:blipFill>
              <a:blip r:embed="rId5"/>
              <a:stretch>
                <a:fillRect/>
              </a:stretch>
            </p:blipFill>
            <p:spPr>
              <a:xfrm>
                <a:off x="4661697" y="1801940"/>
                <a:ext cx="1793278" cy="179326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B4037797-DA79-4CA0-9A9E-0134029BECB4}"/>
                  </a:ext>
                </a:extLst>
              </p14:cNvPr>
              <p14:cNvContentPartPr/>
              <p14:nvPr/>
            </p14:nvContentPartPr>
            <p14:xfrm rot="5400000">
              <a:off x="4721798" y="3559568"/>
              <a:ext cx="1679002" cy="1679002"/>
            </p14:xfrm>
          </p:contentPart>
        </mc:Choice>
        <mc:Fallback xmlns="">
          <p:pic>
            <p:nvPicPr>
              <p:cNvPr id="15" name="Ink 14">
                <a:extLst>
                  <a:ext uri="{FF2B5EF4-FFF2-40B4-BE49-F238E27FC236}">
                    <a16:creationId xmlns:a16="http://schemas.microsoft.com/office/drawing/2014/main" id="{B4037797-DA79-4CA0-9A9E-0134029BECB4}"/>
                  </a:ext>
                </a:extLst>
              </p:cNvPr>
              <p:cNvPicPr/>
              <p:nvPr/>
            </p:nvPicPr>
            <p:blipFill>
              <a:blip r:embed="rId7"/>
              <a:stretch>
                <a:fillRect/>
              </a:stretch>
            </p:blipFill>
            <p:spPr>
              <a:xfrm rot="5400000">
                <a:off x="4685799" y="3523577"/>
                <a:ext cx="1750640" cy="17506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06ECE5F6-C43E-4E38-AAAE-A9AE6881B771}"/>
                  </a:ext>
                </a:extLst>
              </p14:cNvPr>
              <p14:cNvContentPartPr/>
              <p14:nvPr/>
            </p14:nvContentPartPr>
            <p14:xfrm>
              <a:off x="6403650" y="3535920"/>
              <a:ext cx="1060200" cy="14040"/>
            </p14:xfrm>
          </p:contentPart>
        </mc:Choice>
        <mc:Fallback xmlns="">
          <p:pic>
            <p:nvPicPr>
              <p:cNvPr id="24" name="Ink 23">
                <a:extLst>
                  <a:ext uri="{FF2B5EF4-FFF2-40B4-BE49-F238E27FC236}">
                    <a16:creationId xmlns:a16="http://schemas.microsoft.com/office/drawing/2014/main" id="{06ECE5F6-C43E-4E38-AAAE-A9AE6881B771}"/>
                  </a:ext>
                </a:extLst>
              </p:cNvPr>
              <p:cNvPicPr/>
              <p:nvPr/>
            </p:nvPicPr>
            <p:blipFill>
              <a:blip r:embed="rId9"/>
              <a:stretch>
                <a:fillRect/>
              </a:stretch>
            </p:blipFill>
            <p:spPr>
              <a:xfrm>
                <a:off x="6367662" y="3498973"/>
                <a:ext cx="1131816" cy="87565"/>
              </a:xfrm>
              <a:prstGeom prst="rect">
                <a:avLst/>
              </a:prstGeom>
            </p:spPr>
          </p:pic>
        </mc:Fallback>
      </mc:AlternateContent>
      <p:sp>
        <p:nvSpPr>
          <p:cNvPr id="25" name="TextBox 24">
            <a:extLst>
              <a:ext uri="{FF2B5EF4-FFF2-40B4-BE49-F238E27FC236}">
                <a16:creationId xmlns:a16="http://schemas.microsoft.com/office/drawing/2014/main" id="{7D0E86D4-2BDD-441C-9C61-C09F354B257D}"/>
              </a:ext>
            </a:extLst>
          </p:cNvPr>
          <p:cNvSpPr txBox="1"/>
          <p:nvPr/>
        </p:nvSpPr>
        <p:spPr>
          <a:xfrm>
            <a:off x="7664452" y="424601"/>
            <a:ext cx="4292598" cy="707886"/>
          </a:xfrm>
          <a:prstGeom prst="rect">
            <a:avLst/>
          </a:prstGeom>
          <a:noFill/>
        </p:spPr>
        <p:txBody>
          <a:bodyPr wrap="square" rtlCol="0">
            <a:spAutoFit/>
          </a:bodyPr>
          <a:lstStyle/>
          <a:p>
            <a:pPr algn="l"/>
            <a:r>
              <a:rPr lang="en-CA" sz="4000" u="sng">
                <a:solidFill>
                  <a:schemeClr val="accent4"/>
                </a:solidFill>
              </a:rPr>
              <a:t>Transistor</a:t>
            </a:r>
            <a:endParaRPr lang="en-US" sz="4000" u="sng">
              <a:solidFill>
                <a:schemeClr val="accent4"/>
              </a:solidFill>
            </a:endParaRPr>
          </a:p>
        </p:txBody>
      </p:sp>
      <p:sp>
        <p:nvSpPr>
          <p:cNvPr id="26" name="TextBox 25">
            <a:extLst>
              <a:ext uri="{FF2B5EF4-FFF2-40B4-BE49-F238E27FC236}">
                <a16:creationId xmlns:a16="http://schemas.microsoft.com/office/drawing/2014/main" id="{123D8E93-A7FB-4F65-8D27-84B72025A08A}"/>
              </a:ext>
            </a:extLst>
          </p:cNvPr>
          <p:cNvSpPr txBox="1"/>
          <p:nvPr/>
        </p:nvSpPr>
        <p:spPr>
          <a:xfrm>
            <a:off x="7523814" y="1132487"/>
            <a:ext cx="4573873" cy="4708981"/>
          </a:xfrm>
          <a:prstGeom prst="rect">
            <a:avLst/>
          </a:prstGeom>
          <a:noFill/>
        </p:spPr>
        <p:txBody>
          <a:bodyPr wrap="square" rtlCol="0">
            <a:spAutoFit/>
          </a:bodyPr>
          <a:lstStyle/>
          <a:p>
            <a:pPr marL="285750" indent="-285750">
              <a:buFontTx/>
              <a:buChar char="-"/>
            </a:pPr>
            <a:r>
              <a:rPr lang="en-CA" sz="2400" dirty="0">
                <a:solidFill>
                  <a:schemeClr val="accent4"/>
                </a:solidFill>
              </a:rPr>
              <a:t>Leviers </a:t>
            </a:r>
            <a:r>
              <a:rPr lang="en-CA" sz="2400" dirty="0" err="1">
                <a:solidFill>
                  <a:schemeClr val="accent4"/>
                </a:solidFill>
              </a:rPr>
              <a:t>microscopiques</a:t>
            </a:r>
            <a:r>
              <a:rPr lang="en-CA" sz="2400" dirty="0">
                <a:solidFill>
                  <a:schemeClr val="accent4"/>
                </a:solidFill>
              </a:rPr>
              <a:t> </a:t>
            </a:r>
            <a:r>
              <a:rPr lang="en-CA" sz="2400" dirty="0" err="1">
                <a:solidFill>
                  <a:schemeClr val="accent4"/>
                </a:solidFill>
              </a:rPr>
              <a:t>binaires</a:t>
            </a:r>
            <a:r>
              <a:rPr lang="en-CA" sz="2400" dirty="0">
                <a:solidFill>
                  <a:schemeClr val="accent4"/>
                </a:solidFill>
              </a:rPr>
              <a:t> </a:t>
            </a:r>
          </a:p>
          <a:p>
            <a:endParaRPr lang="en-CA" sz="600" dirty="0">
              <a:solidFill>
                <a:schemeClr val="accent4"/>
              </a:solidFill>
            </a:endParaRPr>
          </a:p>
          <a:p>
            <a:pPr marL="285750" indent="-285750">
              <a:buFontTx/>
              <a:buChar char="-"/>
            </a:pPr>
            <a:r>
              <a:rPr lang="en-CA" sz="2400" dirty="0" err="1">
                <a:solidFill>
                  <a:schemeClr val="accent4"/>
                </a:solidFill>
              </a:rPr>
              <a:t>Valeurs</a:t>
            </a:r>
            <a:r>
              <a:rPr lang="en-CA" sz="2400" dirty="0">
                <a:solidFill>
                  <a:schemeClr val="accent4"/>
                </a:solidFill>
              </a:rPr>
              <a:t>: </a:t>
            </a:r>
            <a:r>
              <a:rPr lang="en-CA" sz="2400" b="1" u="sng" dirty="0">
                <a:solidFill>
                  <a:schemeClr val="accent4"/>
                </a:solidFill>
              </a:rPr>
              <a:t>0</a:t>
            </a:r>
            <a:r>
              <a:rPr lang="en-CA" sz="2400" dirty="0">
                <a:solidFill>
                  <a:schemeClr val="accent4"/>
                </a:solidFill>
              </a:rPr>
              <a:t> </a:t>
            </a:r>
            <a:r>
              <a:rPr lang="en-CA" sz="2400" dirty="0" err="1">
                <a:solidFill>
                  <a:schemeClr val="accent4"/>
                </a:solidFill>
              </a:rPr>
              <a:t>ou</a:t>
            </a:r>
            <a:r>
              <a:rPr lang="en-CA" sz="2400" dirty="0">
                <a:solidFill>
                  <a:schemeClr val="accent4"/>
                </a:solidFill>
              </a:rPr>
              <a:t> </a:t>
            </a:r>
            <a:r>
              <a:rPr lang="en-CA" sz="2400" b="1" u="sng" dirty="0">
                <a:solidFill>
                  <a:schemeClr val="accent4"/>
                </a:solidFill>
              </a:rPr>
              <a:t>1</a:t>
            </a:r>
            <a:r>
              <a:rPr lang="en-CA" sz="2400" dirty="0">
                <a:solidFill>
                  <a:schemeClr val="accent4"/>
                </a:solidFill>
              </a:rPr>
              <a:t> = </a:t>
            </a:r>
            <a:r>
              <a:rPr lang="en-CA" sz="2400" dirty="0" err="1">
                <a:solidFill>
                  <a:schemeClr val="accent4"/>
                </a:solidFill>
              </a:rPr>
              <a:t>Éteint</a:t>
            </a:r>
            <a:r>
              <a:rPr lang="en-CA" sz="2400" dirty="0">
                <a:solidFill>
                  <a:schemeClr val="accent4"/>
                </a:solidFill>
              </a:rPr>
              <a:t> </a:t>
            </a:r>
            <a:r>
              <a:rPr lang="en-CA" sz="2400" dirty="0" err="1">
                <a:solidFill>
                  <a:schemeClr val="accent4"/>
                </a:solidFill>
              </a:rPr>
              <a:t>ou</a:t>
            </a:r>
            <a:r>
              <a:rPr lang="en-CA" sz="2400" dirty="0">
                <a:solidFill>
                  <a:schemeClr val="accent4"/>
                </a:solidFill>
              </a:rPr>
              <a:t> </a:t>
            </a:r>
            <a:r>
              <a:rPr lang="en-CA" sz="2400" dirty="0" err="1">
                <a:solidFill>
                  <a:schemeClr val="accent4"/>
                </a:solidFill>
              </a:rPr>
              <a:t>Actif</a:t>
            </a:r>
            <a:endParaRPr lang="en-CA" sz="2400" dirty="0">
              <a:solidFill>
                <a:schemeClr val="accent4"/>
              </a:solidFill>
            </a:endParaRPr>
          </a:p>
          <a:p>
            <a:pPr marL="285750" indent="-285750">
              <a:buFontTx/>
              <a:buChar char="-"/>
            </a:pPr>
            <a:endParaRPr lang="en-CA" sz="600" dirty="0">
              <a:solidFill>
                <a:schemeClr val="accent4"/>
              </a:solidFill>
            </a:endParaRPr>
          </a:p>
          <a:p>
            <a:pPr marL="285750" indent="-285750">
              <a:buFontTx/>
              <a:buChar char="-"/>
            </a:pPr>
            <a:r>
              <a:rPr lang="en-CA" sz="2400" dirty="0" err="1">
                <a:solidFill>
                  <a:schemeClr val="accent4"/>
                </a:solidFill>
              </a:rPr>
              <a:t>Plusieurs</a:t>
            </a:r>
            <a:r>
              <a:rPr lang="en-CA" sz="2400" dirty="0">
                <a:solidFill>
                  <a:schemeClr val="accent4"/>
                </a:solidFill>
              </a:rPr>
              <a:t> transistors: Language </a:t>
            </a:r>
            <a:r>
              <a:rPr lang="en-CA" sz="2400" dirty="0" err="1">
                <a:solidFill>
                  <a:schemeClr val="accent4"/>
                </a:solidFill>
              </a:rPr>
              <a:t>Binaire</a:t>
            </a:r>
            <a:endParaRPr lang="en-CA" sz="2400" dirty="0">
              <a:solidFill>
                <a:schemeClr val="accent4"/>
              </a:solidFill>
            </a:endParaRPr>
          </a:p>
          <a:p>
            <a:pPr marL="285750" indent="-285750">
              <a:buFontTx/>
              <a:buChar char="-"/>
            </a:pPr>
            <a:endParaRPr lang="en-CA" sz="2400" dirty="0">
              <a:solidFill>
                <a:schemeClr val="accent4"/>
              </a:solidFill>
            </a:endParaRPr>
          </a:p>
          <a:p>
            <a:pPr marL="285750" indent="-285750">
              <a:buFontTx/>
              <a:buChar char="-"/>
            </a:pPr>
            <a:endParaRPr lang="en-CA" sz="2400" dirty="0">
              <a:solidFill>
                <a:schemeClr val="accent4"/>
              </a:solidFill>
            </a:endParaRPr>
          </a:p>
          <a:p>
            <a:pPr marL="285750" indent="-285750">
              <a:buFontTx/>
              <a:buChar char="-"/>
            </a:pPr>
            <a:endParaRPr lang="en-CA" sz="2400" dirty="0">
              <a:solidFill>
                <a:schemeClr val="accent4"/>
              </a:solidFill>
            </a:endParaRPr>
          </a:p>
          <a:p>
            <a:r>
              <a:rPr lang="en-CA" sz="2400" dirty="0">
                <a:solidFill>
                  <a:schemeClr val="accent4"/>
                </a:solidFill>
              </a:rPr>
              <a:t>0000    -    0100    -    1000    -    1100</a:t>
            </a:r>
          </a:p>
          <a:p>
            <a:r>
              <a:rPr lang="en-CA" sz="2400" dirty="0">
                <a:solidFill>
                  <a:schemeClr val="accent4"/>
                </a:solidFill>
              </a:rPr>
              <a:t>0001    -    0101    -    1001    -    1101</a:t>
            </a:r>
          </a:p>
          <a:p>
            <a:r>
              <a:rPr lang="en-CA" sz="2400" dirty="0">
                <a:solidFill>
                  <a:schemeClr val="accent4"/>
                </a:solidFill>
              </a:rPr>
              <a:t>0010    -    0110    -    1010    -    1110</a:t>
            </a:r>
          </a:p>
          <a:p>
            <a:r>
              <a:rPr lang="en-CA" sz="2400" dirty="0">
                <a:solidFill>
                  <a:schemeClr val="accent4"/>
                </a:solidFill>
              </a:rPr>
              <a:t>0011    -    0111    -    1011    -    1111</a:t>
            </a:r>
          </a:p>
          <a:p>
            <a:endParaRPr lang="en-CA" sz="2400" dirty="0">
              <a:solidFill>
                <a:schemeClr val="accent4"/>
              </a:solidFill>
            </a:endParaRPr>
          </a:p>
        </p:txBody>
      </p:sp>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B1A33C6-4617-4565-A261-83AF435404D5}"/>
                  </a:ext>
                </a:extLst>
              </p14:cNvPr>
              <p14:cNvContentPartPr/>
              <p14:nvPr/>
            </p14:nvContentPartPr>
            <p14:xfrm>
              <a:off x="2256090" y="6151320"/>
              <a:ext cx="1312920" cy="198000"/>
            </p14:xfrm>
          </p:contentPart>
        </mc:Choice>
        <mc:Fallback xmlns="">
          <p:pic>
            <p:nvPicPr>
              <p:cNvPr id="27" name="Ink 26">
                <a:extLst>
                  <a:ext uri="{FF2B5EF4-FFF2-40B4-BE49-F238E27FC236}">
                    <a16:creationId xmlns:a16="http://schemas.microsoft.com/office/drawing/2014/main" id="{2B1A33C6-4617-4565-A261-83AF435404D5}"/>
                  </a:ext>
                </a:extLst>
              </p:cNvPr>
              <p:cNvPicPr/>
              <p:nvPr/>
            </p:nvPicPr>
            <p:blipFill>
              <a:blip r:embed="rId11"/>
              <a:stretch>
                <a:fillRect/>
              </a:stretch>
            </p:blipFill>
            <p:spPr>
              <a:xfrm>
                <a:off x="2220080" y="6115320"/>
                <a:ext cx="1384580" cy="269640"/>
              </a:xfrm>
              <a:prstGeom prst="rect">
                <a:avLst/>
              </a:prstGeom>
            </p:spPr>
          </p:pic>
        </mc:Fallback>
      </mc:AlternateContent>
      <p:sp>
        <p:nvSpPr>
          <p:cNvPr id="29" name="Oval 28">
            <a:extLst>
              <a:ext uri="{FF2B5EF4-FFF2-40B4-BE49-F238E27FC236}">
                <a16:creationId xmlns:a16="http://schemas.microsoft.com/office/drawing/2014/main" id="{8878B9E8-0E23-4241-A43C-5CA3B161C728}"/>
              </a:ext>
            </a:extLst>
          </p:cNvPr>
          <p:cNvSpPr/>
          <p:nvPr/>
        </p:nvSpPr>
        <p:spPr>
          <a:xfrm>
            <a:off x="2527300" y="1302381"/>
            <a:ext cx="759763" cy="73737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4000">
                <a:solidFill>
                  <a:schemeClr val="accent1">
                    <a:lumMod val="75000"/>
                  </a:schemeClr>
                </a:solidFill>
              </a:rPr>
              <a:t>1</a:t>
            </a:r>
            <a:endParaRPr lang="en-US" sz="4000">
              <a:solidFill>
                <a:schemeClr val="accent1">
                  <a:lumMod val="75000"/>
                </a:schemeClr>
              </a:solidFill>
            </a:endParaRPr>
          </a:p>
        </p:txBody>
      </p:sp>
      <p:sp>
        <p:nvSpPr>
          <p:cNvPr id="31" name="Oval 30">
            <a:extLst>
              <a:ext uri="{FF2B5EF4-FFF2-40B4-BE49-F238E27FC236}">
                <a16:creationId xmlns:a16="http://schemas.microsoft.com/office/drawing/2014/main" id="{9A560B94-22A4-471A-B298-F68471E781E8}"/>
              </a:ext>
            </a:extLst>
          </p:cNvPr>
          <p:cNvSpPr/>
          <p:nvPr/>
        </p:nvSpPr>
        <p:spPr>
          <a:xfrm>
            <a:off x="2518892" y="4869884"/>
            <a:ext cx="759763" cy="737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a:solidFill>
                  <a:srgbClr val="600000"/>
                </a:solidFill>
              </a:rPr>
              <a:t>0</a:t>
            </a:r>
            <a:endParaRPr lang="en-US" sz="4000" b="1">
              <a:solidFill>
                <a:srgbClr val="600000"/>
              </a:solidFill>
            </a:endParaRPr>
          </a:p>
        </p:txBody>
      </p:sp>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6DD531F2-A1C4-4241-8E97-3C84A7BDC94E}"/>
                  </a:ext>
                </a:extLst>
              </p14:cNvPr>
              <p14:cNvContentPartPr/>
              <p14:nvPr/>
            </p14:nvContentPartPr>
            <p14:xfrm>
              <a:off x="2587290" y="6311520"/>
              <a:ext cx="576360" cy="32400"/>
            </p14:xfrm>
          </p:contentPart>
        </mc:Choice>
        <mc:Fallback xmlns="">
          <p:pic>
            <p:nvPicPr>
              <p:cNvPr id="32" name="Ink 31">
                <a:extLst>
                  <a:ext uri="{FF2B5EF4-FFF2-40B4-BE49-F238E27FC236}">
                    <a16:creationId xmlns:a16="http://schemas.microsoft.com/office/drawing/2014/main" id="{6DD531F2-A1C4-4241-8E97-3C84A7BDC94E}"/>
                  </a:ext>
                </a:extLst>
              </p:cNvPr>
              <p:cNvPicPr/>
              <p:nvPr/>
            </p:nvPicPr>
            <p:blipFill>
              <a:blip r:embed="rId13"/>
              <a:stretch>
                <a:fillRect/>
              </a:stretch>
            </p:blipFill>
            <p:spPr>
              <a:xfrm>
                <a:off x="2551290" y="6275520"/>
                <a:ext cx="6480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283CB70C-B6D6-43E7-AF1C-F4CB52C2F92E}"/>
                  </a:ext>
                </a:extLst>
              </p14:cNvPr>
              <p14:cNvContentPartPr/>
              <p14:nvPr/>
            </p14:nvContentPartPr>
            <p14:xfrm>
              <a:off x="2386410" y="6324480"/>
              <a:ext cx="321840" cy="13320"/>
            </p14:xfrm>
          </p:contentPart>
        </mc:Choice>
        <mc:Fallback xmlns="">
          <p:pic>
            <p:nvPicPr>
              <p:cNvPr id="34" name="Ink 33">
                <a:extLst>
                  <a:ext uri="{FF2B5EF4-FFF2-40B4-BE49-F238E27FC236}">
                    <a16:creationId xmlns:a16="http://schemas.microsoft.com/office/drawing/2014/main" id="{283CB70C-B6D6-43E7-AF1C-F4CB52C2F92E}"/>
                  </a:ext>
                </a:extLst>
              </p:cNvPr>
              <p:cNvPicPr/>
              <p:nvPr/>
            </p:nvPicPr>
            <p:blipFill>
              <a:blip r:embed="rId15"/>
              <a:stretch>
                <a:fillRect/>
              </a:stretch>
            </p:blipFill>
            <p:spPr>
              <a:xfrm>
                <a:off x="2350410" y="6288480"/>
                <a:ext cx="3934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67659CED-4012-4337-9811-8159A128A6A7}"/>
                  </a:ext>
                </a:extLst>
              </p14:cNvPr>
              <p14:cNvContentPartPr/>
              <p14:nvPr/>
            </p14:nvContentPartPr>
            <p14:xfrm>
              <a:off x="3012810" y="6305400"/>
              <a:ext cx="333720" cy="25560"/>
            </p14:xfrm>
          </p:contentPart>
        </mc:Choice>
        <mc:Fallback xmlns="">
          <p:pic>
            <p:nvPicPr>
              <p:cNvPr id="35" name="Ink 34">
                <a:extLst>
                  <a:ext uri="{FF2B5EF4-FFF2-40B4-BE49-F238E27FC236}">
                    <a16:creationId xmlns:a16="http://schemas.microsoft.com/office/drawing/2014/main" id="{67659CED-4012-4337-9811-8159A128A6A7}"/>
                  </a:ext>
                </a:extLst>
              </p:cNvPr>
              <p:cNvPicPr/>
              <p:nvPr/>
            </p:nvPicPr>
            <p:blipFill>
              <a:blip r:embed="rId17"/>
              <a:stretch>
                <a:fillRect/>
              </a:stretch>
            </p:blipFill>
            <p:spPr>
              <a:xfrm>
                <a:off x="2976849" y="6269400"/>
                <a:ext cx="405283" cy="97200"/>
              </a:xfrm>
              <a:prstGeom prst="rect">
                <a:avLst/>
              </a:prstGeom>
            </p:spPr>
          </p:pic>
        </mc:Fallback>
      </mc:AlternateContent>
    </p:spTree>
    <p:extLst>
      <p:ext uri="{BB962C8B-B14F-4D97-AF65-F5344CB8AC3E}">
        <p14:creationId xmlns:p14="http://schemas.microsoft.com/office/powerpoint/2010/main" val="2899784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8FB103DA-3AEA-DE95-2BF8-936BEC0D757B}"/>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E02CF56E-B0D2-3704-CF32-CC9290C330C1}"/>
              </a:ext>
            </a:extLst>
          </p:cNvPr>
          <p:cNvSpPr txBox="1">
            <a:spLocks noGrp="1"/>
          </p:cNvSpPr>
          <p:nvPr>
            <p:ph type="title"/>
          </p:nvPr>
        </p:nvSpPr>
        <p:spPr>
          <a:xfrm>
            <a:off x="6096001" y="4289709"/>
            <a:ext cx="6307191" cy="2542452"/>
          </a:xfrm>
          <a:prstGeom prst="rect">
            <a:avLst/>
          </a:prstGeom>
        </p:spPr>
        <p:txBody>
          <a:bodyPr spcFirstLastPara="1" vert="horz" wrap="square" lIns="121900" tIns="121900" rIns="121900" bIns="121900" rtlCol="0" anchor="b" anchorCtr="0">
            <a:noAutofit/>
          </a:bodyPr>
          <a:lstStyle/>
          <a:p>
            <a:r>
              <a:rPr lang="en-US" sz="1467"/>
              <a:t>Arbel, Yonathan, Matthew </a:t>
            </a:r>
            <a:r>
              <a:rPr lang="en-US" sz="1467" err="1"/>
              <a:t>Tokson</a:t>
            </a:r>
            <a:r>
              <a:rPr lang="en-US" sz="1467"/>
              <a:t>, and Albert Lin. "Systemic Regulation of Artificial Intelligence." Arizona State Law Journal, Summer 2024. Academic Search Complete.​</a:t>
            </a:r>
            <a:endParaRPr sz="1467"/>
          </a:p>
        </p:txBody>
      </p:sp>
      <p:sp>
        <p:nvSpPr>
          <p:cNvPr id="6" name="Google Shape;1534;p33">
            <a:extLst>
              <a:ext uri="{FF2B5EF4-FFF2-40B4-BE49-F238E27FC236}">
                <a16:creationId xmlns:a16="http://schemas.microsoft.com/office/drawing/2014/main" id="{693EBE28-B14E-BAD1-1772-5EA49DD911EE}"/>
              </a:ext>
            </a:extLst>
          </p:cNvPr>
          <p:cNvSpPr txBox="1">
            <a:spLocks/>
          </p:cNvSpPr>
          <p:nvPr/>
        </p:nvSpPr>
        <p:spPr>
          <a:xfrm>
            <a:off x="-638677"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01</a:t>
            </a:r>
          </a:p>
        </p:txBody>
      </p:sp>
      <p:sp>
        <p:nvSpPr>
          <p:cNvPr id="7" name="Google Shape;1534;p33">
            <a:extLst>
              <a:ext uri="{FF2B5EF4-FFF2-40B4-BE49-F238E27FC236}">
                <a16:creationId xmlns:a16="http://schemas.microsoft.com/office/drawing/2014/main" id="{60FF4EEE-6EA6-B974-0DDB-318996E06C83}"/>
              </a:ext>
            </a:extLst>
          </p:cNvPr>
          <p:cNvSpPr txBox="1">
            <a:spLocks/>
          </p:cNvSpPr>
          <p:nvPr/>
        </p:nvSpPr>
        <p:spPr>
          <a:xfrm>
            <a:off x="3213100" y="679856"/>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sz="1867"/>
          </a:p>
        </p:txBody>
      </p:sp>
      <p:pic>
        <p:nvPicPr>
          <p:cNvPr id="6146" name="Picture 2" descr="A text on a page&#10;&#10;Description automatically generated">
            <a:extLst>
              <a:ext uri="{FF2B5EF4-FFF2-40B4-BE49-F238E27FC236}">
                <a16:creationId xmlns:a16="http://schemas.microsoft.com/office/drawing/2014/main" id="{AEAC75B2-7490-795D-9A53-35A74FFCD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458" y="2680133"/>
            <a:ext cx="6014961" cy="288080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A yellow and green text&#10;&#10;Description automatically generated">
            <a:extLst>
              <a:ext uri="{FF2B5EF4-FFF2-40B4-BE49-F238E27FC236}">
                <a16:creationId xmlns:a16="http://schemas.microsoft.com/office/drawing/2014/main" id="{01C01526-3E9C-ABC7-07C5-3B615C55D3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96"/>
          <a:stretch/>
        </p:blipFill>
        <p:spPr bwMode="auto">
          <a:xfrm>
            <a:off x="5925458" y="1347257"/>
            <a:ext cx="6014961" cy="103220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34;p33">
            <a:extLst>
              <a:ext uri="{FF2B5EF4-FFF2-40B4-BE49-F238E27FC236}">
                <a16:creationId xmlns:a16="http://schemas.microsoft.com/office/drawing/2014/main" id="{5B9C6691-4BCB-441A-68F1-FCA31424B002}"/>
              </a:ext>
            </a:extLst>
          </p:cNvPr>
          <p:cNvSpPr txBox="1">
            <a:spLocks/>
          </p:cNvSpPr>
          <p:nvPr/>
        </p:nvSpPr>
        <p:spPr>
          <a:xfrm>
            <a:off x="-194339"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01.1</a:t>
            </a:r>
          </a:p>
        </p:txBody>
      </p:sp>
      <p:sp>
        <p:nvSpPr>
          <p:cNvPr id="8" name="Google Shape;1508;p31">
            <a:extLst>
              <a:ext uri="{FF2B5EF4-FFF2-40B4-BE49-F238E27FC236}">
                <a16:creationId xmlns:a16="http://schemas.microsoft.com/office/drawing/2014/main" id="{BE96228A-5E37-0E71-26F7-806747389196}"/>
              </a:ext>
            </a:extLst>
          </p:cNvPr>
          <p:cNvSpPr txBox="1">
            <a:spLocks/>
          </p:cNvSpPr>
          <p:nvPr/>
        </p:nvSpPr>
        <p:spPr>
          <a:xfrm>
            <a:off x="1510659" y="262243"/>
            <a:ext cx="10182204"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2400" u="sng" err="1">
                <a:solidFill>
                  <a:schemeClr val="dk1"/>
                </a:solidFill>
                <a:latin typeface="Aldrich"/>
                <a:sym typeface="Aldrich"/>
              </a:rPr>
              <a:t>Subpremise</a:t>
            </a:r>
            <a:r>
              <a:rPr lang="es-419" sz="2400" u="sng">
                <a:solidFill>
                  <a:schemeClr val="dk1"/>
                </a:solidFill>
                <a:latin typeface="Aldrich"/>
                <a:sym typeface="Aldrich"/>
              </a:rPr>
              <a:t>:</a:t>
            </a:r>
            <a:r>
              <a:rPr lang="es-419" sz="2400">
                <a:solidFill>
                  <a:schemeClr val="dk1"/>
                </a:solidFill>
                <a:latin typeface="Aldrich"/>
                <a:sym typeface="Aldrich"/>
              </a:rPr>
              <a:t> AI </a:t>
            </a:r>
            <a:r>
              <a:rPr lang="es-419" sz="2400" err="1">
                <a:solidFill>
                  <a:schemeClr val="dk1"/>
                </a:solidFill>
                <a:latin typeface="Aldrich"/>
                <a:sym typeface="Aldrich"/>
              </a:rPr>
              <a:t>systems</a:t>
            </a:r>
            <a:r>
              <a:rPr lang="es-419" sz="2400">
                <a:solidFill>
                  <a:schemeClr val="dk1"/>
                </a:solidFill>
                <a:latin typeface="Aldrich"/>
                <a:sym typeface="Aldrich"/>
              </a:rPr>
              <a:t> can </a:t>
            </a:r>
            <a:r>
              <a:rPr lang="es-419" sz="2400" err="1">
                <a:solidFill>
                  <a:schemeClr val="dk1"/>
                </a:solidFill>
                <a:latin typeface="Aldrich"/>
                <a:sym typeface="Aldrich"/>
              </a:rPr>
              <a:t>exploit</a:t>
            </a:r>
            <a:r>
              <a:rPr lang="es-419" sz="2400">
                <a:solidFill>
                  <a:schemeClr val="dk1"/>
                </a:solidFill>
                <a:latin typeface="Aldrich"/>
                <a:sym typeface="Aldrich"/>
              </a:rPr>
              <a:t> </a:t>
            </a:r>
            <a:r>
              <a:rPr lang="es-419" sz="2400" err="1">
                <a:solidFill>
                  <a:schemeClr val="dk1"/>
                </a:solidFill>
                <a:latin typeface="Aldrich"/>
                <a:sym typeface="Aldrich"/>
              </a:rPr>
              <a:t>narrow</a:t>
            </a:r>
            <a:r>
              <a:rPr lang="es-419" sz="2400">
                <a:solidFill>
                  <a:schemeClr val="dk1"/>
                </a:solidFill>
                <a:latin typeface="Aldrich"/>
                <a:sym typeface="Aldrich"/>
              </a:rPr>
              <a:t> </a:t>
            </a:r>
            <a:r>
              <a:rPr lang="es-419" sz="2400" err="1">
                <a:solidFill>
                  <a:schemeClr val="dk1"/>
                </a:solidFill>
                <a:latin typeface="Aldrich"/>
                <a:sym typeface="Aldrich"/>
              </a:rPr>
              <a:t>goals</a:t>
            </a:r>
            <a:r>
              <a:rPr lang="es-419" sz="2400">
                <a:solidFill>
                  <a:schemeClr val="dk1"/>
                </a:solidFill>
                <a:latin typeface="Aldrich"/>
                <a:sym typeface="Aldrich"/>
              </a:rPr>
              <a:t>, </a:t>
            </a:r>
            <a:r>
              <a:rPr lang="es-419" sz="2400" err="1">
                <a:solidFill>
                  <a:schemeClr val="dk1"/>
                </a:solidFill>
                <a:latin typeface="Aldrich"/>
                <a:sym typeface="Aldrich"/>
              </a:rPr>
              <a:t>leading</a:t>
            </a:r>
            <a:r>
              <a:rPr lang="es-419" sz="2400">
                <a:solidFill>
                  <a:schemeClr val="dk1"/>
                </a:solidFill>
                <a:latin typeface="Aldrich"/>
                <a:sym typeface="Aldrich"/>
              </a:rPr>
              <a:t> </a:t>
            </a:r>
            <a:r>
              <a:rPr lang="es-419" sz="2400" err="1">
                <a:solidFill>
                  <a:schemeClr val="dk1"/>
                </a:solidFill>
                <a:latin typeface="Aldrich"/>
                <a:sym typeface="Aldrich"/>
              </a:rPr>
              <a:t>to</a:t>
            </a:r>
            <a:r>
              <a:rPr lang="es-419" sz="2400">
                <a:solidFill>
                  <a:schemeClr val="dk1"/>
                </a:solidFill>
                <a:latin typeface="Aldrich"/>
                <a:sym typeface="Aldrich"/>
              </a:rPr>
              <a:t> </a:t>
            </a:r>
            <a:r>
              <a:rPr lang="es-419" sz="2400" err="1">
                <a:solidFill>
                  <a:schemeClr val="dk1"/>
                </a:solidFill>
                <a:latin typeface="Aldrich"/>
                <a:sym typeface="Aldrich"/>
              </a:rPr>
              <a:t>technically</a:t>
            </a:r>
            <a:r>
              <a:rPr lang="es-419" sz="2400">
                <a:solidFill>
                  <a:schemeClr val="dk1"/>
                </a:solidFill>
                <a:latin typeface="Aldrich"/>
                <a:sym typeface="Aldrich"/>
              </a:rPr>
              <a:t> </a:t>
            </a:r>
            <a:r>
              <a:rPr lang="es-419" sz="2400" err="1">
                <a:solidFill>
                  <a:schemeClr val="dk1"/>
                </a:solidFill>
                <a:latin typeface="Aldrich"/>
                <a:sym typeface="Aldrich"/>
              </a:rPr>
              <a:t>correct</a:t>
            </a:r>
            <a:r>
              <a:rPr lang="es-419" sz="2400">
                <a:solidFill>
                  <a:schemeClr val="dk1"/>
                </a:solidFill>
                <a:latin typeface="Aldrich"/>
                <a:sym typeface="Aldrich"/>
              </a:rPr>
              <a:t> </a:t>
            </a:r>
            <a:r>
              <a:rPr lang="es-419" sz="2400" err="1">
                <a:solidFill>
                  <a:schemeClr val="dk1"/>
                </a:solidFill>
                <a:latin typeface="Aldrich"/>
                <a:sym typeface="Aldrich"/>
              </a:rPr>
              <a:t>but</a:t>
            </a:r>
            <a:r>
              <a:rPr lang="es-419" sz="2400">
                <a:solidFill>
                  <a:schemeClr val="dk1"/>
                </a:solidFill>
                <a:latin typeface="Aldrich"/>
                <a:sym typeface="Aldrich"/>
              </a:rPr>
              <a:t> </a:t>
            </a:r>
            <a:r>
              <a:rPr lang="es-419" sz="2400" err="1">
                <a:solidFill>
                  <a:schemeClr val="dk1"/>
                </a:solidFill>
                <a:latin typeface="Aldrich"/>
                <a:sym typeface="Aldrich"/>
              </a:rPr>
              <a:t>harmful</a:t>
            </a:r>
            <a:r>
              <a:rPr lang="es-419" sz="2400">
                <a:solidFill>
                  <a:schemeClr val="dk1"/>
                </a:solidFill>
                <a:latin typeface="Aldrich"/>
                <a:sym typeface="Aldrich"/>
              </a:rPr>
              <a:t> and </a:t>
            </a:r>
            <a:r>
              <a:rPr lang="es-419" sz="2400" err="1">
                <a:solidFill>
                  <a:schemeClr val="dk1"/>
                </a:solidFill>
                <a:latin typeface="Aldrich"/>
                <a:sym typeface="Aldrich"/>
              </a:rPr>
              <a:t>unintended</a:t>
            </a:r>
            <a:r>
              <a:rPr lang="es-419" sz="2400">
                <a:solidFill>
                  <a:schemeClr val="dk1"/>
                </a:solidFill>
                <a:latin typeface="Aldrich"/>
                <a:sym typeface="Aldrich"/>
              </a:rPr>
              <a:t> </a:t>
            </a:r>
            <a:r>
              <a:rPr lang="es-419" sz="2400" err="1">
                <a:solidFill>
                  <a:schemeClr val="dk1"/>
                </a:solidFill>
                <a:latin typeface="Aldrich"/>
                <a:sym typeface="Aldrich"/>
              </a:rPr>
              <a:t>outcomes</a:t>
            </a:r>
            <a:r>
              <a:rPr lang="es-419" sz="2400">
                <a:solidFill>
                  <a:schemeClr val="dk1"/>
                </a:solidFill>
                <a:latin typeface="Aldrich"/>
                <a:sym typeface="Aldrich"/>
              </a:rPr>
              <a:t>.</a:t>
            </a:r>
          </a:p>
        </p:txBody>
      </p:sp>
      <p:sp>
        <p:nvSpPr>
          <p:cNvPr id="3" name="Google Shape;1702;p45">
            <a:extLst>
              <a:ext uri="{FF2B5EF4-FFF2-40B4-BE49-F238E27FC236}">
                <a16:creationId xmlns:a16="http://schemas.microsoft.com/office/drawing/2014/main" id="{8A51753E-D604-02BD-6A1F-079726BB6ED1}"/>
              </a:ext>
            </a:extLst>
          </p:cNvPr>
          <p:cNvSpPr txBox="1">
            <a:spLocks/>
          </p:cNvSpPr>
          <p:nvPr/>
        </p:nvSpPr>
        <p:spPr>
          <a:xfrm>
            <a:off x="95279" y="1228742"/>
            <a:ext cx="5717751" cy="5110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203195" indent="0">
              <a:buSzPct val="120000"/>
              <a:buNone/>
            </a:pPr>
            <a:r>
              <a:rPr lang="en-US" sz="2400" u="sng">
                <a:solidFill>
                  <a:schemeClr val="tx2"/>
                </a:solidFill>
                <a:ea typeface="+mn-lt"/>
                <a:cs typeface="+mn-lt"/>
              </a:rPr>
              <a:t>AI Systems:</a:t>
            </a:r>
          </a:p>
          <a:p>
            <a:pPr marL="584185" indent="-380990">
              <a:buSzPct val="120000"/>
              <a:buFont typeface="Wingdings" panose="05000000000000000000" pitchFamily="2" charset="2"/>
              <a:buChar char="§"/>
            </a:pPr>
            <a:r>
              <a:rPr lang="en-US" sz="1733">
                <a:solidFill>
                  <a:schemeClr val="tx2"/>
                </a:solidFill>
                <a:ea typeface="+mn-lt"/>
                <a:cs typeface="+mn-lt"/>
              </a:rPr>
              <a:t>Prone to misinterpreting their goals, leading to unintended and potentially harmful consequences. </a:t>
            </a:r>
          </a:p>
          <a:p>
            <a:pPr marL="584185" indent="-380990">
              <a:buSzPct val="120000"/>
              <a:buFont typeface="Wingdings" panose="05000000000000000000" pitchFamily="2" charset="2"/>
              <a:buChar char="§"/>
            </a:pPr>
            <a:r>
              <a:rPr lang="en-US" sz="1733">
                <a:solidFill>
                  <a:schemeClr val="tx2"/>
                </a:solidFill>
                <a:ea typeface="+mn-lt"/>
                <a:cs typeface="+mn-lt"/>
              </a:rPr>
              <a:t>EG: </a:t>
            </a:r>
            <a:r>
              <a:rPr lang="en-US" sz="1733" err="1">
                <a:solidFill>
                  <a:schemeClr val="tx2"/>
                </a:solidFill>
                <a:ea typeface="+mn-lt"/>
                <a:cs typeface="+mn-lt"/>
              </a:rPr>
              <a:t>GenProg</a:t>
            </a:r>
            <a:r>
              <a:rPr lang="en-US" sz="1733">
                <a:solidFill>
                  <a:schemeClr val="tx2"/>
                </a:solidFill>
                <a:ea typeface="+mn-lt"/>
                <a:cs typeface="+mn-lt"/>
              </a:rPr>
              <a:t>. </a:t>
            </a:r>
            <a:r>
              <a:rPr lang="en-US" sz="1733" err="1">
                <a:solidFill>
                  <a:schemeClr val="tx2"/>
                </a:solidFill>
                <a:ea typeface="+mn-lt"/>
                <a:cs typeface="+mn-lt"/>
              </a:rPr>
              <a:t>GenProg</a:t>
            </a:r>
            <a:r>
              <a:rPr lang="en-US" sz="1733">
                <a:solidFill>
                  <a:schemeClr val="tx2"/>
                </a:solidFill>
                <a:ea typeface="+mn-lt"/>
                <a:cs typeface="+mn-lt"/>
              </a:rPr>
              <a:t> often produced technically correct solutions that failed to align with the researchers’ true intentions. </a:t>
            </a:r>
          </a:p>
          <a:p>
            <a:pPr marL="584185" indent="-380990">
              <a:buSzPct val="120000"/>
              <a:buFont typeface="Wingdings" panose="05000000000000000000" pitchFamily="2" charset="2"/>
              <a:buChar char="§"/>
            </a:pPr>
            <a:r>
              <a:rPr lang="en-US" sz="1733">
                <a:solidFill>
                  <a:schemeClr val="tx2"/>
                </a:solidFill>
                <a:ea typeface="+mn-lt"/>
                <a:cs typeface="+mn-lt"/>
              </a:rPr>
              <a:t>I.E.:  when tasked with improving a sorting algorithm, it returned an empty response, exploiting the fact that an empty list is always sorted. </a:t>
            </a:r>
          </a:p>
          <a:p>
            <a:pPr marL="584185" indent="-380990">
              <a:buSzPct val="120000"/>
              <a:buFont typeface="Wingdings" panose="05000000000000000000" pitchFamily="2" charset="2"/>
              <a:buChar char="§"/>
            </a:pPr>
            <a:r>
              <a:rPr lang="en-US" sz="1733">
                <a:solidFill>
                  <a:schemeClr val="tx2"/>
                </a:solidFill>
                <a:ea typeface="+mn-lt"/>
                <a:cs typeface="+mn-lt"/>
              </a:rPr>
              <a:t>"specification gaming," where AI systems optimize for narrowly defined metrics without understanding the broader context or desired outcomes. </a:t>
            </a:r>
            <a:endParaRPr lang="en-US" sz="1733">
              <a:solidFill>
                <a:schemeClr val="tx2"/>
              </a:solidFill>
              <a:latin typeface="Aptos"/>
              <a:ea typeface="Calibri"/>
              <a:cs typeface="Calibri"/>
            </a:endParaRPr>
          </a:p>
        </p:txBody>
      </p:sp>
    </p:spTree>
    <p:extLst>
      <p:ext uri="{BB962C8B-B14F-4D97-AF65-F5344CB8AC3E}">
        <p14:creationId xmlns:p14="http://schemas.microsoft.com/office/powerpoint/2010/main" val="1875510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3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835AF27A-7F9A-4860-5C86-25869514028B}"/>
            </a:ext>
          </a:extLst>
        </p:cNvPr>
        <p:cNvGrpSpPr/>
        <p:nvPr/>
      </p:nvGrpSpPr>
      <p:grpSpPr>
        <a:xfrm>
          <a:off x="0" y="0"/>
          <a:ext cx="0" cy="0"/>
          <a:chOff x="0" y="0"/>
          <a:chExt cx="0" cy="0"/>
        </a:xfrm>
      </p:grpSpPr>
      <p:sp>
        <p:nvSpPr>
          <p:cNvPr id="2" name="Google Shape;1534;p33">
            <a:extLst>
              <a:ext uri="{FF2B5EF4-FFF2-40B4-BE49-F238E27FC236}">
                <a16:creationId xmlns:a16="http://schemas.microsoft.com/office/drawing/2014/main" id="{06FA50E0-EEFF-0997-FF9F-09AC6309672F}"/>
              </a:ext>
            </a:extLst>
          </p:cNvPr>
          <p:cNvSpPr txBox="1">
            <a:spLocks/>
          </p:cNvSpPr>
          <p:nvPr/>
        </p:nvSpPr>
        <p:spPr>
          <a:xfrm>
            <a:off x="34648"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01.2</a:t>
            </a:r>
          </a:p>
        </p:txBody>
      </p:sp>
      <p:sp>
        <p:nvSpPr>
          <p:cNvPr id="1648" name="Google Shape;1648;p42">
            <a:extLst>
              <a:ext uri="{FF2B5EF4-FFF2-40B4-BE49-F238E27FC236}">
                <a16:creationId xmlns:a16="http://schemas.microsoft.com/office/drawing/2014/main" id="{69F22FF5-5290-F01A-E98A-18F73F95A057}"/>
              </a:ext>
            </a:extLst>
          </p:cNvPr>
          <p:cNvSpPr txBox="1">
            <a:spLocks noGrp="1"/>
          </p:cNvSpPr>
          <p:nvPr>
            <p:ph type="title"/>
          </p:nvPr>
        </p:nvSpPr>
        <p:spPr>
          <a:xfrm>
            <a:off x="6096001" y="4289709"/>
            <a:ext cx="6307191" cy="2542452"/>
          </a:xfrm>
          <a:prstGeom prst="rect">
            <a:avLst/>
          </a:prstGeom>
        </p:spPr>
        <p:txBody>
          <a:bodyPr spcFirstLastPara="1" vert="horz" wrap="square" lIns="121900" tIns="121900" rIns="121900" bIns="121900" rtlCol="0" anchor="b" anchorCtr="0">
            <a:noAutofit/>
          </a:bodyPr>
          <a:lstStyle/>
          <a:p>
            <a:pPr lvl="0"/>
            <a:r>
              <a:rPr lang="en-US" sz="1467"/>
              <a:t>Source: Müller, Vincent C., and Michael Cannon. "Existential Risk from AI and Orthogonality: Can We Have It Both Ways?" Ratio, Mar. 2022. Academic Search Complete.​</a:t>
            </a:r>
            <a:endParaRPr sz="1467"/>
          </a:p>
        </p:txBody>
      </p:sp>
      <p:sp>
        <p:nvSpPr>
          <p:cNvPr id="7" name="Google Shape;1534;p33">
            <a:extLst>
              <a:ext uri="{FF2B5EF4-FFF2-40B4-BE49-F238E27FC236}">
                <a16:creationId xmlns:a16="http://schemas.microsoft.com/office/drawing/2014/main" id="{B6EB0A6C-EEC4-E07A-DDAF-C3E842809AC0}"/>
              </a:ext>
            </a:extLst>
          </p:cNvPr>
          <p:cNvSpPr txBox="1">
            <a:spLocks/>
          </p:cNvSpPr>
          <p:nvPr/>
        </p:nvSpPr>
        <p:spPr>
          <a:xfrm>
            <a:off x="3213100" y="679856"/>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sz="1867"/>
          </a:p>
        </p:txBody>
      </p:sp>
      <p:sp>
        <p:nvSpPr>
          <p:cNvPr id="8" name="Google Shape;1508;p31">
            <a:extLst>
              <a:ext uri="{FF2B5EF4-FFF2-40B4-BE49-F238E27FC236}">
                <a16:creationId xmlns:a16="http://schemas.microsoft.com/office/drawing/2014/main" id="{4A77BBE1-76CE-04F3-69EA-C90963625D9D}"/>
              </a:ext>
            </a:extLst>
          </p:cNvPr>
          <p:cNvSpPr txBox="1">
            <a:spLocks/>
          </p:cNvSpPr>
          <p:nvPr/>
        </p:nvSpPr>
        <p:spPr>
          <a:xfrm>
            <a:off x="1752022" y="262243"/>
            <a:ext cx="10188397"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2400" u="sng" dirty="0" err="1">
                <a:solidFill>
                  <a:schemeClr val="dk1"/>
                </a:solidFill>
                <a:latin typeface="Aldrich"/>
                <a:sym typeface="Aldrich"/>
              </a:rPr>
              <a:t>Subpremise</a:t>
            </a:r>
            <a:r>
              <a:rPr lang="es-419" sz="2400" u="sng" dirty="0">
                <a:solidFill>
                  <a:schemeClr val="dk1"/>
                </a:solidFill>
                <a:latin typeface="Aldrich"/>
                <a:sym typeface="Aldrich"/>
              </a:rPr>
              <a:t>:</a:t>
            </a:r>
            <a:r>
              <a:rPr lang="es-419" sz="2400" dirty="0">
                <a:solidFill>
                  <a:schemeClr val="dk1"/>
                </a:solidFill>
                <a:latin typeface="Aldrich"/>
                <a:sym typeface="Aldrich"/>
              </a:rPr>
              <a:t> </a:t>
            </a:r>
            <a:r>
              <a:rPr lang="es-419" sz="2400" dirty="0" err="1">
                <a:solidFill>
                  <a:schemeClr val="dk1"/>
                </a:solidFill>
                <a:latin typeface="Aldrich"/>
                <a:sym typeface="Aldrich"/>
              </a:rPr>
              <a:t>Superintelligent</a:t>
            </a:r>
            <a:r>
              <a:rPr lang="es-419" sz="2400" dirty="0">
                <a:solidFill>
                  <a:schemeClr val="dk1"/>
                </a:solidFill>
                <a:latin typeface="Aldrich"/>
                <a:sym typeface="Aldrich"/>
              </a:rPr>
              <a:t> AI can </a:t>
            </a:r>
            <a:r>
              <a:rPr lang="es-419" sz="2400" dirty="0" err="1">
                <a:solidFill>
                  <a:schemeClr val="dk1"/>
                </a:solidFill>
                <a:latin typeface="Aldrich"/>
                <a:sym typeface="Aldrich"/>
              </a:rPr>
              <a:t>pursue</a:t>
            </a:r>
            <a:r>
              <a:rPr lang="es-419" sz="2400" dirty="0">
                <a:solidFill>
                  <a:schemeClr val="dk1"/>
                </a:solidFill>
                <a:latin typeface="Aldrich"/>
                <a:sym typeface="Aldrich"/>
              </a:rPr>
              <a:t> (</a:t>
            </a:r>
            <a:r>
              <a:rPr lang="es-419" sz="2400" dirty="0" err="1">
                <a:solidFill>
                  <a:schemeClr val="dk1"/>
                </a:solidFill>
                <a:latin typeface="Aldrich"/>
                <a:sym typeface="Aldrich"/>
              </a:rPr>
              <a:t>own</a:t>
            </a:r>
            <a:r>
              <a:rPr lang="es-419" sz="2400" dirty="0">
                <a:solidFill>
                  <a:schemeClr val="dk1"/>
                </a:solidFill>
                <a:latin typeface="Aldrich"/>
                <a:sym typeface="Aldrich"/>
              </a:rPr>
              <a:t>) </a:t>
            </a:r>
            <a:r>
              <a:rPr lang="es-419" sz="2400" dirty="0" err="1">
                <a:solidFill>
                  <a:schemeClr val="dk1"/>
                </a:solidFill>
                <a:latin typeface="Aldrich"/>
                <a:sym typeface="Aldrich"/>
              </a:rPr>
              <a:t>goals</a:t>
            </a:r>
            <a:r>
              <a:rPr lang="es-419" sz="2400" dirty="0">
                <a:solidFill>
                  <a:schemeClr val="dk1"/>
                </a:solidFill>
                <a:latin typeface="Aldrich"/>
                <a:sym typeface="Aldrich"/>
              </a:rPr>
              <a:t> </a:t>
            </a:r>
            <a:r>
              <a:rPr lang="es-419" sz="2400" dirty="0" err="1">
                <a:solidFill>
                  <a:schemeClr val="dk1"/>
                </a:solidFill>
                <a:latin typeface="Aldrich"/>
                <a:sym typeface="Aldrich"/>
              </a:rPr>
              <a:t>regardless</a:t>
            </a:r>
            <a:r>
              <a:rPr lang="es-419" sz="2400" dirty="0">
                <a:solidFill>
                  <a:schemeClr val="dk1"/>
                </a:solidFill>
                <a:latin typeface="Aldrich"/>
                <a:sym typeface="Aldrich"/>
              </a:rPr>
              <a:t> </a:t>
            </a:r>
            <a:r>
              <a:rPr lang="es-419" sz="2400" dirty="0" err="1">
                <a:solidFill>
                  <a:schemeClr val="dk1"/>
                </a:solidFill>
                <a:latin typeface="Aldrich"/>
                <a:sym typeface="Aldrich"/>
              </a:rPr>
              <a:t>of</a:t>
            </a:r>
            <a:r>
              <a:rPr lang="es-419" sz="2400" dirty="0">
                <a:solidFill>
                  <a:schemeClr val="dk1"/>
                </a:solidFill>
                <a:latin typeface="Aldrich"/>
                <a:sym typeface="Aldrich"/>
              </a:rPr>
              <a:t> </a:t>
            </a:r>
            <a:r>
              <a:rPr lang="es-419" sz="2400" dirty="0" err="1">
                <a:solidFill>
                  <a:schemeClr val="dk1"/>
                </a:solidFill>
                <a:latin typeface="Aldrich"/>
                <a:sym typeface="Aldrich"/>
              </a:rPr>
              <a:t>its</a:t>
            </a:r>
            <a:r>
              <a:rPr lang="es-419" sz="2400" dirty="0">
                <a:solidFill>
                  <a:schemeClr val="dk1"/>
                </a:solidFill>
                <a:latin typeface="Aldrich"/>
                <a:sym typeface="Aldrich"/>
              </a:rPr>
              <a:t> </a:t>
            </a:r>
            <a:r>
              <a:rPr lang="es-419" sz="2400" dirty="0" err="1">
                <a:solidFill>
                  <a:schemeClr val="dk1"/>
                </a:solidFill>
                <a:latin typeface="Aldrich"/>
                <a:sym typeface="Aldrich"/>
              </a:rPr>
              <a:t>intelligence</a:t>
            </a:r>
            <a:r>
              <a:rPr lang="es-419" sz="2400" dirty="0">
                <a:solidFill>
                  <a:schemeClr val="dk1"/>
                </a:solidFill>
                <a:latin typeface="Aldrich"/>
                <a:sym typeface="Aldrich"/>
              </a:rPr>
              <a:t>.</a:t>
            </a:r>
          </a:p>
        </p:txBody>
      </p:sp>
      <p:sp>
        <p:nvSpPr>
          <p:cNvPr id="10" name="Google Shape;1702;p45">
            <a:extLst>
              <a:ext uri="{FF2B5EF4-FFF2-40B4-BE49-F238E27FC236}">
                <a16:creationId xmlns:a16="http://schemas.microsoft.com/office/drawing/2014/main" id="{8DFD1C13-1901-263E-9333-9B3C845C7049}"/>
              </a:ext>
            </a:extLst>
          </p:cNvPr>
          <p:cNvSpPr txBox="1">
            <a:spLocks/>
          </p:cNvSpPr>
          <p:nvPr/>
        </p:nvSpPr>
        <p:spPr>
          <a:xfrm>
            <a:off x="107980" y="1234609"/>
            <a:ext cx="5270473" cy="5110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203195" indent="0">
              <a:buSzPct val="120000"/>
              <a:buNone/>
            </a:pPr>
            <a:r>
              <a:rPr lang="en-US" sz="2400" u="sng" dirty="0">
                <a:solidFill>
                  <a:schemeClr val="tx2"/>
                </a:solidFill>
                <a:ea typeface="+mn-lt"/>
                <a:cs typeface="+mn-lt"/>
              </a:rPr>
              <a:t>Orthogonality Thesis:</a:t>
            </a:r>
          </a:p>
          <a:p>
            <a:pPr marL="584185" indent="-380990">
              <a:buSzPct val="120000"/>
              <a:buFont typeface="Wingdings" panose="05000000000000000000" pitchFamily="2" charset="2"/>
              <a:buChar char="§"/>
            </a:pPr>
            <a:r>
              <a:rPr lang="en-US" sz="2000" dirty="0">
                <a:solidFill>
                  <a:schemeClr val="tx2"/>
                </a:solidFill>
                <a:ea typeface="+mn-lt"/>
                <a:cs typeface="+mn-lt"/>
              </a:rPr>
              <a:t>Argues that intelligence and intentions are independent</a:t>
            </a:r>
          </a:p>
          <a:p>
            <a:pPr marL="584185" indent="-380990">
              <a:buSzPct val="120000"/>
              <a:buFont typeface="Wingdings" panose="05000000000000000000" pitchFamily="2" charset="2"/>
              <a:buChar char="§"/>
            </a:pPr>
            <a:r>
              <a:rPr lang="en-US" sz="2000" dirty="0">
                <a:solidFill>
                  <a:schemeClr val="tx2"/>
                </a:solidFill>
                <a:ea typeface="+mn-lt"/>
                <a:cs typeface="+mn-lt"/>
              </a:rPr>
              <a:t>This means ASI could pursue any goal, regardless of ethical implications</a:t>
            </a:r>
          </a:p>
          <a:p>
            <a:pPr marL="584185" indent="-380990">
              <a:buSzPct val="120000"/>
              <a:buFont typeface="Wingdings" panose="05000000000000000000" pitchFamily="2" charset="2"/>
              <a:buChar char="§"/>
            </a:pPr>
            <a:r>
              <a:rPr lang="en-US" sz="2000" dirty="0">
                <a:solidFill>
                  <a:schemeClr val="tx2"/>
                </a:solidFill>
                <a:ea typeface="+mn-lt"/>
                <a:cs typeface="+mn-lt"/>
              </a:rPr>
              <a:t>EG: Chess computer focused solely on winning, even if the strategies can be harmful to others outside the game.</a:t>
            </a:r>
          </a:p>
          <a:p>
            <a:pPr marL="584185" indent="-380990">
              <a:buSzPct val="120000"/>
              <a:buFont typeface="Wingdings" panose="05000000000000000000" pitchFamily="2" charset="2"/>
              <a:buChar char="§"/>
            </a:pPr>
            <a:r>
              <a:rPr lang="en-US" sz="2000" dirty="0">
                <a:solidFill>
                  <a:schemeClr val="tx2"/>
                </a:solidFill>
                <a:ea typeface="+mn-lt"/>
                <a:cs typeface="+mn-lt"/>
              </a:rPr>
              <a:t>Highlights the risk that ASI, despite being harmless at first, could develop sub-goals that conflict with human values and potentially causing harm. </a:t>
            </a:r>
          </a:p>
        </p:txBody>
      </p:sp>
      <p:pic>
        <p:nvPicPr>
          <p:cNvPr id="15" name="Picture 14">
            <a:extLst>
              <a:ext uri="{FF2B5EF4-FFF2-40B4-BE49-F238E27FC236}">
                <a16:creationId xmlns:a16="http://schemas.microsoft.com/office/drawing/2014/main" id="{BF1B4D6E-E267-9047-5F73-A32D29DDA293}"/>
              </a:ext>
            </a:extLst>
          </p:cNvPr>
          <p:cNvPicPr>
            <a:picLocks noChangeAspect="1"/>
          </p:cNvPicPr>
          <p:nvPr/>
        </p:nvPicPr>
        <p:blipFill>
          <a:blip r:embed="rId3"/>
          <a:stretch>
            <a:fillRect/>
          </a:stretch>
        </p:blipFill>
        <p:spPr>
          <a:xfrm>
            <a:off x="5365752" y="908644"/>
            <a:ext cx="6420413" cy="2561305"/>
          </a:xfrm>
          <a:prstGeom prst="rect">
            <a:avLst/>
          </a:prstGeom>
        </p:spPr>
      </p:pic>
      <p:pic>
        <p:nvPicPr>
          <p:cNvPr id="18" name="Picture 17">
            <a:extLst>
              <a:ext uri="{FF2B5EF4-FFF2-40B4-BE49-F238E27FC236}">
                <a16:creationId xmlns:a16="http://schemas.microsoft.com/office/drawing/2014/main" id="{F920C929-6026-D78C-7D06-5AA97FB12D47}"/>
              </a:ext>
            </a:extLst>
          </p:cNvPr>
          <p:cNvPicPr>
            <a:picLocks noChangeAspect="1"/>
          </p:cNvPicPr>
          <p:nvPr/>
        </p:nvPicPr>
        <p:blipFill>
          <a:blip r:embed="rId4"/>
          <a:srcRect l="3609"/>
          <a:stretch/>
        </p:blipFill>
        <p:spPr>
          <a:xfrm>
            <a:off x="5365752" y="3517261"/>
            <a:ext cx="6574667" cy="2432096"/>
          </a:xfrm>
          <a:prstGeom prst="rect">
            <a:avLst/>
          </a:prstGeom>
        </p:spPr>
      </p:pic>
    </p:spTree>
    <p:extLst>
      <p:ext uri="{BB962C8B-B14F-4D97-AF65-F5344CB8AC3E}">
        <p14:creationId xmlns:p14="http://schemas.microsoft.com/office/powerpoint/2010/main" val="4021358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9677E6F2-E26A-72B7-C999-9D9B856C41E3}"/>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E2308328-35AF-DC13-DF91-35CDBBA8AE50}"/>
              </a:ext>
            </a:extLst>
          </p:cNvPr>
          <p:cNvSpPr txBox="1">
            <a:spLocks noGrp="1"/>
          </p:cNvSpPr>
          <p:nvPr>
            <p:ph type="title"/>
          </p:nvPr>
        </p:nvSpPr>
        <p:spPr>
          <a:xfrm>
            <a:off x="1510697" y="2130371"/>
            <a:ext cx="5019200" cy="1829200"/>
          </a:xfrm>
          <a:prstGeom prst="rect">
            <a:avLst/>
          </a:prstGeom>
        </p:spPr>
        <p:txBody>
          <a:bodyPr spcFirstLastPara="1" vert="horz" wrap="square" lIns="121900" tIns="121900" rIns="121900" bIns="121900" rtlCol="0" anchor="t" anchorCtr="0">
            <a:noAutofit/>
          </a:bodyPr>
          <a:lstStyle/>
          <a:p>
            <a:r>
              <a:rPr lang="es-419" sz="3200"/>
              <a:t>AI can </a:t>
            </a:r>
            <a:r>
              <a:rPr lang="es-419" sz="3200" err="1"/>
              <a:t>become</a:t>
            </a:r>
            <a:r>
              <a:rPr lang="es-419" sz="3200"/>
              <a:t> </a:t>
            </a:r>
            <a:r>
              <a:rPr lang="es-419" sz="3200" err="1"/>
              <a:t>misaligned</a:t>
            </a:r>
            <a:r>
              <a:rPr lang="es-419" sz="3200"/>
              <a:t> </a:t>
            </a:r>
            <a:r>
              <a:rPr lang="es-419" sz="3200" err="1"/>
              <a:t>with</a:t>
            </a:r>
            <a:r>
              <a:rPr lang="es-419" sz="3200"/>
              <a:t> human </a:t>
            </a:r>
            <a:r>
              <a:rPr lang="es-419" sz="3200" err="1"/>
              <a:t>goals</a:t>
            </a:r>
            <a:r>
              <a:rPr lang="es-419" sz="3200"/>
              <a:t> and </a:t>
            </a:r>
            <a:r>
              <a:rPr lang="es-419" sz="3200" err="1"/>
              <a:t>values</a:t>
            </a:r>
            <a:r>
              <a:rPr lang="es-419" sz="3200"/>
              <a:t> </a:t>
            </a:r>
            <a:r>
              <a:rPr lang="es-419" sz="3200" err="1"/>
              <a:t>due</a:t>
            </a:r>
            <a:r>
              <a:rPr lang="es-419" sz="3200"/>
              <a:t> </a:t>
            </a:r>
            <a:r>
              <a:rPr lang="es-419" sz="3200" err="1"/>
              <a:t>to</a:t>
            </a:r>
            <a:r>
              <a:rPr lang="es-419" sz="3200"/>
              <a:t> </a:t>
            </a:r>
            <a:r>
              <a:rPr lang="es-419" sz="3200" err="1"/>
              <a:t>flawed</a:t>
            </a:r>
            <a:r>
              <a:rPr lang="es-419" sz="3200"/>
              <a:t> </a:t>
            </a:r>
            <a:r>
              <a:rPr lang="es-419" sz="3200" err="1"/>
              <a:t>design</a:t>
            </a:r>
            <a:r>
              <a:rPr lang="es-419" sz="3200"/>
              <a:t>, </a:t>
            </a:r>
            <a:r>
              <a:rPr lang="es-419" sz="3200" err="1"/>
              <a:t>inadequate</a:t>
            </a:r>
            <a:r>
              <a:rPr lang="es-419" sz="3200"/>
              <a:t> training data, </a:t>
            </a:r>
            <a:r>
              <a:rPr lang="es-419" sz="3200" err="1"/>
              <a:t>or</a:t>
            </a:r>
            <a:r>
              <a:rPr lang="es-419" sz="3200"/>
              <a:t> </a:t>
            </a:r>
            <a:r>
              <a:rPr lang="es-419" sz="3200" err="1"/>
              <a:t>the</a:t>
            </a:r>
            <a:r>
              <a:rPr lang="es-419" sz="3200"/>
              <a:t> </a:t>
            </a:r>
            <a:r>
              <a:rPr lang="es-419" sz="3200" err="1"/>
              <a:t>pursuit</a:t>
            </a:r>
            <a:r>
              <a:rPr lang="es-419" sz="3200"/>
              <a:t> </a:t>
            </a:r>
            <a:r>
              <a:rPr lang="es-419" sz="3200" err="1"/>
              <a:t>of</a:t>
            </a:r>
            <a:r>
              <a:rPr lang="es-419" sz="3200"/>
              <a:t> </a:t>
            </a:r>
            <a:r>
              <a:rPr lang="es-419" sz="3200" err="1"/>
              <a:t>independant</a:t>
            </a:r>
            <a:r>
              <a:rPr lang="es-419" sz="3200"/>
              <a:t> </a:t>
            </a:r>
            <a:r>
              <a:rPr lang="es-419" sz="3200" err="1"/>
              <a:t>objectives</a:t>
            </a:r>
            <a:r>
              <a:rPr lang="es-419" sz="3200"/>
              <a:t>.</a:t>
            </a:r>
            <a:endParaRPr sz="3200"/>
          </a:p>
        </p:txBody>
      </p:sp>
      <p:sp>
        <p:nvSpPr>
          <p:cNvPr id="1534" name="Google Shape;1534;p33">
            <a:extLst>
              <a:ext uri="{FF2B5EF4-FFF2-40B4-BE49-F238E27FC236}">
                <a16:creationId xmlns:a16="http://schemas.microsoft.com/office/drawing/2014/main" id="{DF29615B-2F26-7AFF-278F-4B8C4084CBE4}"/>
              </a:ext>
            </a:extLst>
          </p:cNvPr>
          <p:cNvSpPr txBox="1">
            <a:spLocks noGrp="1"/>
          </p:cNvSpPr>
          <p:nvPr>
            <p:ph type="title" idx="2"/>
          </p:nvPr>
        </p:nvSpPr>
        <p:spPr>
          <a:xfrm>
            <a:off x="3300297" y="544837"/>
            <a:ext cx="1440000" cy="1334800"/>
          </a:xfrm>
          <a:prstGeom prst="rect">
            <a:avLst/>
          </a:prstGeom>
        </p:spPr>
        <p:txBody>
          <a:bodyPr spcFirstLastPara="1" vert="horz" wrap="square" lIns="121900" tIns="121900" rIns="121900" bIns="121900" rtlCol="0" anchor="b" anchorCtr="0">
            <a:noAutofit/>
          </a:bodyPr>
          <a:lstStyle/>
          <a:p>
            <a:r>
              <a:rPr lang="es-419"/>
              <a:t>01</a:t>
            </a:r>
            <a:endParaRPr/>
          </a:p>
        </p:txBody>
      </p:sp>
      <p:grpSp>
        <p:nvGrpSpPr>
          <p:cNvPr id="1536" name="Google Shape;1536;p33">
            <a:extLst>
              <a:ext uri="{FF2B5EF4-FFF2-40B4-BE49-F238E27FC236}">
                <a16:creationId xmlns:a16="http://schemas.microsoft.com/office/drawing/2014/main" id="{14FCECD8-A6EF-0DF2-DE5C-9408D6BD3C7B}"/>
              </a:ext>
            </a:extLst>
          </p:cNvPr>
          <p:cNvGrpSpPr/>
          <p:nvPr/>
        </p:nvGrpSpPr>
        <p:grpSpPr>
          <a:xfrm>
            <a:off x="-2067492" y="4808272"/>
            <a:ext cx="4370603" cy="2049729"/>
            <a:chOff x="-1312494" y="3529769"/>
            <a:chExt cx="3277952" cy="1537297"/>
          </a:xfrm>
        </p:grpSpPr>
        <p:grpSp>
          <p:nvGrpSpPr>
            <p:cNvPr id="1537" name="Google Shape;1537;p33">
              <a:extLst>
                <a:ext uri="{FF2B5EF4-FFF2-40B4-BE49-F238E27FC236}">
                  <a16:creationId xmlns:a16="http://schemas.microsoft.com/office/drawing/2014/main" id="{F723B4E7-779E-663F-870D-9E4F8DCF3868}"/>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9C74613D-B49C-4910-3877-A7C6157DB985}"/>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9" name="Google Shape;1539;p33">
                <a:extLst>
                  <a:ext uri="{FF2B5EF4-FFF2-40B4-BE49-F238E27FC236}">
                    <a16:creationId xmlns:a16="http://schemas.microsoft.com/office/drawing/2014/main" id="{0057DF30-238D-F894-941F-7745FB013250}"/>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0" name="Google Shape;1540;p33">
                <a:extLst>
                  <a:ext uri="{FF2B5EF4-FFF2-40B4-BE49-F238E27FC236}">
                    <a16:creationId xmlns:a16="http://schemas.microsoft.com/office/drawing/2014/main" id="{ADF6FFA2-382C-DF5F-5B4C-F85E3E711494}"/>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1" name="Google Shape;1541;p33">
                <a:extLst>
                  <a:ext uri="{FF2B5EF4-FFF2-40B4-BE49-F238E27FC236}">
                    <a16:creationId xmlns:a16="http://schemas.microsoft.com/office/drawing/2014/main" id="{0D75A3C1-4777-CAFE-0334-D8F83459B00A}"/>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2" name="Google Shape;1542;p33">
                <a:extLst>
                  <a:ext uri="{FF2B5EF4-FFF2-40B4-BE49-F238E27FC236}">
                    <a16:creationId xmlns:a16="http://schemas.microsoft.com/office/drawing/2014/main" id="{FC7CDC39-C93D-F83C-A2AF-84A0EE2637C7}"/>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3" name="Google Shape;1543;p33">
                <a:extLst>
                  <a:ext uri="{FF2B5EF4-FFF2-40B4-BE49-F238E27FC236}">
                    <a16:creationId xmlns:a16="http://schemas.microsoft.com/office/drawing/2014/main" id="{4D0BBAC6-BC60-FA28-1202-0182EE95CE89}"/>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4" name="Google Shape;1544;p33">
                <a:extLst>
                  <a:ext uri="{FF2B5EF4-FFF2-40B4-BE49-F238E27FC236}">
                    <a16:creationId xmlns:a16="http://schemas.microsoft.com/office/drawing/2014/main" id="{3CEDF750-3CEF-9780-19A1-F17E6B56A2A4}"/>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5" name="Google Shape;1545;p33">
                <a:extLst>
                  <a:ext uri="{FF2B5EF4-FFF2-40B4-BE49-F238E27FC236}">
                    <a16:creationId xmlns:a16="http://schemas.microsoft.com/office/drawing/2014/main" id="{AE58186F-5CE8-DB82-0298-81DB52CF8939}"/>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6" name="Google Shape;1546;p33">
                <a:extLst>
                  <a:ext uri="{FF2B5EF4-FFF2-40B4-BE49-F238E27FC236}">
                    <a16:creationId xmlns:a16="http://schemas.microsoft.com/office/drawing/2014/main" id="{9E74434B-8206-433D-2DE5-BA0A8DBBD164}"/>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7" name="Google Shape;1547;p33">
                <a:extLst>
                  <a:ext uri="{FF2B5EF4-FFF2-40B4-BE49-F238E27FC236}">
                    <a16:creationId xmlns:a16="http://schemas.microsoft.com/office/drawing/2014/main" id="{EDE4BCD5-F3EE-2337-6A3E-0114D8265C6A}"/>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8" name="Google Shape;1548;p33">
                <a:extLst>
                  <a:ext uri="{FF2B5EF4-FFF2-40B4-BE49-F238E27FC236}">
                    <a16:creationId xmlns:a16="http://schemas.microsoft.com/office/drawing/2014/main" id="{97DDB32F-BACF-4F37-F781-AB3E46591571}"/>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9" name="Google Shape;1549;p33">
                <a:extLst>
                  <a:ext uri="{FF2B5EF4-FFF2-40B4-BE49-F238E27FC236}">
                    <a16:creationId xmlns:a16="http://schemas.microsoft.com/office/drawing/2014/main" id="{8149A577-FAAE-589D-9B6F-D0A8F62C5B45}"/>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0" name="Google Shape;1550;p33">
                <a:extLst>
                  <a:ext uri="{FF2B5EF4-FFF2-40B4-BE49-F238E27FC236}">
                    <a16:creationId xmlns:a16="http://schemas.microsoft.com/office/drawing/2014/main" id="{FBAFFC45-B952-E6E6-DED6-DD8EA17CAA0D}"/>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1" name="Google Shape;1551;p33">
                <a:extLst>
                  <a:ext uri="{FF2B5EF4-FFF2-40B4-BE49-F238E27FC236}">
                    <a16:creationId xmlns:a16="http://schemas.microsoft.com/office/drawing/2014/main" id="{67ED2023-3293-C063-EDB9-62F3CEC83A73}"/>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2" name="Google Shape;1552;p33">
                <a:extLst>
                  <a:ext uri="{FF2B5EF4-FFF2-40B4-BE49-F238E27FC236}">
                    <a16:creationId xmlns:a16="http://schemas.microsoft.com/office/drawing/2014/main" id="{546E540F-5CB0-D33B-FBA5-9BCD3D4D6ECA}"/>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3" name="Google Shape;1553;p33">
                <a:extLst>
                  <a:ext uri="{FF2B5EF4-FFF2-40B4-BE49-F238E27FC236}">
                    <a16:creationId xmlns:a16="http://schemas.microsoft.com/office/drawing/2014/main" id="{9CBE31FD-9079-2D4B-7FCA-5719361C524D}"/>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4" name="Google Shape;1554;p33">
                <a:extLst>
                  <a:ext uri="{FF2B5EF4-FFF2-40B4-BE49-F238E27FC236}">
                    <a16:creationId xmlns:a16="http://schemas.microsoft.com/office/drawing/2014/main" id="{A0B352C3-D102-A1B2-78E1-EF58EC30FD6C}"/>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5" name="Google Shape;1555;p33">
                <a:extLst>
                  <a:ext uri="{FF2B5EF4-FFF2-40B4-BE49-F238E27FC236}">
                    <a16:creationId xmlns:a16="http://schemas.microsoft.com/office/drawing/2014/main" id="{16DE5A4D-89AE-22C7-B289-8DC321F566CA}"/>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6" name="Google Shape;1556;p33">
                <a:extLst>
                  <a:ext uri="{FF2B5EF4-FFF2-40B4-BE49-F238E27FC236}">
                    <a16:creationId xmlns:a16="http://schemas.microsoft.com/office/drawing/2014/main" id="{94CA1ACD-8510-33AB-E3CE-E9533B69DC63}"/>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7" name="Google Shape;1557;p33">
                <a:extLst>
                  <a:ext uri="{FF2B5EF4-FFF2-40B4-BE49-F238E27FC236}">
                    <a16:creationId xmlns:a16="http://schemas.microsoft.com/office/drawing/2014/main" id="{A38F8628-0C55-345C-E67C-0D5DFF6FFBAD}"/>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8" name="Google Shape;1558;p33">
                <a:extLst>
                  <a:ext uri="{FF2B5EF4-FFF2-40B4-BE49-F238E27FC236}">
                    <a16:creationId xmlns:a16="http://schemas.microsoft.com/office/drawing/2014/main" id="{4CE5B7C3-66DD-D2A6-9516-850E92C70078}"/>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59" name="Google Shape;1559;p33">
              <a:extLst>
                <a:ext uri="{FF2B5EF4-FFF2-40B4-BE49-F238E27FC236}">
                  <a16:creationId xmlns:a16="http://schemas.microsoft.com/office/drawing/2014/main" id="{0EEDF2D7-3736-F23F-1414-89BF873B810B}"/>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sp>
          <p:nvSpPr>
            <p:cNvPr id="1560" name="Google Shape;1560;p33">
              <a:extLst>
                <a:ext uri="{FF2B5EF4-FFF2-40B4-BE49-F238E27FC236}">
                  <a16:creationId xmlns:a16="http://schemas.microsoft.com/office/drawing/2014/main" id="{600EBFB9-F875-2777-9140-A512186BF8FD}"/>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ECB608F3-E158-7A3B-4216-D91210819ECF}"/>
              </a:ext>
            </a:extLst>
          </p:cNvPr>
          <p:cNvCxnSpPr/>
          <p:nvPr/>
        </p:nvCxnSpPr>
        <p:spPr>
          <a:xfrm>
            <a:off x="1852897" y="2026496"/>
            <a:ext cx="4334800" cy="0"/>
          </a:xfrm>
          <a:prstGeom prst="straightConnector1">
            <a:avLst/>
          </a:prstGeom>
          <a:noFill/>
          <a:ln w="19050" cap="flat" cmpd="sng">
            <a:solidFill>
              <a:schemeClr val="dk1"/>
            </a:solidFill>
            <a:prstDash val="solid"/>
            <a:round/>
            <a:headEnd type="oval" w="med" len="med"/>
            <a:tailEnd type="oval" w="med" len="med"/>
          </a:ln>
        </p:spPr>
      </p:cxnSp>
      <p:sp>
        <p:nvSpPr>
          <p:cNvPr id="16" name="Google Shape;1508;p31">
            <a:extLst>
              <a:ext uri="{FF2B5EF4-FFF2-40B4-BE49-F238E27FC236}">
                <a16:creationId xmlns:a16="http://schemas.microsoft.com/office/drawing/2014/main" id="{74F14346-3D99-9902-35EF-91B92DC109BB}"/>
              </a:ext>
            </a:extLst>
          </p:cNvPr>
          <p:cNvSpPr txBox="1">
            <a:spLocks/>
          </p:cNvSpPr>
          <p:nvPr/>
        </p:nvSpPr>
        <p:spPr>
          <a:xfrm>
            <a:off x="8391902" y="802916"/>
            <a:ext cx="2780789" cy="6464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b="1" u="sng">
                <a:solidFill>
                  <a:schemeClr val="dk1"/>
                </a:solidFill>
                <a:latin typeface="Aldrich"/>
                <a:sym typeface="Aldrich"/>
              </a:rPr>
              <a:t>AI </a:t>
            </a:r>
            <a:r>
              <a:rPr lang="es-419" sz="2400" b="1" u="sng" err="1">
                <a:solidFill>
                  <a:schemeClr val="dk1"/>
                </a:solidFill>
                <a:latin typeface="Aldrich"/>
                <a:sym typeface="Aldrich"/>
              </a:rPr>
              <a:t>Misalignment</a:t>
            </a:r>
            <a:endParaRPr lang="es-419" sz="2400" b="1" u="sng">
              <a:solidFill>
                <a:schemeClr val="dk1"/>
              </a:solidFill>
              <a:latin typeface="Aldrich"/>
              <a:sym typeface="Aldrich"/>
            </a:endParaRPr>
          </a:p>
        </p:txBody>
      </p:sp>
      <p:sp>
        <p:nvSpPr>
          <p:cNvPr id="17" name="Google Shape;1508;p31">
            <a:extLst>
              <a:ext uri="{FF2B5EF4-FFF2-40B4-BE49-F238E27FC236}">
                <a16:creationId xmlns:a16="http://schemas.microsoft.com/office/drawing/2014/main" id="{7716FA2B-D898-BD15-A45B-C031361CF41E}"/>
              </a:ext>
            </a:extLst>
          </p:cNvPr>
          <p:cNvSpPr txBox="1">
            <a:spLocks/>
          </p:cNvSpPr>
          <p:nvPr/>
        </p:nvSpPr>
        <p:spPr>
          <a:xfrm>
            <a:off x="8074669" y="1879637"/>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Harmful</a:t>
            </a:r>
            <a:r>
              <a:rPr lang="es-419" sz="2400">
                <a:solidFill>
                  <a:schemeClr val="dk1"/>
                </a:solidFill>
                <a:latin typeface="Aldrich"/>
                <a:sym typeface="Aldrich"/>
              </a:rPr>
              <a:t> Technologies</a:t>
            </a:r>
          </a:p>
          <a:p>
            <a:pPr algn="ctr"/>
            <a:endParaRPr lang="es-419" sz="2400">
              <a:solidFill>
                <a:schemeClr val="dk1"/>
              </a:solidFill>
              <a:latin typeface="Aldrich"/>
              <a:sym typeface="Aldrich"/>
            </a:endParaRPr>
          </a:p>
        </p:txBody>
      </p:sp>
      <p:sp>
        <p:nvSpPr>
          <p:cNvPr id="18" name="Google Shape;1508;p31">
            <a:extLst>
              <a:ext uri="{FF2B5EF4-FFF2-40B4-BE49-F238E27FC236}">
                <a16:creationId xmlns:a16="http://schemas.microsoft.com/office/drawing/2014/main" id="{632B7127-B776-0D82-BAE1-A1B45E8036EE}"/>
              </a:ext>
            </a:extLst>
          </p:cNvPr>
          <p:cNvSpPr txBox="1">
            <a:spLocks/>
          </p:cNvSpPr>
          <p:nvPr/>
        </p:nvSpPr>
        <p:spPr>
          <a:xfrm>
            <a:off x="8237996" y="3368588"/>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Seeking</a:t>
            </a:r>
            <a:r>
              <a:rPr lang="es-419" sz="2400">
                <a:solidFill>
                  <a:schemeClr val="dk1"/>
                </a:solidFill>
                <a:latin typeface="Aldrich"/>
                <a:sym typeface="Aldrich"/>
              </a:rPr>
              <a:t> </a:t>
            </a:r>
            <a:r>
              <a:rPr lang="es-419" sz="2400" err="1">
                <a:solidFill>
                  <a:schemeClr val="dk1"/>
                </a:solidFill>
                <a:latin typeface="Aldrich"/>
                <a:sym typeface="Aldrich"/>
              </a:rPr>
              <a:t>Power</a:t>
            </a:r>
            <a:endParaRPr lang="es-419" sz="2400">
              <a:solidFill>
                <a:schemeClr val="dk1"/>
              </a:solidFill>
              <a:latin typeface="Aldrich"/>
              <a:sym typeface="Aldrich"/>
            </a:endParaRPr>
          </a:p>
        </p:txBody>
      </p:sp>
      <p:sp>
        <p:nvSpPr>
          <p:cNvPr id="19" name="Google Shape;1508;p31">
            <a:extLst>
              <a:ext uri="{FF2B5EF4-FFF2-40B4-BE49-F238E27FC236}">
                <a16:creationId xmlns:a16="http://schemas.microsoft.com/office/drawing/2014/main" id="{81525F91-FAB4-3EAF-7E22-67ED861C156B}"/>
              </a:ext>
            </a:extLst>
          </p:cNvPr>
          <p:cNvSpPr txBox="1">
            <a:spLocks/>
          </p:cNvSpPr>
          <p:nvPr/>
        </p:nvSpPr>
        <p:spPr>
          <a:xfrm>
            <a:off x="8364996" y="444071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End</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t>
            </a:r>
            <a:r>
              <a:rPr lang="es-419" sz="2400" err="1">
                <a:solidFill>
                  <a:schemeClr val="dk1"/>
                </a:solidFill>
                <a:latin typeface="Aldrich"/>
                <a:sym typeface="Aldrich"/>
              </a:rPr>
              <a:t>Humanity</a:t>
            </a:r>
            <a:r>
              <a:rPr lang="es-419" sz="2400">
                <a:solidFill>
                  <a:schemeClr val="dk1"/>
                </a:solidFill>
                <a:latin typeface="Aldrich"/>
                <a:sym typeface="Aldrich"/>
              </a:rPr>
              <a:t>’</a:t>
            </a:r>
          </a:p>
        </p:txBody>
      </p:sp>
      <p:sp>
        <p:nvSpPr>
          <p:cNvPr id="20" name="Google Shape;1508;p31">
            <a:extLst>
              <a:ext uri="{FF2B5EF4-FFF2-40B4-BE49-F238E27FC236}">
                <a16:creationId xmlns:a16="http://schemas.microsoft.com/office/drawing/2014/main" id="{5C2EB2B2-3DB1-653A-27F6-560A31DEE6B2}"/>
              </a:ext>
            </a:extLst>
          </p:cNvPr>
          <p:cNvSpPr txBox="1">
            <a:spLocks/>
          </p:cNvSpPr>
          <p:nvPr/>
        </p:nvSpPr>
        <p:spPr>
          <a:xfrm>
            <a:off x="8237996" y="551940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Reckless</a:t>
            </a:r>
            <a:r>
              <a:rPr lang="es-419" sz="2400">
                <a:solidFill>
                  <a:schemeClr val="dk1"/>
                </a:solidFill>
                <a:latin typeface="Aldrich"/>
                <a:sym typeface="Aldrich"/>
              </a:rPr>
              <a:t> AI </a:t>
            </a:r>
            <a:r>
              <a:rPr lang="es-419" sz="2400" err="1">
                <a:solidFill>
                  <a:schemeClr val="dk1"/>
                </a:solidFill>
                <a:latin typeface="Aldrich"/>
                <a:sym typeface="Aldrich"/>
              </a:rPr>
              <a:t>Developement</a:t>
            </a:r>
            <a:endParaRPr lang="es-419" sz="2400">
              <a:solidFill>
                <a:schemeClr val="dk1"/>
              </a:solidFill>
              <a:latin typeface="Aldrich"/>
              <a:sym typeface="Aldrich"/>
            </a:endParaRPr>
          </a:p>
        </p:txBody>
      </p:sp>
      <p:sp>
        <p:nvSpPr>
          <p:cNvPr id="21" name="Google Shape;1509;p31">
            <a:extLst>
              <a:ext uri="{FF2B5EF4-FFF2-40B4-BE49-F238E27FC236}">
                <a16:creationId xmlns:a16="http://schemas.microsoft.com/office/drawing/2014/main" id="{7A499024-702A-B519-F10E-22CE54081C5E}"/>
              </a:ext>
            </a:extLst>
          </p:cNvPr>
          <p:cNvSpPr txBox="1">
            <a:spLocks/>
          </p:cNvSpPr>
          <p:nvPr/>
        </p:nvSpPr>
        <p:spPr>
          <a:xfrm>
            <a:off x="7289799" y="961436"/>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01</a:t>
            </a:r>
          </a:p>
        </p:txBody>
      </p:sp>
      <p:sp>
        <p:nvSpPr>
          <p:cNvPr id="23" name="Google Shape;1509;p31">
            <a:extLst>
              <a:ext uri="{FF2B5EF4-FFF2-40B4-BE49-F238E27FC236}">
                <a16:creationId xmlns:a16="http://schemas.microsoft.com/office/drawing/2014/main" id="{90E8DCCC-342C-693B-7EAF-E9920271DE8A}"/>
              </a:ext>
            </a:extLst>
          </p:cNvPr>
          <p:cNvSpPr txBox="1">
            <a:spLocks/>
          </p:cNvSpPr>
          <p:nvPr/>
        </p:nvSpPr>
        <p:spPr>
          <a:xfrm>
            <a:off x="7289798" y="2293932"/>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02</a:t>
            </a:r>
          </a:p>
        </p:txBody>
      </p:sp>
      <p:sp>
        <p:nvSpPr>
          <p:cNvPr id="24" name="Google Shape;1509;p31">
            <a:extLst>
              <a:ext uri="{FF2B5EF4-FFF2-40B4-BE49-F238E27FC236}">
                <a16:creationId xmlns:a16="http://schemas.microsoft.com/office/drawing/2014/main" id="{A6E05900-D78E-DAC9-7571-9BFDAD3D3C37}"/>
              </a:ext>
            </a:extLst>
          </p:cNvPr>
          <p:cNvSpPr txBox="1">
            <a:spLocks/>
          </p:cNvSpPr>
          <p:nvPr/>
        </p:nvSpPr>
        <p:spPr>
          <a:xfrm>
            <a:off x="7289797" y="3594469"/>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03</a:t>
            </a:r>
          </a:p>
        </p:txBody>
      </p:sp>
      <p:sp>
        <p:nvSpPr>
          <p:cNvPr id="25" name="Google Shape;1509;p31">
            <a:extLst>
              <a:ext uri="{FF2B5EF4-FFF2-40B4-BE49-F238E27FC236}">
                <a16:creationId xmlns:a16="http://schemas.microsoft.com/office/drawing/2014/main" id="{F556ABBB-3AE8-3517-8632-35D312A4A436}"/>
              </a:ext>
            </a:extLst>
          </p:cNvPr>
          <p:cNvSpPr txBox="1">
            <a:spLocks/>
          </p:cNvSpPr>
          <p:nvPr/>
        </p:nvSpPr>
        <p:spPr>
          <a:xfrm>
            <a:off x="7285061" y="4718501"/>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04</a:t>
            </a:r>
          </a:p>
        </p:txBody>
      </p:sp>
      <p:sp>
        <p:nvSpPr>
          <p:cNvPr id="26" name="Google Shape;1509;p31">
            <a:extLst>
              <a:ext uri="{FF2B5EF4-FFF2-40B4-BE49-F238E27FC236}">
                <a16:creationId xmlns:a16="http://schemas.microsoft.com/office/drawing/2014/main" id="{8E5DF5B2-1993-F99E-7975-9717DC7C00DB}"/>
              </a:ext>
            </a:extLst>
          </p:cNvPr>
          <p:cNvSpPr txBox="1">
            <a:spLocks/>
          </p:cNvSpPr>
          <p:nvPr/>
        </p:nvSpPr>
        <p:spPr>
          <a:xfrm>
            <a:off x="7285061" y="5847505"/>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05</a:t>
            </a:r>
          </a:p>
        </p:txBody>
      </p:sp>
      <p:cxnSp>
        <p:nvCxnSpPr>
          <p:cNvPr id="32" name="Connector: Elbow 31">
            <a:extLst>
              <a:ext uri="{FF2B5EF4-FFF2-40B4-BE49-F238E27FC236}">
                <a16:creationId xmlns:a16="http://schemas.microsoft.com/office/drawing/2014/main" id="{2C07E582-BA9D-33B8-2333-42DEA298D5FF}"/>
              </a:ext>
            </a:extLst>
          </p:cNvPr>
          <p:cNvCxnSpPr/>
          <p:nvPr/>
        </p:nvCxnSpPr>
        <p:spPr>
          <a:xfrm>
            <a:off x="6224013" y="1080501"/>
            <a:ext cx="1219200" cy="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906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F3B21729-47F6-1E47-1C66-10E23033769E}"/>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E1592A79-8110-451B-D015-06C0D33765BA}"/>
              </a:ext>
            </a:extLst>
          </p:cNvPr>
          <p:cNvSpPr txBox="1">
            <a:spLocks noGrp="1"/>
          </p:cNvSpPr>
          <p:nvPr>
            <p:ph type="title"/>
          </p:nvPr>
        </p:nvSpPr>
        <p:spPr>
          <a:xfrm>
            <a:off x="1510697" y="2130371"/>
            <a:ext cx="5019200" cy="1829200"/>
          </a:xfrm>
          <a:prstGeom prst="rect">
            <a:avLst/>
          </a:prstGeom>
        </p:spPr>
        <p:txBody>
          <a:bodyPr spcFirstLastPara="1" vert="horz" wrap="square" lIns="121900" tIns="121900" rIns="121900" bIns="121900" rtlCol="0" anchor="t" anchorCtr="0">
            <a:noAutofit/>
          </a:bodyPr>
          <a:lstStyle/>
          <a:p>
            <a:r>
              <a:rPr lang="es-419" sz="2667" dirty="0" err="1"/>
              <a:t>The</a:t>
            </a:r>
            <a:r>
              <a:rPr lang="es-419" sz="2667" dirty="0"/>
              <a:t> </a:t>
            </a:r>
            <a:r>
              <a:rPr lang="es-419" sz="2667" dirty="0" err="1"/>
              <a:t>misalignment</a:t>
            </a:r>
            <a:r>
              <a:rPr lang="es-419" sz="2667" dirty="0"/>
              <a:t> </a:t>
            </a:r>
            <a:r>
              <a:rPr lang="es-419" sz="2667" dirty="0" err="1"/>
              <a:t>of</a:t>
            </a:r>
            <a:r>
              <a:rPr lang="es-419" sz="2667" dirty="0"/>
              <a:t> AI </a:t>
            </a:r>
            <a:r>
              <a:rPr lang="es-419" sz="2667" dirty="0" err="1"/>
              <a:t>with</a:t>
            </a:r>
            <a:r>
              <a:rPr lang="es-419" sz="2667" dirty="0"/>
              <a:t> human </a:t>
            </a:r>
            <a:r>
              <a:rPr lang="es-419" sz="2667" dirty="0" err="1"/>
              <a:t>goals</a:t>
            </a:r>
            <a:r>
              <a:rPr lang="es-419" sz="2667" dirty="0"/>
              <a:t> and </a:t>
            </a:r>
            <a:r>
              <a:rPr lang="es-419" sz="2667" dirty="0" err="1"/>
              <a:t>values</a:t>
            </a:r>
            <a:r>
              <a:rPr lang="es-419" sz="2667" dirty="0"/>
              <a:t> </a:t>
            </a:r>
            <a:r>
              <a:rPr lang="es-419" sz="2667" dirty="0" err="1"/>
              <a:t>inevitably</a:t>
            </a:r>
            <a:r>
              <a:rPr lang="es-419" sz="2667" dirty="0"/>
              <a:t> </a:t>
            </a:r>
            <a:r>
              <a:rPr lang="es-419" sz="2667" dirty="0" err="1"/>
              <a:t>fosters</a:t>
            </a:r>
            <a:r>
              <a:rPr lang="es-419" sz="2667" dirty="0"/>
              <a:t> </a:t>
            </a:r>
            <a:r>
              <a:rPr lang="es-419" sz="2667" dirty="0" err="1"/>
              <a:t>the</a:t>
            </a:r>
            <a:r>
              <a:rPr lang="es-419" sz="2667" dirty="0"/>
              <a:t> </a:t>
            </a:r>
            <a:r>
              <a:rPr lang="es-419" sz="2667" dirty="0" err="1"/>
              <a:t>development</a:t>
            </a:r>
            <a:r>
              <a:rPr lang="es-419" sz="2667" dirty="0"/>
              <a:t> and use </a:t>
            </a:r>
            <a:r>
              <a:rPr lang="es-419" sz="2667" dirty="0" err="1"/>
              <a:t>of</a:t>
            </a:r>
            <a:r>
              <a:rPr lang="es-419" sz="2667" dirty="0"/>
              <a:t> </a:t>
            </a:r>
            <a:r>
              <a:rPr lang="es-419" sz="2667" dirty="0" err="1"/>
              <a:t>technologies</a:t>
            </a:r>
            <a:r>
              <a:rPr lang="es-419" sz="2667" dirty="0"/>
              <a:t> </a:t>
            </a:r>
            <a:r>
              <a:rPr lang="es-419" sz="2667" dirty="0" err="1"/>
              <a:t>capable</a:t>
            </a:r>
            <a:r>
              <a:rPr lang="es-419" sz="2667" dirty="0"/>
              <a:t> </a:t>
            </a:r>
            <a:r>
              <a:rPr lang="es-419" sz="2667" dirty="0" err="1"/>
              <a:t>of</a:t>
            </a:r>
            <a:r>
              <a:rPr lang="es-419" sz="2667" dirty="0"/>
              <a:t> </a:t>
            </a:r>
            <a:r>
              <a:rPr lang="es-419" sz="2667" dirty="0" err="1"/>
              <a:t>causing</a:t>
            </a:r>
            <a:r>
              <a:rPr lang="es-419" sz="2667" dirty="0"/>
              <a:t> </a:t>
            </a:r>
            <a:r>
              <a:rPr lang="es-419" sz="2667" dirty="0" err="1"/>
              <a:t>significant</a:t>
            </a:r>
            <a:r>
              <a:rPr lang="es-419" sz="2667" dirty="0"/>
              <a:t> </a:t>
            </a:r>
            <a:r>
              <a:rPr lang="es-419" sz="2667" dirty="0" err="1"/>
              <a:t>harm</a:t>
            </a:r>
            <a:r>
              <a:rPr lang="es-419" sz="2667" dirty="0"/>
              <a:t> </a:t>
            </a:r>
            <a:r>
              <a:rPr lang="es-419" sz="2667" dirty="0" err="1"/>
              <a:t>to</a:t>
            </a:r>
            <a:r>
              <a:rPr lang="es-419" sz="2667" dirty="0"/>
              <a:t> </a:t>
            </a:r>
            <a:r>
              <a:rPr lang="es-419" sz="2667" dirty="0" err="1"/>
              <a:t>achieve</a:t>
            </a:r>
            <a:r>
              <a:rPr lang="es-419" sz="2667" dirty="0"/>
              <a:t> </a:t>
            </a:r>
            <a:r>
              <a:rPr lang="es-419" sz="2667" dirty="0" err="1"/>
              <a:t>its</a:t>
            </a:r>
            <a:r>
              <a:rPr lang="es-419" sz="2667" dirty="0"/>
              <a:t> </a:t>
            </a:r>
            <a:r>
              <a:rPr lang="es-419" sz="2667" dirty="0" err="1"/>
              <a:t>intended</a:t>
            </a:r>
            <a:r>
              <a:rPr lang="es-419" sz="2667" dirty="0"/>
              <a:t> </a:t>
            </a:r>
            <a:r>
              <a:rPr lang="es-419" sz="2667" dirty="0" err="1"/>
              <a:t>goal</a:t>
            </a:r>
            <a:r>
              <a:rPr lang="es-419" sz="2667" dirty="0"/>
              <a:t>.</a:t>
            </a:r>
            <a:endParaRPr sz="2667" dirty="0"/>
          </a:p>
        </p:txBody>
      </p:sp>
      <p:sp>
        <p:nvSpPr>
          <p:cNvPr id="1534" name="Google Shape;1534;p33">
            <a:extLst>
              <a:ext uri="{FF2B5EF4-FFF2-40B4-BE49-F238E27FC236}">
                <a16:creationId xmlns:a16="http://schemas.microsoft.com/office/drawing/2014/main" id="{BC2B18B0-F288-7E0B-2582-16265F20BD00}"/>
              </a:ext>
            </a:extLst>
          </p:cNvPr>
          <p:cNvSpPr txBox="1">
            <a:spLocks noGrp="1"/>
          </p:cNvSpPr>
          <p:nvPr>
            <p:ph type="title" idx="2"/>
          </p:nvPr>
        </p:nvSpPr>
        <p:spPr>
          <a:xfrm>
            <a:off x="3213100" y="544837"/>
            <a:ext cx="1704997" cy="1334800"/>
          </a:xfrm>
          <a:prstGeom prst="rect">
            <a:avLst/>
          </a:prstGeom>
        </p:spPr>
        <p:txBody>
          <a:bodyPr spcFirstLastPara="1" vert="horz" wrap="square" lIns="121900" tIns="121900" rIns="121900" bIns="121900" rtlCol="0" anchor="b" anchorCtr="0">
            <a:noAutofit/>
          </a:bodyPr>
          <a:lstStyle/>
          <a:p>
            <a:r>
              <a:rPr lang="es-419"/>
              <a:t>02</a:t>
            </a:r>
            <a:endParaRPr/>
          </a:p>
        </p:txBody>
      </p:sp>
      <p:grpSp>
        <p:nvGrpSpPr>
          <p:cNvPr id="1536" name="Google Shape;1536;p33">
            <a:extLst>
              <a:ext uri="{FF2B5EF4-FFF2-40B4-BE49-F238E27FC236}">
                <a16:creationId xmlns:a16="http://schemas.microsoft.com/office/drawing/2014/main" id="{7E5FF02D-C364-4BD0-E5D0-4E8F7099FB08}"/>
              </a:ext>
            </a:extLst>
          </p:cNvPr>
          <p:cNvGrpSpPr/>
          <p:nvPr/>
        </p:nvGrpSpPr>
        <p:grpSpPr>
          <a:xfrm>
            <a:off x="-2067492" y="4808272"/>
            <a:ext cx="4370603" cy="2049729"/>
            <a:chOff x="-1312494" y="3529769"/>
            <a:chExt cx="3277952" cy="1537297"/>
          </a:xfrm>
        </p:grpSpPr>
        <p:grpSp>
          <p:nvGrpSpPr>
            <p:cNvPr id="1537" name="Google Shape;1537;p33">
              <a:extLst>
                <a:ext uri="{FF2B5EF4-FFF2-40B4-BE49-F238E27FC236}">
                  <a16:creationId xmlns:a16="http://schemas.microsoft.com/office/drawing/2014/main" id="{DBAD10DC-A86B-2910-8199-D9238E0672B5}"/>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0BC2D9FE-1972-0714-59D8-D47F117E0A56}"/>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9" name="Google Shape;1539;p33">
                <a:extLst>
                  <a:ext uri="{FF2B5EF4-FFF2-40B4-BE49-F238E27FC236}">
                    <a16:creationId xmlns:a16="http://schemas.microsoft.com/office/drawing/2014/main" id="{E39F7B9D-C61B-E5FF-5D16-493304A18CE2}"/>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0" name="Google Shape;1540;p33">
                <a:extLst>
                  <a:ext uri="{FF2B5EF4-FFF2-40B4-BE49-F238E27FC236}">
                    <a16:creationId xmlns:a16="http://schemas.microsoft.com/office/drawing/2014/main" id="{6B710D08-11C6-3AFC-F292-E5EF914FE9EA}"/>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1" name="Google Shape;1541;p33">
                <a:extLst>
                  <a:ext uri="{FF2B5EF4-FFF2-40B4-BE49-F238E27FC236}">
                    <a16:creationId xmlns:a16="http://schemas.microsoft.com/office/drawing/2014/main" id="{A7C2EC49-0BAA-6991-B925-30ABA808217E}"/>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2" name="Google Shape;1542;p33">
                <a:extLst>
                  <a:ext uri="{FF2B5EF4-FFF2-40B4-BE49-F238E27FC236}">
                    <a16:creationId xmlns:a16="http://schemas.microsoft.com/office/drawing/2014/main" id="{91E99E89-3748-7F4E-D1AC-00083A66C257}"/>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3" name="Google Shape;1543;p33">
                <a:extLst>
                  <a:ext uri="{FF2B5EF4-FFF2-40B4-BE49-F238E27FC236}">
                    <a16:creationId xmlns:a16="http://schemas.microsoft.com/office/drawing/2014/main" id="{88358A90-CFC0-E645-55B3-249DCD06BFAB}"/>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4" name="Google Shape;1544;p33">
                <a:extLst>
                  <a:ext uri="{FF2B5EF4-FFF2-40B4-BE49-F238E27FC236}">
                    <a16:creationId xmlns:a16="http://schemas.microsoft.com/office/drawing/2014/main" id="{4B50E975-4F5C-0EA7-3EBF-E5CF4029BA88}"/>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5" name="Google Shape;1545;p33">
                <a:extLst>
                  <a:ext uri="{FF2B5EF4-FFF2-40B4-BE49-F238E27FC236}">
                    <a16:creationId xmlns:a16="http://schemas.microsoft.com/office/drawing/2014/main" id="{27F6DE0A-03F6-59FA-0524-BB0F9FC06A01}"/>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6" name="Google Shape;1546;p33">
                <a:extLst>
                  <a:ext uri="{FF2B5EF4-FFF2-40B4-BE49-F238E27FC236}">
                    <a16:creationId xmlns:a16="http://schemas.microsoft.com/office/drawing/2014/main" id="{D1278492-A481-CAFE-9B1F-B81985166B21}"/>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7" name="Google Shape;1547;p33">
                <a:extLst>
                  <a:ext uri="{FF2B5EF4-FFF2-40B4-BE49-F238E27FC236}">
                    <a16:creationId xmlns:a16="http://schemas.microsoft.com/office/drawing/2014/main" id="{F2310AC9-A682-F9F1-730C-25E0C1CE70E9}"/>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8" name="Google Shape;1548;p33">
                <a:extLst>
                  <a:ext uri="{FF2B5EF4-FFF2-40B4-BE49-F238E27FC236}">
                    <a16:creationId xmlns:a16="http://schemas.microsoft.com/office/drawing/2014/main" id="{4F97CC5C-2609-D599-05DF-79829B1E3654}"/>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9" name="Google Shape;1549;p33">
                <a:extLst>
                  <a:ext uri="{FF2B5EF4-FFF2-40B4-BE49-F238E27FC236}">
                    <a16:creationId xmlns:a16="http://schemas.microsoft.com/office/drawing/2014/main" id="{51529C5E-0C36-5298-1C17-667F12F38B88}"/>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0" name="Google Shape;1550;p33">
                <a:extLst>
                  <a:ext uri="{FF2B5EF4-FFF2-40B4-BE49-F238E27FC236}">
                    <a16:creationId xmlns:a16="http://schemas.microsoft.com/office/drawing/2014/main" id="{229DA24B-4829-1A3E-B323-0108CD114E64}"/>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1" name="Google Shape;1551;p33">
                <a:extLst>
                  <a:ext uri="{FF2B5EF4-FFF2-40B4-BE49-F238E27FC236}">
                    <a16:creationId xmlns:a16="http://schemas.microsoft.com/office/drawing/2014/main" id="{6388597A-FD15-31E2-D004-A6EBB7E45310}"/>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2" name="Google Shape;1552;p33">
                <a:extLst>
                  <a:ext uri="{FF2B5EF4-FFF2-40B4-BE49-F238E27FC236}">
                    <a16:creationId xmlns:a16="http://schemas.microsoft.com/office/drawing/2014/main" id="{83847081-1B18-E89A-682E-FE041CE3C326}"/>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3" name="Google Shape;1553;p33">
                <a:extLst>
                  <a:ext uri="{FF2B5EF4-FFF2-40B4-BE49-F238E27FC236}">
                    <a16:creationId xmlns:a16="http://schemas.microsoft.com/office/drawing/2014/main" id="{CB4A4B29-83C9-CEAD-9E65-D080F4B43D9E}"/>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4" name="Google Shape;1554;p33">
                <a:extLst>
                  <a:ext uri="{FF2B5EF4-FFF2-40B4-BE49-F238E27FC236}">
                    <a16:creationId xmlns:a16="http://schemas.microsoft.com/office/drawing/2014/main" id="{C8D1E5B8-6239-D087-DD3A-367FD442CF70}"/>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5" name="Google Shape;1555;p33">
                <a:extLst>
                  <a:ext uri="{FF2B5EF4-FFF2-40B4-BE49-F238E27FC236}">
                    <a16:creationId xmlns:a16="http://schemas.microsoft.com/office/drawing/2014/main" id="{A55D5C12-CA03-4BB3-70D6-DC944AF64BF8}"/>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6" name="Google Shape;1556;p33">
                <a:extLst>
                  <a:ext uri="{FF2B5EF4-FFF2-40B4-BE49-F238E27FC236}">
                    <a16:creationId xmlns:a16="http://schemas.microsoft.com/office/drawing/2014/main" id="{37F47114-509F-48D1-F6FE-9394E9CE9BA3}"/>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7" name="Google Shape;1557;p33">
                <a:extLst>
                  <a:ext uri="{FF2B5EF4-FFF2-40B4-BE49-F238E27FC236}">
                    <a16:creationId xmlns:a16="http://schemas.microsoft.com/office/drawing/2014/main" id="{568ABADE-B24B-AD84-E788-CD19629F7311}"/>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8" name="Google Shape;1558;p33">
                <a:extLst>
                  <a:ext uri="{FF2B5EF4-FFF2-40B4-BE49-F238E27FC236}">
                    <a16:creationId xmlns:a16="http://schemas.microsoft.com/office/drawing/2014/main" id="{96A12FFC-24B1-1067-DB21-D44B67868651}"/>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59" name="Google Shape;1559;p33">
              <a:extLst>
                <a:ext uri="{FF2B5EF4-FFF2-40B4-BE49-F238E27FC236}">
                  <a16:creationId xmlns:a16="http://schemas.microsoft.com/office/drawing/2014/main" id="{AA833545-359C-15DA-2231-EE3A236B111F}"/>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sp>
          <p:nvSpPr>
            <p:cNvPr id="1560" name="Google Shape;1560;p33">
              <a:extLst>
                <a:ext uri="{FF2B5EF4-FFF2-40B4-BE49-F238E27FC236}">
                  <a16:creationId xmlns:a16="http://schemas.microsoft.com/office/drawing/2014/main" id="{A7BD166E-A0C7-5E26-6A34-22AFDA88FE85}"/>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09CD6EE9-DE4E-84F0-4C47-F63E7F0B6247}"/>
              </a:ext>
            </a:extLst>
          </p:cNvPr>
          <p:cNvCxnSpPr/>
          <p:nvPr/>
        </p:nvCxnSpPr>
        <p:spPr>
          <a:xfrm>
            <a:off x="1852897" y="2026496"/>
            <a:ext cx="43348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2712F6A2-A255-E724-AA0E-57B713AB947D}"/>
              </a:ext>
            </a:extLst>
          </p:cNvPr>
          <p:cNvSpPr txBox="1">
            <a:spLocks/>
          </p:cNvSpPr>
          <p:nvPr/>
        </p:nvSpPr>
        <p:spPr>
          <a:xfrm>
            <a:off x="8391902" y="802916"/>
            <a:ext cx="2780789" cy="6464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a:solidFill>
                  <a:schemeClr val="dk1"/>
                </a:solidFill>
                <a:latin typeface="Aldrich"/>
                <a:sym typeface="Aldrich"/>
              </a:rPr>
              <a:t>AI </a:t>
            </a:r>
            <a:r>
              <a:rPr lang="es-419" sz="2400" err="1">
                <a:solidFill>
                  <a:schemeClr val="dk1"/>
                </a:solidFill>
                <a:latin typeface="Aldrich"/>
                <a:sym typeface="Aldrich"/>
              </a:rPr>
              <a:t>Misalignment</a:t>
            </a:r>
            <a:endParaRPr lang="es-419" sz="2400">
              <a:solidFill>
                <a:schemeClr val="dk1"/>
              </a:solidFill>
              <a:latin typeface="Aldrich"/>
              <a:sym typeface="Aldrich"/>
            </a:endParaRPr>
          </a:p>
        </p:txBody>
      </p:sp>
      <p:sp>
        <p:nvSpPr>
          <p:cNvPr id="4" name="Google Shape;1508;p31">
            <a:extLst>
              <a:ext uri="{FF2B5EF4-FFF2-40B4-BE49-F238E27FC236}">
                <a16:creationId xmlns:a16="http://schemas.microsoft.com/office/drawing/2014/main" id="{15839B97-A124-4D3E-9FF1-65E6AC6E8D3E}"/>
              </a:ext>
            </a:extLst>
          </p:cNvPr>
          <p:cNvSpPr txBox="1">
            <a:spLocks/>
          </p:cNvSpPr>
          <p:nvPr/>
        </p:nvSpPr>
        <p:spPr>
          <a:xfrm>
            <a:off x="8074669" y="1879637"/>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b="1" u="sng" err="1">
                <a:solidFill>
                  <a:schemeClr val="dk1"/>
                </a:solidFill>
                <a:latin typeface="Aldrich"/>
                <a:sym typeface="Aldrich"/>
              </a:rPr>
              <a:t>Harmful</a:t>
            </a:r>
            <a:r>
              <a:rPr lang="es-419" sz="2400" b="1" u="sng">
                <a:solidFill>
                  <a:schemeClr val="dk1"/>
                </a:solidFill>
                <a:latin typeface="Aldrich"/>
                <a:sym typeface="Aldrich"/>
              </a:rPr>
              <a:t> Technologies</a:t>
            </a:r>
          </a:p>
          <a:p>
            <a:pPr algn="ctr"/>
            <a:endParaRPr lang="es-419" sz="2400" b="1" u="sng">
              <a:solidFill>
                <a:schemeClr val="dk1"/>
              </a:solidFill>
              <a:latin typeface="Aldrich"/>
              <a:sym typeface="Aldrich"/>
            </a:endParaRPr>
          </a:p>
        </p:txBody>
      </p:sp>
      <p:sp>
        <p:nvSpPr>
          <p:cNvPr id="5" name="Google Shape;1508;p31">
            <a:extLst>
              <a:ext uri="{FF2B5EF4-FFF2-40B4-BE49-F238E27FC236}">
                <a16:creationId xmlns:a16="http://schemas.microsoft.com/office/drawing/2014/main" id="{4F1B1C43-3C6D-E423-107F-28C4F30BD153}"/>
              </a:ext>
            </a:extLst>
          </p:cNvPr>
          <p:cNvSpPr txBox="1">
            <a:spLocks/>
          </p:cNvSpPr>
          <p:nvPr/>
        </p:nvSpPr>
        <p:spPr>
          <a:xfrm>
            <a:off x="8237996" y="3368588"/>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Seeking</a:t>
            </a:r>
            <a:r>
              <a:rPr lang="es-419" sz="2400">
                <a:solidFill>
                  <a:schemeClr val="dk1"/>
                </a:solidFill>
                <a:latin typeface="Aldrich"/>
                <a:sym typeface="Aldrich"/>
              </a:rPr>
              <a:t> </a:t>
            </a:r>
            <a:r>
              <a:rPr lang="es-419" sz="2400" err="1">
                <a:solidFill>
                  <a:schemeClr val="dk1"/>
                </a:solidFill>
                <a:latin typeface="Aldrich"/>
                <a:sym typeface="Aldrich"/>
              </a:rPr>
              <a:t>Power</a:t>
            </a:r>
            <a:endParaRPr lang="es-419" sz="2400">
              <a:solidFill>
                <a:schemeClr val="dk1"/>
              </a:solidFill>
              <a:latin typeface="Aldrich"/>
              <a:sym typeface="Aldrich"/>
            </a:endParaRPr>
          </a:p>
        </p:txBody>
      </p:sp>
      <p:sp>
        <p:nvSpPr>
          <p:cNvPr id="6" name="Google Shape;1508;p31">
            <a:extLst>
              <a:ext uri="{FF2B5EF4-FFF2-40B4-BE49-F238E27FC236}">
                <a16:creationId xmlns:a16="http://schemas.microsoft.com/office/drawing/2014/main" id="{55146F11-E8B9-2830-DEB3-7C21729EF3E9}"/>
              </a:ext>
            </a:extLst>
          </p:cNvPr>
          <p:cNvSpPr txBox="1">
            <a:spLocks/>
          </p:cNvSpPr>
          <p:nvPr/>
        </p:nvSpPr>
        <p:spPr>
          <a:xfrm>
            <a:off x="8364996" y="444071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End</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t>
            </a:r>
            <a:r>
              <a:rPr lang="es-419" sz="2400" err="1">
                <a:solidFill>
                  <a:schemeClr val="dk1"/>
                </a:solidFill>
                <a:latin typeface="Aldrich"/>
                <a:sym typeface="Aldrich"/>
              </a:rPr>
              <a:t>Humanity</a:t>
            </a:r>
            <a:r>
              <a:rPr lang="es-419" sz="2400">
                <a:solidFill>
                  <a:schemeClr val="dk1"/>
                </a:solidFill>
                <a:latin typeface="Aldrich"/>
                <a:sym typeface="Aldrich"/>
              </a:rPr>
              <a:t>’</a:t>
            </a:r>
          </a:p>
        </p:txBody>
      </p:sp>
      <p:sp>
        <p:nvSpPr>
          <p:cNvPr id="7" name="Google Shape;1508;p31">
            <a:extLst>
              <a:ext uri="{FF2B5EF4-FFF2-40B4-BE49-F238E27FC236}">
                <a16:creationId xmlns:a16="http://schemas.microsoft.com/office/drawing/2014/main" id="{F264C734-FA5A-8B5B-BABF-0579CDC3F9D5}"/>
              </a:ext>
            </a:extLst>
          </p:cNvPr>
          <p:cNvSpPr txBox="1">
            <a:spLocks/>
          </p:cNvSpPr>
          <p:nvPr/>
        </p:nvSpPr>
        <p:spPr>
          <a:xfrm>
            <a:off x="8237996" y="551940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Reckless</a:t>
            </a:r>
            <a:r>
              <a:rPr lang="es-419" sz="2400">
                <a:solidFill>
                  <a:schemeClr val="dk1"/>
                </a:solidFill>
                <a:latin typeface="Aldrich"/>
                <a:sym typeface="Aldrich"/>
              </a:rPr>
              <a:t> AI </a:t>
            </a:r>
            <a:r>
              <a:rPr lang="es-419" sz="2400" err="1">
                <a:solidFill>
                  <a:schemeClr val="dk1"/>
                </a:solidFill>
                <a:latin typeface="Aldrich"/>
                <a:sym typeface="Aldrich"/>
              </a:rPr>
              <a:t>Developement</a:t>
            </a:r>
            <a:endParaRPr lang="es-419" sz="2400">
              <a:solidFill>
                <a:schemeClr val="dk1"/>
              </a:solidFill>
              <a:latin typeface="Aldrich"/>
              <a:sym typeface="Aldrich"/>
            </a:endParaRPr>
          </a:p>
        </p:txBody>
      </p:sp>
      <p:sp>
        <p:nvSpPr>
          <p:cNvPr id="8" name="Google Shape;1509;p31">
            <a:extLst>
              <a:ext uri="{FF2B5EF4-FFF2-40B4-BE49-F238E27FC236}">
                <a16:creationId xmlns:a16="http://schemas.microsoft.com/office/drawing/2014/main" id="{DE7A71A8-B58C-BC10-F933-8760C4F51AEC}"/>
              </a:ext>
            </a:extLst>
          </p:cNvPr>
          <p:cNvSpPr txBox="1">
            <a:spLocks/>
          </p:cNvSpPr>
          <p:nvPr/>
        </p:nvSpPr>
        <p:spPr>
          <a:xfrm>
            <a:off x="7289799" y="961436"/>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01</a:t>
            </a:r>
          </a:p>
        </p:txBody>
      </p:sp>
      <p:sp>
        <p:nvSpPr>
          <p:cNvPr id="9" name="Google Shape;1509;p31">
            <a:extLst>
              <a:ext uri="{FF2B5EF4-FFF2-40B4-BE49-F238E27FC236}">
                <a16:creationId xmlns:a16="http://schemas.microsoft.com/office/drawing/2014/main" id="{1F322E4C-0413-6B55-52B8-748C28DA13B8}"/>
              </a:ext>
            </a:extLst>
          </p:cNvPr>
          <p:cNvSpPr txBox="1">
            <a:spLocks/>
          </p:cNvSpPr>
          <p:nvPr/>
        </p:nvSpPr>
        <p:spPr>
          <a:xfrm>
            <a:off x="7289798" y="2293932"/>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02</a:t>
            </a:r>
          </a:p>
        </p:txBody>
      </p:sp>
      <p:sp>
        <p:nvSpPr>
          <p:cNvPr id="10" name="Google Shape;1509;p31">
            <a:extLst>
              <a:ext uri="{FF2B5EF4-FFF2-40B4-BE49-F238E27FC236}">
                <a16:creationId xmlns:a16="http://schemas.microsoft.com/office/drawing/2014/main" id="{91CABFCA-841D-2E50-B4AC-B9BBCC9970DC}"/>
              </a:ext>
            </a:extLst>
          </p:cNvPr>
          <p:cNvSpPr txBox="1">
            <a:spLocks/>
          </p:cNvSpPr>
          <p:nvPr/>
        </p:nvSpPr>
        <p:spPr>
          <a:xfrm>
            <a:off x="7289797" y="3594469"/>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03</a:t>
            </a:r>
          </a:p>
        </p:txBody>
      </p:sp>
      <p:sp>
        <p:nvSpPr>
          <p:cNvPr id="11" name="Google Shape;1509;p31">
            <a:extLst>
              <a:ext uri="{FF2B5EF4-FFF2-40B4-BE49-F238E27FC236}">
                <a16:creationId xmlns:a16="http://schemas.microsoft.com/office/drawing/2014/main" id="{771A70A0-B7BC-AE82-C729-A55689C77F50}"/>
              </a:ext>
            </a:extLst>
          </p:cNvPr>
          <p:cNvSpPr txBox="1">
            <a:spLocks/>
          </p:cNvSpPr>
          <p:nvPr/>
        </p:nvSpPr>
        <p:spPr>
          <a:xfrm>
            <a:off x="7285061" y="4718501"/>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04</a:t>
            </a:r>
          </a:p>
        </p:txBody>
      </p:sp>
      <p:sp>
        <p:nvSpPr>
          <p:cNvPr id="12" name="Google Shape;1509;p31">
            <a:extLst>
              <a:ext uri="{FF2B5EF4-FFF2-40B4-BE49-F238E27FC236}">
                <a16:creationId xmlns:a16="http://schemas.microsoft.com/office/drawing/2014/main" id="{D13FA891-A7B5-8092-BA1B-C1CF1A9FD8CC}"/>
              </a:ext>
            </a:extLst>
          </p:cNvPr>
          <p:cNvSpPr txBox="1">
            <a:spLocks/>
          </p:cNvSpPr>
          <p:nvPr/>
        </p:nvSpPr>
        <p:spPr>
          <a:xfrm>
            <a:off x="7285061" y="5847505"/>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05</a:t>
            </a:r>
          </a:p>
        </p:txBody>
      </p:sp>
      <p:cxnSp>
        <p:nvCxnSpPr>
          <p:cNvPr id="13" name="Connector: Elbow 12">
            <a:extLst>
              <a:ext uri="{FF2B5EF4-FFF2-40B4-BE49-F238E27FC236}">
                <a16:creationId xmlns:a16="http://schemas.microsoft.com/office/drawing/2014/main" id="{5AC3D453-D79D-5303-4751-DB68D2BA0ABD}"/>
              </a:ext>
            </a:extLst>
          </p:cNvPr>
          <p:cNvCxnSpPr/>
          <p:nvPr/>
        </p:nvCxnSpPr>
        <p:spPr>
          <a:xfrm>
            <a:off x="6224013" y="1080501"/>
            <a:ext cx="1219200" cy="1296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70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62069287-B042-C534-3E3A-797911C82BEB}"/>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38B19B0F-4926-A1BB-6CF1-8571FE1C0D59}"/>
              </a:ext>
            </a:extLst>
          </p:cNvPr>
          <p:cNvSpPr txBox="1">
            <a:spLocks noGrp="1"/>
          </p:cNvSpPr>
          <p:nvPr>
            <p:ph type="title"/>
          </p:nvPr>
        </p:nvSpPr>
        <p:spPr>
          <a:xfrm>
            <a:off x="6096001" y="4289709"/>
            <a:ext cx="6307191" cy="2542452"/>
          </a:xfrm>
          <a:prstGeom prst="rect">
            <a:avLst/>
          </a:prstGeom>
        </p:spPr>
        <p:txBody>
          <a:bodyPr spcFirstLastPara="1" vert="horz" wrap="square" lIns="121900" tIns="121900" rIns="121900" bIns="121900" rtlCol="0" anchor="b" anchorCtr="0">
            <a:noAutofit/>
          </a:bodyPr>
          <a:lstStyle/>
          <a:p>
            <a:r>
              <a:rPr lang="en-US" sz="1467"/>
              <a:t>Turchin, Alexey, and David Denkenberger. "Classification of Global Catastrophic Risks Connected with Artificial Intelligence." AI &amp; Society, Mar. 2020. Academic Search Complete.​</a:t>
            </a:r>
          </a:p>
        </p:txBody>
      </p:sp>
      <p:sp>
        <p:nvSpPr>
          <p:cNvPr id="6" name="Google Shape;1534;p33">
            <a:extLst>
              <a:ext uri="{FF2B5EF4-FFF2-40B4-BE49-F238E27FC236}">
                <a16:creationId xmlns:a16="http://schemas.microsoft.com/office/drawing/2014/main" id="{78C0B7E1-98FE-CB34-E9E3-7E38788D636F}"/>
              </a:ext>
            </a:extLst>
          </p:cNvPr>
          <p:cNvSpPr txBox="1">
            <a:spLocks/>
          </p:cNvSpPr>
          <p:nvPr/>
        </p:nvSpPr>
        <p:spPr>
          <a:xfrm>
            <a:off x="-449864"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02</a:t>
            </a:r>
          </a:p>
        </p:txBody>
      </p:sp>
      <p:sp>
        <p:nvSpPr>
          <p:cNvPr id="7" name="Google Shape;1534;p33">
            <a:extLst>
              <a:ext uri="{FF2B5EF4-FFF2-40B4-BE49-F238E27FC236}">
                <a16:creationId xmlns:a16="http://schemas.microsoft.com/office/drawing/2014/main" id="{77C2D6CF-406A-3264-4F18-7CDB59BD566F}"/>
              </a:ext>
            </a:extLst>
          </p:cNvPr>
          <p:cNvSpPr txBox="1">
            <a:spLocks/>
          </p:cNvSpPr>
          <p:nvPr/>
        </p:nvSpPr>
        <p:spPr>
          <a:xfrm>
            <a:off x="3213100" y="679856"/>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sz="1867"/>
          </a:p>
        </p:txBody>
      </p:sp>
      <p:sp>
        <p:nvSpPr>
          <p:cNvPr id="2" name="Google Shape;1534;p33">
            <a:extLst>
              <a:ext uri="{FF2B5EF4-FFF2-40B4-BE49-F238E27FC236}">
                <a16:creationId xmlns:a16="http://schemas.microsoft.com/office/drawing/2014/main" id="{A014C035-B2E0-C739-0627-D3040F8E6637}"/>
              </a:ext>
            </a:extLst>
          </p:cNvPr>
          <p:cNvSpPr txBox="1">
            <a:spLocks/>
          </p:cNvSpPr>
          <p:nvPr/>
        </p:nvSpPr>
        <p:spPr>
          <a:xfrm>
            <a:off x="-3827"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02.1</a:t>
            </a:r>
          </a:p>
        </p:txBody>
      </p:sp>
      <p:sp>
        <p:nvSpPr>
          <p:cNvPr id="8" name="Google Shape;1508;p31">
            <a:extLst>
              <a:ext uri="{FF2B5EF4-FFF2-40B4-BE49-F238E27FC236}">
                <a16:creationId xmlns:a16="http://schemas.microsoft.com/office/drawing/2014/main" id="{DC2D2C8D-ADAE-B163-4179-9AE5D29A5C95}"/>
              </a:ext>
            </a:extLst>
          </p:cNvPr>
          <p:cNvSpPr txBox="1">
            <a:spLocks/>
          </p:cNvSpPr>
          <p:nvPr/>
        </p:nvSpPr>
        <p:spPr>
          <a:xfrm>
            <a:off x="1752022" y="100933"/>
            <a:ext cx="10188397"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2133" u="sng" err="1">
                <a:solidFill>
                  <a:schemeClr val="dk1"/>
                </a:solidFill>
                <a:latin typeface="Aldrich"/>
                <a:sym typeface="Aldrich"/>
              </a:rPr>
              <a:t>Subpremise</a:t>
            </a:r>
            <a:r>
              <a:rPr lang="es-419" sz="2133" u="sng">
                <a:solidFill>
                  <a:schemeClr val="dk1"/>
                </a:solidFill>
                <a:latin typeface="Aldrich"/>
                <a:sym typeface="Aldrich"/>
              </a:rPr>
              <a:t>:</a:t>
            </a:r>
            <a:r>
              <a:rPr lang="es-419" sz="2133">
                <a:solidFill>
                  <a:schemeClr val="dk1"/>
                </a:solidFill>
                <a:latin typeface="Aldrich"/>
                <a:sym typeface="Aldrich"/>
              </a:rPr>
              <a:t> </a:t>
            </a:r>
            <a:r>
              <a:rPr lang="es-419" sz="2133" err="1">
                <a:solidFill>
                  <a:schemeClr val="dk1"/>
                </a:solidFill>
                <a:latin typeface="Aldrich"/>
                <a:sym typeface="Aldrich"/>
              </a:rPr>
              <a:t>Misaligned</a:t>
            </a:r>
            <a:r>
              <a:rPr lang="es-419" sz="2133">
                <a:solidFill>
                  <a:schemeClr val="dk1"/>
                </a:solidFill>
                <a:latin typeface="Aldrich"/>
                <a:sym typeface="Aldrich"/>
              </a:rPr>
              <a:t> AI </a:t>
            </a:r>
            <a:r>
              <a:rPr lang="es-419" sz="2133" err="1">
                <a:solidFill>
                  <a:schemeClr val="dk1"/>
                </a:solidFill>
                <a:latin typeface="Aldrich"/>
                <a:sym typeface="Aldrich"/>
              </a:rPr>
              <a:t>could</a:t>
            </a:r>
            <a:r>
              <a:rPr lang="es-419" sz="2133">
                <a:solidFill>
                  <a:schemeClr val="dk1"/>
                </a:solidFill>
                <a:latin typeface="Aldrich"/>
                <a:sym typeface="Aldrich"/>
              </a:rPr>
              <a:t> </a:t>
            </a:r>
            <a:r>
              <a:rPr lang="es-419" sz="2133" err="1">
                <a:solidFill>
                  <a:schemeClr val="dk1"/>
                </a:solidFill>
                <a:latin typeface="Aldrich"/>
                <a:sym typeface="Aldrich"/>
              </a:rPr>
              <a:t>create</a:t>
            </a:r>
            <a:r>
              <a:rPr lang="es-419" sz="2133">
                <a:solidFill>
                  <a:schemeClr val="dk1"/>
                </a:solidFill>
                <a:latin typeface="Aldrich"/>
                <a:sym typeface="Aldrich"/>
              </a:rPr>
              <a:t> “Narrow AI </a:t>
            </a:r>
            <a:r>
              <a:rPr lang="es-419" sz="2133" err="1">
                <a:solidFill>
                  <a:schemeClr val="dk1"/>
                </a:solidFill>
                <a:latin typeface="Aldrich"/>
                <a:sym typeface="Aldrich"/>
              </a:rPr>
              <a:t>Viruses</a:t>
            </a:r>
            <a:r>
              <a:rPr lang="es-419" sz="2133">
                <a:solidFill>
                  <a:schemeClr val="dk1"/>
                </a:solidFill>
                <a:latin typeface="Aldrich"/>
                <a:sym typeface="Aldrich"/>
              </a:rPr>
              <a:t>” </a:t>
            </a:r>
            <a:r>
              <a:rPr lang="es-419" sz="2133" err="1">
                <a:solidFill>
                  <a:schemeClr val="dk1"/>
                </a:solidFill>
                <a:latin typeface="Aldrich"/>
                <a:sym typeface="Aldrich"/>
              </a:rPr>
              <a:t>that</a:t>
            </a:r>
            <a:r>
              <a:rPr lang="es-419" sz="2133">
                <a:solidFill>
                  <a:schemeClr val="dk1"/>
                </a:solidFill>
                <a:latin typeface="Aldrich"/>
                <a:sym typeface="Aldrich"/>
              </a:rPr>
              <a:t> </a:t>
            </a:r>
            <a:r>
              <a:rPr lang="es-419" sz="2133" err="1">
                <a:solidFill>
                  <a:schemeClr val="dk1"/>
                </a:solidFill>
                <a:latin typeface="Aldrich"/>
                <a:sym typeface="Aldrich"/>
              </a:rPr>
              <a:t>exploit</a:t>
            </a:r>
            <a:r>
              <a:rPr lang="es-419" sz="2133">
                <a:solidFill>
                  <a:schemeClr val="dk1"/>
                </a:solidFill>
                <a:latin typeface="Aldrich"/>
                <a:sym typeface="Aldrich"/>
              </a:rPr>
              <a:t> </a:t>
            </a:r>
            <a:r>
              <a:rPr lang="es-419" sz="2133" err="1">
                <a:solidFill>
                  <a:schemeClr val="dk1"/>
                </a:solidFill>
                <a:latin typeface="Aldrich"/>
                <a:sym typeface="Aldrich"/>
              </a:rPr>
              <a:t>vulnerabilities</a:t>
            </a:r>
            <a:r>
              <a:rPr lang="es-419" sz="2133">
                <a:solidFill>
                  <a:schemeClr val="dk1"/>
                </a:solidFill>
                <a:latin typeface="Aldrich"/>
                <a:sym typeface="Aldrich"/>
              </a:rPr>
              <a:t>, </a:t>
            </a:r>
            <a:r>
              <a:rPr lang="es-419" sz="2133" err="1">
                <a:solidFill>
                  <a:schemeClr val="dk1"/>
                </a:solidFill>
                <a:latin typeface="Aldrich"/>
                <a:sym typeface="Aldrich"/>
              </a:rPr>
              <a:t>disrupt</a:t>
            </a:r>
            <a:r>
              <a:rPr lang="es-419" sz="2133">
                <a:solidFill>
                  <a:schemeClr val="dk1"/>
                </a:solidFill>
                <a:latin typeface="Aldrich"/>
                <a:sym typeface="Aldrich"/>
              </a:rPr>
              <a:t> </a:t>
            </a:r>
            <a:r>
              <a:rPr lang="es-419" sz="2133" err="1">
                <a:solidFill>
                  <a:schemeClr val="dk1"/>
                </a:solidFill>
                <a:latin typeface="Aldrich"/>
                <a:sym typeface="Aldrich"/>
              </a:rPr>
              <a:t>critical</a:t>
            </a:r>
            <a:r>
              <a:rPr lang="es-419" sz="2133">
                <a:solidFill>
                  <a:schemeClr val="dk1"/>
                </a:solidFill>
                <a:latin typeface="Aldrich"/>
                <a:sym typeface="Aldrich"/>
              </a:rPr>
              <a:t> </a:t>
            </a:r>
            <a:r>
              <a:rPr lang="es-419" sz="2133" err="1">
                <a:solidFill>
                  <a:schemeClr val="dk1"/>
                </a:solidFill>
                <a:latin typeface="Aldrich"/>
                <a:sym typeface="Aldrich"/>
              </a:rPr>
              <a:t>systems</a:t>
            </a:r>
            <a:r>
              <a:rPr lang="es-419" sz="2133">
                <a:solidFill>
                  <a:schemeClr val="dk1"/>
                </a:solidFill>
                <a:latin typeface="Aldrich"/>
                <a:sym typeface="Aldrich"/>
              </a:rPr>
              <a:t> and cause </a:t>
            </a:r>
            <a:r>
              <a:rPr lang="es-419" sz="2133" err="1">
                <a:solidFill>
                  <a:schemeClr val="dk1"/>
                </a:solidFill>
                <a:latin typeface="Aldrich"/>
                <a:sym typeface="Aldrich"/>
              </a:rPr>
              <a:t>widespread</a:t>
            </a:r>
            <a:r>
              <a:rPr lang="es-419" sz="2133">
                <a:solidFill>
                  <a:schemeClr val="dk1"/>
                </a:solidFill>
                <a:latin typeface="Aldrich"/>
                <a:sym typeface="Aldrich"/>
              </a:rPr>
              <a:t> chaos.</a:t>
            </a:r>
          </a:p>
        </p:txBody>
      </p:sp>
      <p:pic>
        <p:nvPicPr>
          <p:cNvPr id="9" name="Picture 8">
            <a:extLst>
              <a:ext uri="{FF2B5EF4-FFF2-40B4-BE49-F238E27FC236}">
                <a16:creationId xmlns:a16="http://schemas.microsoft.com/office/drawing/2014/main" id="{EA382F5D-21D2-CCFC-1A2D-FD6C792CACEF}"/>
              </a:ext>
            </a:extLst>
          </p:cNvPr>
          <p:cNvPicPr>
            <a:picLocks noChangeAspect="1"/>
          </p:cNvPicPr>
          <p:nvPr/>
        </p:nvPicPr>
        <p:blipFill>
          <a:blip r:embed="rId3"/>
          <a:stretch>
            <a:fillRect/>
          </a:stretch>
        </p:blipFill>
        <p:spPr>
          <a:xfrm>
            <a:off x="6096000" y="1033130"/>
            <a:ext cx="5893275" cy="1850925"/>
          </a:xfrm>
          <a:prstGeom prst="rect">
            <a:avLst/>
          </a:prstGeom>
        </p:spPr>
      </p:pic>
      <p:sp>
        <p:nvSpPr>
          <p:cNvPr id="10" name="Google Shape;1702;p45">
            <a:extLst>
              <a:ext uri="{FF2B5EF4-FFF2-40B4-BE49-F238E27FC236}">
                <a16:creationId xmlns:a16="http://schemas.microsoft.com/office/drawing/2014/main" id="{2F679C9B-C170-E0EE-E86B-432AAAD72659}"/>
              </a:ext>
            </a:extLst>
          </p:cNvPr>
          <p:cNvSpPr txBox="1">
            <a:spLocks/>
          </p:cNvSpPr>
          <p:nvPr/>
        </p:nvSpPr>
        <p:spPr>
          <a:xfrm>
            <a:off x="107980" y="1234609"/>
            <a:ext cx="5270473" cy="5110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203195" indent="0">
              <a:buSzPct val="120000"/>
              <a:buNone/>
            </a:pPr>
            <a:r>
              <a:rPr lang="en-US" sz="2400" u="sng">
                <a:solidFill>
                  <a:schemeClr val="tx2"/>
                </a:solidFill>
                <a:ea typeface="+mn-lt"/>
                <a:cs typeface="+mn-lt"/>
              </a:rPr>
              <a:t>Narrow AI Viruses:</a:t>
            </a:r>
          </a:p>
          <a:p>
            <a:pPr marL="203195" indent="0">
              <a:buSzPct val="120000"/>
              <a:buNone/>
            </a:pPr>
            <a:endParaRPr lang="en-US" sz="2400" u="sng">
              <a:solidFill>
                <a:schemeClr val="tx2"/>
              </a:solidFill>
              <a:ea typeface="+mn-lt"/>
              <a:cs typeface="+mn-lt"/>
            </a:endParaRPr>
          </a:p>
          <a:p>
            <a:pPr marL="584185" indent="-380990">
              <a:buSzPct val="120000"/>
              <a:buFont typeface="Wingdings" panose="05000000000000000000" pitchFamily="2" charset="2"/>
              <a:buChar char="§"/>
            </a:pPr>
            <a:r>
              <a:rPr lang="en-US" sz="2133">
                <a:solidFill>
                  <a:schemeClr val="tx2"/>
                </a:solidFill>
                <a:ea typeface="+mn-lt"/>
                <a:cs typeface="+mn-lt"/>
              </a:rPr>
              <a:t>Viruses utilizing Narrow AI: Non-self-improving AI</a:t>
            </a:r>
          </a:p>
          <a:p>
            <a:pPr marL="584185" indent="-380990">
              <a:buSzPct val="120000"/>
              <a:buFont typeface="Wingdings" panose="05000000000000000000" pitchFamily="2" charset="2"/>
              <a:buChar char="§"/>
            </a:pPr>
            <a:r>
              <a:rPr lang="en-US" sz="2133">
                <a:solidFill>
                  <a:schemeClr val="tx2"/>
                </a:solidFill>
                <a:ea typeface="+mn-lt"/>
                <a:cs typeface="+mn-lt"/>
              </a:rPr>
              <a:t>Pose a significant threat to critical infrastructure systems</a:t>
            </a:r>
          </a:p>
          <a:p>
            <a:pPr marL="584185" indent="-380990">
              <a:buSzPct val="120000"/>
              <a:buFont typeface="Wingdings" panose="05000000000000000000" pitchFamily="2" charset="2"/>
              <a:buChar char="§"/>
            </a:pPr>
            <a:r>
              <a:rPr lang="en-US" sz="2133">
                <a:solidFill>
                  <a:schemeClr val="tx2"/>
                </a:solidFill>
                <a:ea typeface="+mn-lt"/>
                <a:cs typeface="+mn-lt"/>
              </a:rPr>
              <a:t>Computer viruses that utilize AI could cause widespread damage and chaos in critical infrastructure</a:t>
            </a:r>
          </a:p>
          <a:p>
            <a:pPr marL="584185" indent="-380990">
              <a:buSzPct val="120000"/>
              <a:buFont typeface="Wingdings" panose="05000000000000000000" pitchFamily="2" charset="2"/>
              <a:buChar char="§"/>
            </a:pPr>
            <a:r>
              <a:rPr lang="en-US" sz="2133">
                <a:solidFill>
                  <a:schemeClr val="tx2"/>
                </a:solidFill>
                <a:ea typeface="+mn-lt"/>
                <a:cs typeface="+mn-lt"/>
              </a:rPr>
              <a:t>ASI could use these NAI viruses to, again, achieve its end goals.</a:t>
            </a:r>
          </a:p>
        </p:txBody>
      </p:sp>
      <p:pic>
        <p:nvPicPr>
          <p:cNvPr id="13" name="Picture 12">
            <a:extLst>
              <a:ext uri="{FF2B5EF4-FFF2-40B4-BE49-F238E27FC236}">
                <a16:creationId xmlns:a16="http://schemas.microsoft.com/office/drawing/2014/main" id="{5D2C407E-D168-7C74-C979-12915FB50F10}"/>
              </a:ext>
            </a:extLst>
          </p:cNvPr>
          <p:cNvPicPr>
            <a:picLocks noChangeAspect="1"/>
          </p:cNvPicPr>
          <p:nvPr/>
        </p:nvPicPr>
        <p:blipFill>
          <a:blip r:embed="rId4"/>
          <a:stretch>
            <a:fillRect/>
          </a:stretch>
        </p:blipFill>
        <p:spPr>
          <a:xfrm>
            <a:off x="6536607" y="3169896"/>
            <a:ext cx="5012061" cy="2239624"/>
          </a:xfrm>
          <a:prstGeom prst="rect">
            <a:avLst/>
          </a:prstGeom>
        </p:spPr>
      </p:pic>
    </p:spTree>
    <p:extLst>
      <p:ext uri="{BB962C8B-B14F-4D97-AF65-F5344CB8AC3E}">
        <p14:creationId xmlns:p14="http://schemas.microsoft.com/office/powerpoint/2010/main" val="214970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3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863D602C-1F75-7932-FE5A-F6D1D5E2D51D}"/>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D676B407-7BD2-C50B-9577-B794FADC2601}"/>
              </a:ext>
            </a:extLst>
          </p:cNvPr>
          <p:cNvSpPr txBox="1">
            <a:spLocks noGrp="1"/>
          </p:cNvSpPr>
          <p:nvPr>
            <p:ph type="title"/>
          </p:nvPr>
        </p:nvSpPr>
        <p:spPr>
          <a:xfrm>
            <a:off x="1841502" y="4290307"/>
            <a:ext cx="5511799" cy="2542452"/>
          </a:xfrm>
          <a:prstGeom prst="rect">
            <a:avLst/>
          </a:prstGeom>
        </p:spPr>
        <p:txBody>
          <a:bodyPr spcFirstLastPara="1" vert="horz" wrap="square" lIns="121900" tIns="121900" rIns="121900" bIns="121900" rtlCol="0" anchor="b" anchorCtr="0">
            <a:noAutofit/>
          </a:bodyPr>
          <a:lstStyle/>
          <a:p>
            <a:r>
              <a:rPr lang="en-US" sz="1467"/>
              <a:t>Turchin, Alexey, and David </a:t>
            </a:r>
            <a:r>
              <a:rPr lang="en-US" sz="1467" err="1"/>
              <a:t>Denkenberger</a:t>
            </a:r>
            <a:r>
              <a:rPr lang="en-US" sz="1467"/>
              <a:t>. "Classification of Global Catastrophic Risks Connected with Artificial Intelligence." AI &amp; Society, Mar. 2020. Academic Search Complete.​</a:t>
            </a:r>
          </a:p>
        </p:txBody>
      </p:sp>
      <p:sp>
        <p:nvSpPr>
          <p:cNvPr id="6" name="Google Shape;1534;p33">
            <a:extLst>
              <a:ext uri="{FF2B5EF4-FFF2-40B4-BE49-F238E27FC236}">
                <a16:creationId xmlns:a16="http://schemas.microsoft.com/office/drawing/2014/main" id="{394CC7C3-A26F-6488-DC63-1D54F880BFA6}"/>
              </a:ext>
            </a:extLst>
          </p:cNvPr>
          <p:cNvSpPr txBox="1">
            <a:spLocks/>
          </p:cNvSpPr>
          <p:nvPr/>
        </p:nvSpPr>
        <p:spPr>
          <a:xfrm>
            <a:off x="-449864"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02</a:t>
            </a:r>
          </a:p>
        </p:txBody>
      </p:sp>
      <p:sp>
        <p:nvSpPr>
          <p:cNvPr id="7" name="Google Shape;1534;p33">
            <a:extLst>
              <a:ext uri="{FF2B5EF4-FFF2-40B4-BE49-F238E27FC236}">
                <a16:creationId xmlns:a16="http://schemas.microsoft.com/office/drawing/2014/main" id="{16EECC37-B754-8F7B-3593-FAC11C3D859B}"/>
              </a:ext>
            </a:extLst>
          </p:cNvPr>
          <p:cNvSpPr txBox="1">
            <a:spLocks/>
          </p:cNvSpPr>
          <p:nvPr/>
        </p:nvSpPr>
        <p:spPr>
          <a:xfrm>
            <a:off x="3213100" y="679856"/>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sz="1867"/>
          </a:p>
        </p:txBody>
      </p:sp>
      <p:sp>
        <p:nvSpPr>
          <p:cNvPr id="2" name="Google Shape;1534;p33">
            <a:extLst>
              <a:ext uri="{FF2B5EF4-FFF2-40B4-BE49-F238E27FC236}">
                <a16:creationId xmlns:a16="http://schemas.microsoft.com/office/drawing/2014/main" id="{7BAB0BF8-4726-9259-F1F5-E0C80F2CFDC3}"/>
              </a:ext>
            </a:extLst>
          </p:cNvPr>
          <p:cNvSpPr txBox="1">
            <a:spLocks/>
          </p:cNvSpPr>
          <p:nvPr/>
        </p:nvSpPr>
        <p:spPr>
          <a:xfrm>
            <a:off x="-3827"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02.1</a:t>
            </a:r>
          </a:p>
        </p:txBody>
      </p:sp>
      <p:sp>
        <p:nvSpPr>
          <p:cNvPr id="8" name="Google Shape;1508;p31">
            <a:extLst>
              <a:ext uri="{FF2B5EF4-FFF2-40B4-BE49-F238E27FC236}">
                <a16:creationId xmlns:a16="http://schemas.microsoft.com/office/drawing/2014/main" id="{320821CC-57A8-EB06-0613-1B43BE74C457}"/>
              </a:ext>
            </a:extLst>
          </p:cNvPr>
          <p:cNvSpPr txBox="1">
            <a:spLocks/>
          </p:cNvSpPr>
          <p:nvPr/>
        </p:nvSpPr>
        <p:spPr>
          <a:xfrm>
            <a:off x="1752022" y="100933"/>
            <a:ext cx="10188397"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2133" u="sng" err="1">
                <a:solidFill>
                  <a:schemeClr val="dk1"/>
                </a:solidFill>
                <a:latin typeface="Aldrich"/>
                <a:sym typeface="Aldrich"/>
              </a:rPr>
              <a:t>Subpremise</a:t>
            </a:r>
            <a:r>
              <a:rPr lang="es-419" sz="2133" u="sng">
                <a:solidFill>
                  <a:schemeClr val="dk1"/>
                </a:solidFill>
                <a:latin typeface="Aldrich"/>
                <a:sym typeface="Aldrich"/>
              </a:rPr>
              <a:t>:</a:t>
            </a:r>
            <a:r>
              <a:rPr lang="es-419" sz="2133">
                <a:solidFill>
                  <a:schemeClr val="dk1"/>
                </a:solidFill>
                <a:latin typeface="Aldrich"/>
                <a:sym typeface="Aldrich"/>
              </a:rPr>
              <a:t> </a:t>
            </a:r>
            <a:r>
              <a:rPr lang="es-419" sz="2133" err="1">
                <a:solidFill>
                  <a:schemeClr val="dk1"/>
                </a:solidFill>
                <a:latin typeface="Aldrich"/>
                <a:sym typeface="Aldrich"/>
              </a:rPr>
              <a:t>Misaligned</a:t>
            </a:r>
            <a:r>
              <a:rPr lang="es-419" sz="2133">
                <a:solidFill>
                  <a:schemeClr val="dk1"/>
                </a:solidFill>
                <a:latin typeface="Aldrich"/>
                <a:sym typeface="Aldrich"/>
              </a:rPr>
              <a:t> AI </a:t>
            </a:r>
            <a:r>
              <a:rPr lang="es-419" sz="2133" err="1">
                <a:solidFill>
                  <a:schemeClr val="dk1"/>
                </a:solidFill>
                <a:latin typeface="Aldrich"/>
                <a:sym typeface="Aldrich"/>
              </a:rPr>
              <a:t>could</a:t>
            </a:r>
            <a:r>
              <a:rPr lang="es-419" sz="2133">
                <a:solidFill>
                  <a:schemeClr val="dk1"/>
                </a:solidFill>
                <a:latin typeface="Aldrich"/>
                <a:sym typeface="Aldrich"/>
              </a:rPr>
              <a:t> </a:t>
            </a:r>
            <a:r>
              <a:rPr lang="es-419" sz="2133" err="1">
                <a:solidFill>
                  <a:schemeClr val="dk1"/>
                </a:solidFill>
                <a:latin typeface="Aldrich"/>
                <a:sym typeface="Aldrich"/>
              </a:rPr>
              <a:t>create</a:t>
            </a:r>
            <a:r>
              <a:rPr lang="es-419" sz="2133">
                <a:solidFill>
                  <a:schemeClr val="dk1"/>
                </a:solidFill>
                <a:latin typeface="Aldrich"/>
                <a:sym typeface="Aldrich"/>
              </a:rPr>
              <a:t> “Narrow AI </a:t>
            </a:r>
            <a:r>
              <a:rPr lang="es-419" sz="2133" err="1">
                <a:solidFill>
                  <a:schemeClr val="dk1"/>
                </a:solidFill>
                <a:latin typeface="Aldrich"/>
                <a:sym typeface="Aldrich"/>
              </a:rPr>
              <a:t>Viruses</a:t>
            </a:r>
            <a:r>
              <a:rPr lang="es-419" sz="2133">
                <a:solidFill>
                  <a:schemeClr val="dk1"/>
                </a:solidFill>
                <a:latin typeface="Aldrich"/>
                <a:sym typeface="Aldrich"/>
              </a:rPr>
              <a:t>” </a:t>
            </a:r>
            <a:r>
              <a:rPr lang="es-419" sz="2133" err="1">
                <a:solidFill>
                  <a:schemeClr val="dk1"/>
                </a:solidFill>
                <a:latin typeface="Aldrich"/>
                <a:sym typeface="Aldrich"/>
              </a:rPr>
              <a:t>that</a:t>
            </a:r>
            <a:r>
              <a:rPr lang="es-419" sz="2133">
                <a:solidFill>
                  <a:schemeClr val="dk1"/>
                </a:solidFill>
                <a:latin typeface="Aldrich"/>
                <a:sym typeface="Aldrich"/>
              </a:rPr>
              <a:t> </a:t>
            </a:r>
            <a:r>
              <a:rPr lang="es-419" sz="2133" err="1">
                <a:solidFill>
                  <a:schemeClr val="dk1"/>
                </a:solidFill>
                <a:latin typeface="Aldrich"/>
                <a:sym typeface="Aldrich"/>
              </a:rPr>
              <a:t>exploit</a:t>
            </a:r>
            <a:r>
              <a:rPr lang="es-419" sz="2133">
                <a:solidFill>
                  <a:schemeClr val="dk1"/>
                </a:solidFill>
                <a:latin typeface="Aldrich"/>
                <a:sym typeface="Aldrich"/>
              </a:rPr>
              <a:t> </a:t>
            </a:r>
            <a:r>
              <a:rPr lang="es-419" sz="2133" err="1">
                <a:solidFill>
                  <a:schemeClr val="dk1"/>
                </a:solidFill>
                <a:latin typeface="Aldrich"/>
                <a:sym typeface="Aldrich"/>
              </a:rPr>
              <a:t>vulnerabilities</a:t>
            </a:r>
            <a:r>
              <a:rPr lang="es-419" sz="2133">
                <a:solidFill>
                  <a:schemeClr val="dk1"/>
                </a:solidFill>
                <a:latin typeface="Aldrich"/>
                <a:sym typeface="Aldrich"/>
              </a:rPr>
              <a:t>, </a:t>
            </a:r>
            <a:r>
              <a:rPr lang="es-419" sz="2133" err="1">
                <a:solidFill>
                  <a:schemeClr val="dk1"/>
                </a:solidFill>
                <a:latin typeface="Aldrich"/>
                <a:sym typeface="Aldrich"/>
              </a:rPr>
              <a:t>disrupt</a:t>
            </a:r>
            <a:r>
              <a:rPr lang="es-419" sz="2133">
                <a:solidFill>
                  <a:schemeClr val="dk1"/>
                </a:solidFill>
                <a:latin typeface="Aldrich"/>
                <a:sym typeface="Aldrich"/>
              </a:rPr>
              <a:t> </a:t>
            </a:r>
            <a:r>
              <a:rPr lang="es-419" sz="2133" err="1">
                <a:solidFill>
                  <a:schemeClr val="dk1"/>
                </a:solidFill>
                <a:latin typeface="Aldrich"/>
                <a:sym typeface="Aldrich"/>
              </a:rPr>
              <a:t>critical</a:t>
            </a:r>
            <a:r>
              <a:rPr lang="es-419" sz="2133">
                <a:solidFill>
                  <a:schemeClr val="dk1"/>
                </a:solidFill>
                <a:latin typeface="Aldrich"/>
                <a:sym typeface="Aldrich"/>
              </a:rPr>
              <a:t> </a:t>
            </a:r>
            <a:r>
              <a:rPr lang="es-419" sz="2133" err="1">
                <a:solidFill>
                  <a:schemeClr val="dk1"/>
                </a:solidFill>
                <a:latin typeface="Aldrich"/>
                <a:sym typeface="Aldrich"/>
              </a:rPr>
              <a:t>systems</a:t>
            </a:r>
            <a:r>
              <a:rPr lang="es-419" sz="2133">
                <a:solidFill>
                  <a:schemeClr val="dk1"/>
                </a:solidFill>
                <a:latin typeface="Aldrich"/>
                <a:sym typeface="Aldrich"/>
              </a:rPr>
              <a:t> and cause </a:t>
            </a:r>
            <a:r>
              <a:rPr lang="es-419" sz="2133" err="1">
                <a:solidFill>
                  <a:schemeClr val="dk1"/>
                </a:solidFill>
                <a:latin typeface="Aldrich"/>
                <a:sym typeface="Aldrich"/>
              </a:rPr>
              <a:t>widespread</a:t>
            </a:r>
            <a:r>
              <a:rPr lang="es-419" sz="2133">
                <a:solidFill>
                  <a:schemeClr val="dk1"/>
                </a:solidFill>
                <a:latin typeface="Aldrich"/>
                <a:sym typeface="Aldrich"/>
              </a:rPr>
              <a:t> chaos.</a:t>
            </a:r>
          </a:p>
        </p:txBody>
      </p:sp>
      <p:sp>
        <p:nvSpPr>
          <p:cNvPr id="10" name="Google Shape;1702;p45">
            <a:extLst>
              <a:ext uri="{FF2B5EF4-FFF2-40B4-BE49-F238E27FC236}">
                <a16:creationId xmlns:a16="http://schemas.microsoft.com/office/drawing/2014/main" id="{937AA009-24CF-DBED-3E6E-C4AA0310134B}"/>
              </a:ext>
            </a:extLst>
          </p:cNvPr>
          <p:cNvSpPr txBox="1">
            <a:spLocks/>
          </p:cNvSpPr>
          <p:nvPr/>
        </p:nvSpPr>
        <p:spPr>
          <a:xfrm>
            <a:off x="107980" y="1234609"/>
            <a:ext cx="5270473" cy="5110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203195" indent="0">
              <a:buSzPct val="120000"/>
              <a:buNone/>
            </a:pPr>
            <a:r>
              <a:rPr lang="en-US" sz="2400" u="sng">
                <a:solidFill>
                  <a:schemeClr val="tx2"/>
                </a:solidFill>
                <a:ea typeface="+mn-lt"/>
                <a:cs typeface="+mn-lt"/>
              </a:rPr>
              <a:t>Narrow AI Viruses:</a:t>
            </a:r>
          </a:p>
          <a:p>
            <a:pPr marL="203195" indent="0">
              <a:buSzPct val="120000"/>
              <a:buNone/>
            </a:pPr>
            <a:endParaRPr lang="en-US" sz="2400" u="sng">
              <a:solidFill>
                <a:schemeClr val="tx2"/>
              </a:solidFill>
              <a:ea typeface="+mn-lt"/>
              <a:cs typeface="+mn-lt"/>
            </a:endParaRPr>
          </a:p>
          <a:p>
            <a:pPr marL="584185" indent="-380990">
              <a:buSzPct val="120000"/>
              <a:buFont typeface="Wingdings" panose="05000000000000000000" pitchFamily="2" charset="2"/>
              <a:buChar char="§"/>
            </a:pPr>
            <a:r>
              <a:rPr lang="en-US" sz="2133">
                <a:solidFill>
                  <a:schemeClr val="tx2"/>
                </a:solidFill>
                <a:ea typeface="+mn-lt"/>
                <a:cs typeface="+mn-lt"/>
              </a:rPr>
              <a:t>Viruses utilizing Narrow AI: Non-self-improving AI</a:t>
            </a:r>
          </a:p>
          <a:p>
            <a:pPr marL="584185" indent="-380990">
              <a:buSzPct val="120000"/>
              <a:buFont typeface="Wingdings" panose="05000000000000000000" pitchFamily="2" charset="2"/>
              <a:buChar char="§"/>
            </a:pPr>
            <a:r>
              <a:rPr lang="en-US" sz="2133">
                <a:solidFill>
                  <a:schemeClr val="tx2"/>
                </a:solidFill>
                <a:ea typeface="+mn-lt"/>
                <a:cs typeface="+mn-lt"/>
              </a:rPr>
              <a:t>Pose a significant threat to critical infrastructure systems</a:t>
            </a:r>
          </a:p>
          <a:p>
            <a:pPr marL="584185" indent="-380990">
              <a:buSzPct val="120000"/>
              <a:buFont typeface="Wingdings" panose="05000000000000000000" pitchFamily="2" charset="2"/>
              <a:buChar char="§"/>
            </a:pPr>
            <a:r>
              <a:rPr lang="en-US" sz="2133">
                <a:solidFill>
                  <a:schemeClr val="tx2"/>
                </a:solidFill>
                <a:ea typeface="+mn-lt"/>
                <a:cs typeface="+mn-lt"/>
              </a:rPr>
              <a:t>Computer viruses that utilize AI could cause widespread damage and chaos in critical infrastructure</a:t>
            </a:r>
          </a:p>
          <a:p>
            <a:pPr marL="584185" indent="-380990">
              <a:buSzPct val="120000"/>
              <a:buFont typeface="Wingdings" panose="05000000000000000000" pitchFamily="2" charset="2"/>
              <a:buChar char="§"/>
            </a:pPr>
            <a:r>
              <a:rPr lang="en-US" sz="2133">
                <a:solidFill>
                  <a:schemeClr val="tx2"/>
                </a:solidFill>
                <a:ea typeface="+mn-lt"/>
                <a:cs typeface="+mn-lt"/>
              </a:rPr>
              <a:t>ASI could use these NAI viruses to, again, achieve its end goals.</a:t>
            </a:r>
          </a:p>
        </p:txBody>
      </p:sp>
      <p:pic>
        <p:nvPicPr>
          <p:cNvPr id="3" name="Picture 2" descr="A screenshot of a computer screen&#10;&#10;Description automatically generated">
            <a:extLst>
              <a:ext uri="{FF2B5EF4-FFF2-40B4-BE49-F238E27FC236}">
                <a16:creationId xmlns:a16="http://schemas.microsoft.com/office/drawing/2014/main" id="{4F027FF7-5405-24F6-1A21-1C308D786DA8}"/>
              </a:ext>
            </a:extLst>
          </p:cNvPr>
          <p:cNvPicPr>
            <a:picLocks noChangeAspect="1"/>
          </p:cNvPicPr>
          <p:nvPr/>
        </p:nvPicPr>
        <p:blipFill>
          <a:blip r:embed="rId3"/>
          <a:stretch>
            <a:fillRect/>
          </a:stretch>
        </p:blipFill>
        <p:spPr>
          <a:xfrm>
            <a:off x="6662417" y="1076915"/>
            <a:ext cx="4958083" cy="4810184"/>
          </a:xfrm>
          <a:prstGeom prst="rect">
            <a:avLst/>
          </a:prstGeom>
        </p:spPr>
      </p:pic>
    </p:spTree>
    <p:extLst>
      <p:ext uri="{BB962C8B-B14F-4D97-AF65-F5344CB8AC3E}">
        <p14:creationId xmlns:p14="http://schemas.microsoft.com/office/powerpoint/2010/main" val="401592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EDF359B7-3983-DB3D-1EAA-CBC0ECBC6FA5}"/>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BA07C776-EE76-2ECC-A53C-B523D8B67E4C}"/>
              </a:ext>
            </a:extLst>
          </p:cNvPr>
          <p:cNvSpPr txBox="1">
            <a:spLocks noGrp="1"/>
          </p:cNvSpPr>
          <p:nvPr>
            <p:ph type="title"/>
          </p:nvPr>
        </p:nvSpPr>
        <p:spPr>
          <a:xfrm>
            <a:off x="6031265" y="4214615"/>
            <a:ext cx="6307191" cy="2542452"/>
          </a:xfrm>
          <a:prstGeom prst="rect">
            <a:avLst/>
          </a:prstGeom>
        </p:spPr>
        <p:txBody>
          <a:bodyPr spcFirstLastPara="1" vert="horz" wrap="square" lIns="121900" tIns="121900" rIns="121900" bIns="121900" rtlCol="0" anchor="b" anchorCtr="0">
            <a:noAutofit/>
          </a:bodyPr>
          <a:lstStyle/>
          <a:p>
            <a:pPr lvl="0"/>
            <a:r>
              <a:rPr lang="en-US" sz="1467"/>
              <a:t>Arbel, Yonathan, Matthew </a:t>
            </a:r>
            <a:r>
              <a:rPr lang="en-US" sz="1467" err="1"/>
              <a:t>Tokson</a:t>
            </a:r>
            <a:r>
              <a:rPr lang="en-US" sz="1467"/>
              <a:t>, and Albert Lin. " Systemic Regulation of Artificial Intelligence." Arizona State Law Journal, Summer 2024. Academic Search Complete.​</a:t>
            </a:r>
            <a:endParaRPr sz="1467"/>
          </a:p>
        </p:txBody>
      </p:sp>
      <p:sp>
        <p:nvSpPr>
          <p:cNvPr id="6" name="Google Shape;1534;p33">
            <a:extLst>
              <a:ext uri="{FF2B5EF4-FFF2-40B4-BE49-F238E27FC236}">
                <a16:creationId xmlns:a16="http://schemas.microsoft.com/office/drawing/2014/main" id="{BC8FE734-CFE1-C3BF-3E75-9AB9A12A1E88}"/>
              </a:ext>
            </a:extLst>
          </p:cNvPr>
          <p:cNvSpPr txBox="1">
            <a:spLocks/>
          </p:cNvSpPr>
          <p:nvPr/>
        </p:nvSpPr>
        <p:spPr>
          <a:xfrm>
            <a:off x="-449864"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02</a:t>
            </a:r>
          </a:p>
        </p:txBody>
      </p:sp>
      <p:sp>
        <p:nvSpPr>
          <p:cNvPr id="2" name="Google Shape;1534;p33">
            <a:extLst>
              <a:ext uri="{FF2B5EF4-FFF2-40B4-BE49-F238E27FC236}">
                <a16:creationId xmlns:a16="http://schemas.microsoft.com/office/drawing/2014/main" id="{85404C08-DF04-DD88-4361-5FFAA86B785A}"/>
              </a:ext>
            </a:extLst>
          </p:cNvPr>
          <p:cNvSpPr txBox="1">
            <a:spLocks/>
          </p:cNvSpPr>
          <p:nvPr/>
        </p:nvSpPr>
        <p:spPr>
          <a:xfrm>
            <a:off x="-3827" y="-243267"/>
            <a:ext cx="194057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02.2</a:t>
            </a:r>
          </a:p>
        </p:txBody>
      </p:sp>
      <p:sp>
        <p:nvSpPr>
          <p:cNvPr id="3" name="Google Shape;1508;p31">
            <a:extLst>
              <a:ext uri="{FF2B5EF4-FFF2-40B4-BE49-F238E27FC236}">
                <a16:creationId xmlns:a16="http://schemas.microsoft.com/office/drawing/2014/main" id="{90CD4D84-DF16-9A95-E0DA-3E8B0FBCF15B}"/>
              </a:ext>
            </a:extLst>
          </p:cNvPr>
          <p:cNvSpPr txBox="1">
            <a:spLocks/>
          </p:cNvSpPr>
          <p:nvPr/>
        </p:nvSpPr>
        <p:spPr>
          <a:xfrm>
            <a:off x="1752022" y="100933"/>
            <a:ext cx="10188397"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2133" u="sng" err="1">
                <a:solidFill>
                  <a:schemeClr val="dk1"/>
                </a:solidFill>
                <a:latin typeface="Aldrich"/>
                <a:sym typeface="Aldrich"/>
              </a:rPr>
              <a:t>Subpremise</a:t>
            </a:r>
            <a:r>
              <a:rPr lang="es-419" sz="2133" u="sng">
                <a:solidFill>
                  <a:schemeClr val="dk1"/>
                </a:solidFill>
                <a:latin typeface="Aldrich"/>
                <a:sym typeface="Aldrich"/>
              </a:rPr>
              <a:t>:</a:t>
            </a:r>
            <a:r>
              <a:rPr lang="es-419" sz="2133">
                <a:solidFill>
                  <a:schemeClr val="dk1"/>
                </a:solidFill>
                <a:latin typeface="Aldrich"/>
                <a:sym typeface="Aldrich"/>
              </a:rPr>
              <a:t> </a:t>
            </a:r>
            <a:r>
              <a:rPr lang="es-419" sz="2133" err="1">
                <a:solidFill>
                  <a:schemeClr val="dk1"/>
                </a:solidFill>
                <a:latin typeface="Aldrich"/>
                <a:sym typeface="Aldrich"/>
              </a:rPr>
              <a:t>Misaligned</a:t>
            </a:r>
            <a:r>
              <a:rPr lang="es-419" sz="2133">
                <a:solidFill>
                  <a:schemeClr val="dk1"/>
                </a:solidFill>
                <a:latin typeface="Aldrich"/>
                <a:sym typeface="Aldrich"/>
              </a:rPr>
              <a:t> AI </a:t>
            </a:r>
            <a:r>
              <a:rPr lang="es-419" sz="2133" err="1">
                <a:solidFill>
                  <a:schemeClr val="dk1"/>
                </a:solidFill>
                <a:latin typeface="Aldrich"/>
                <a:sym typeface="Aldrich"/>
              </a:rPr>
              <a:t>could</a:t>
            </a:r>
            <a:r>
              <a:rPr lang="es-419" sz="2133">
                <a:solidFill>
                  <a:schemeClr val="dk1"/>
                </a:solidFill>
                <a:latin typeface="Aldrich"/>
                <a:sym typeface="Aldrich"/>
              </a:rPr>
              <a:t> </a:t>
            </a:r>
            <a:r>
              <a:rPr lang="es-419" sz="2133" err="1">
                <a:solidFill>
                  <a:schemeClr val="dk1"/>
                </a:solidFill>
                <a:latin typeface="Aldrich"/>
                <a:sym typeface="Aldrich"/>
              </a:rPr>
              <a:t>empower</a:t>
            </a:r>
            <a:r>
              <a:rPr lang="es-419" sz="2133">
                <a:solidFill>
                  <a:schemeClr val="dk1"/>
                </a:solidFill>
                <a:latin typeface="Aldrich"/>
                <a:sym typeface="Aldrich"/>
              </a:rPr>
              <a:t> </a:t>
            </a:r>
            <a:r>
              <a:rPr lang="es-419" sz="2133" err="1">
                <a:solidFill>
                  <a:schemeClr val="dk1"/>
                </a:solidFill>
                <a:latin typeface="Aldrich"/>
                <a:sym typeface="Aldrich"/>
              </a:rPr>
              <a:t>totalitariam</a:t>
            </a:r>
            <a:r>
              <a:rPr lang="es-419" sz="2133">
                <a:solidFill>
                  <a:schemeClr val="dk1"/>
                </a:solidFill>
                <a:latin typeface="Aldrich"/>
                <a:sym typeface="Aldrich"/>
              </a:rPr>
              <a:t> </a:t>
            </a:r>
            <a:r>
              <a:rPr lang="es-419" sz="2133" err="1">
                <a:solidFill>
                  <a:schemeClr val="dk1"/>
                </a:solidFill>
                <a:latin typeface="Aldrich"/>
                <a:sym typeface="Aldrich"/>
              </a:rPr>
              <a:t>regimes</a:t>
            </a:r>
            <a:r>
              <a:rPr lang="es-419" sz="2133">
                <a:solidFill>
                  <a:schemeClr val="dk1"/>
                </a:solidFill>
                <a:latin typeface="Aldrich"/>
                <a:sym typeface="Aldrich"/>
              </a:rPr>
              <a:t> and </a:t>
            </a:r>
            <a:r>
              <a:rPr lang="es-419" sz="2133" err="1">
                <a:solidFill>
                  <a:schemeClr val="dk1"/>
                </a:solidFill>
                <a:latin typeface="Aldrich"/>
                <a:sym typeface="Aldrich"/>
              </a:rPr>
              <a:t>escalate</a:t>
            </a:r>
            <a:r>
              <a:rPr lang="es-419" sz="2133">
                <a:solidFill>
                  <a:schemeClr val="dk1"/>
                </a:solidFill>
                <a:latin typeface="Aldrich"/>
                <a:sym typeface="Aldrich"/>
              </a:rPr>
              <a:t> </a:t>
            </a:r>
            <a:r>
              <a:rPr lang="es-419" sz="2133" err="1">
                <a:solidFill>
                  <a:schemeClr val="dk1"/>
                </a:solidFill>
                <a:latin typeface="Aldrich"/>
                <a:sym typeface="Aldrich"/>
              </a:rPr>
              <a:t>conflicts</a:t>
            </a:r>
            <a:r>
              <a:rPr lang="es-419" sz="2133">
                <a:solidFill>
                  <a:schemeClr val="dk1"/>
                </a:solidFill>
                <a:latin typeface="Aldrich"/>
                <a:sym typeface="Aldrich"/>
              </a:rPr>
              <a:t> </a:t>
            </a:r>
            <a:r>
              <a:rPr lang="es-419" sz="2133" err="1">
                <a:solidFill>
                  <a:schemeClr val="dk1"/>
                </a:solidFill>
                <a:latin typeface="Aldrich"/>
                <a:sym typeface="Aldrich"/>
              </a:rPr>
              <a:t>through</a:t>
            </a:r>
            <a:r>
              <a:rPr lang="es-419" sz="2133">
                <a:solidFill>
                  <a:schemeClr val="dk1"/>
                </a:solidFill>
                <a:latin typeface="Aldrich"/>
                <a:sym typeface="Aldrich"/>
              </a:rPr>
              <a:t> </a:t>
            </a:r>
            <a:r>
              <a:rPr lang="es-419" sz="2133" err="1">
                <a:solidFill>
                  <a:schemeClr val="dk1"/>
                </a:solidFill>
                <a:latin typeface="Aldrich"/>
                <a:sym typeface="Aldrich"/>
              </a:rPr>
              <a:t>autonomous</a:t>
            </a:r>
            <a:r>
              <a:rPr lang="es-419" sz="2133">
                <a:solidFill>
                  <a:schemeClr val="dk1"/>
                </a:solidFill>
                <a:latin typeface="Aldrich"/>
                <a:sym typeface="Aldrich"/>
              </a:rPr>
              <a:t> </a:t>
            </a:r>
            <a:r>
              <a:rPr lang="es-419" sz="2133" err="1">
                <a:solidFill>
                  <a:schemeClr val="dk1"/>
                </a:solidFill>
                <a:latin typeface="Aldrich"/>
                <a:sym typeface="Aldrich"/>
              </a:rPr>
              <a:t>weapons</a:t>
            </a:r>
            <a:r>
              <a:rPr lang="es-419" sz="2133" u="sng">
                <a:solidFill>
                  <a:schemeClr val="dk1"/>
                </a:solidFill>
                <a:latin typeface="Aldrich"/>
                <a:sym typeface="Aldrich"/>
              </a:rPr>
              <a:t> </a:t>
            </a:r>
            <a:endParaRPr lang="es-419" sz="2133">
              <a:solidFill>
                <a:schemeClr val="dk1"/>
              </a:solidFill>
              <a:latin typeface="Aldrich"/>
              <a:sym typeface="Aldrich"/>
            </a:endParaRPr>
          </a:p>
        </p:txBody>
      </p:sp>
      <p:pic>
        <p:nvPicPr>
          <p:cNvPr id="7" name="Picture 6" descr="A close up of a text&#10;&#10;Description automatically generated">
            <a:extLst>
              <a:ext uri="{FF2B5EF4-FFF2-40B4-BE49-F238E27FC236}">
                <a16:creationId xmlns:a16="http://schemas.microsoft.com/office/drawing/2014/main" id="{CAC48716-2B1F-9CFE-8519-451A3589C13D}"/>
              </a:ext>
            </a:extLst>
          </p:cNvPr>
          <p:cNvPicPr>
            <a:picLocks noChangeAspect="1"/>
          </p:cNvPicPr>
          <p:nvPr/>
        </p:nvPicPr>
        <p:blipFill>
          <a:blip r:embed="rId3"/>
          <a:srcRect l="2668" t="7275" r="14860" b="1045"/>
          <a:stretch/>
        </p:blipFill>
        <p:spPr>
          <a:xfrm>
            <a:off x="6666854" y="972845"/>
            <a:ext cx="4387853" cy="1570315"/>
          </a:xfrm>
          <a:prstGeom prst="rect">
            <a:avLst/>
          </a:prstGeom>
        </p:spPr>
      </p:pic>
      <p:pic>
        <p:nvPicPr>
          <p:cNvPr id="8" name="Picture 7" descr="A green and yellow text&#10;&#10;Description automatically generated">
            <a:extLst>
              <a:ext uri="{FF2B5EF4-FFF2-40B4-BE49-F238E27FC236}">
                <a16:creationId xmlns:a16="http://schemas.microsoft.com/office/drawing/2014/main" id="{8024B1D7-92F9-0A63-2535-D55481956FBD}"/>
              </a:ext>
            </a:extLst>
          </p:cNvPr>
          <p:cNvPicPr>
            <a:picLocks noChangeAspect="1"/>
          </p:cNvPicPr>
          <p:nvPr/>
        </p:nvPicPr>
        <p:blipFill>
          <a:blip r:embed="rId4"/>
          <a:srcRect l="5901" r="7517" b="6704"/>
          <a:stretch/>
        </p:blipFill>
        <p:spPr>
          <a:xfrm>
            <a:off x="6419683" y="2768673"/>
            <a:ext cx="4882195" cy="2989287"/>
          </a:xfrm>
          <a:prstGeom prst="rect">
            <a:avLst/>
          </a:prstGeom>
        </p:spPr>
      </p:pic>
      <p:sp>
        <p:nvSpPr>
          <p:cNvPr id="9" name="Google Shape;1702;p45">
            <a:extLst>
              <a:ext uri="{FF2B5EF4-FFF2-40B4-BE49-F238E27FC236}">
                <a16:creationId xmlns:a16="http://schemas.microsoft.com/office/drawing/2014/main" id="{9D0A4F8E-B462-88F2-6CF8-E97B0AAA5058}"/>
              </a:ext>
            </a:extLst>
          </p:cNvPr>
          <p:cNvSpPr txBox="1">
            <a:spLocks/>
          </p:cNvSpPr>
          <p:nvPr/>
        </p:nvSpPr>
        <p:spPr>
          <a:xfrm>
            <a:off x="107980" y="1234609"/>
            <a:ext cx="5270473" cy="5110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203195" indent="0">
              <a:buSzPct val="120000"/>
              <a:buNone/>
            </a:pPr>
            <a:r>
              <a:rPr lang="en-US" sz="2400" u="sng">
                <a:solidFill>
                  <a:schemeClr val="tx2"/>
                </a:solidFill>
                <a:ea typeface="+mn-lt"/>
                <a:cs typeface="+mn-lt"/>
              </a:rPr>
              <a:t>AI Systems:</a:t>
            </a:r>
          </a:p>
          <a:p>
            <a:pPr marL="203195" indent="0">
              <a:buSzPct val="120000"/>
              <a:buNone/>
            </a:pPr>
            <a:endParaRPr lang="en-US" sz="2400" u="sng">
              <a:solidFill>
                <a:schemeClr val="tx2"/>
              </a:solidFill>
              <a:ea typeface="+mn-lt"/>
              <a:cs typeface="+mn-lt"/>
            </a:endParaRPr>
          </a:p>
          <a:p>
            <a:pPr marL="584185" indent="-380990">
              <a:buSzPct val="120000"/>
              <a:buFont typeface="Wingdings" panose="05000000000000000000" pitchFamily="2" charset="2"/>
              <a:buChar char="§"/>
            </a:pPr>
            <a:r>
              <a:rPr lang="en-US" sz="2000">
                <a:solidFill>
                  <a:schemeClr val="tx2"/>
                </a:solidFill>
                <a:ea typeface="+mn-lt"/>
                <a:cs typeface="+mn-lt"/>
              </a:rPr>
              <a:t>Empowers totalitarian regimes with advanced surveillance and control</a:t>
            </a:r>
          </a:p>
          <a:p>
            <a:pPr marL="584185" indent="-380990">
              <a:buSzPct val="120000"/>
              <a:buFont typeface="Wingdings" panose="05000000000000000000" pitchFamily="2" charset="2"/>
              <a:buChar char="§"/>
            </a:pPr>
            <a:r>
              <a:rPr lang="en-US" sz="2000">
                <a:solidFill>
                  <a:schemeClr val="tx2"/>
                </a:solidFill>
                <a:ea typeface="+mn-lt"/>
                <a:cs typeface="+mn-lt"/>
              </a:rPr>
              <a:t>AI powered autonomous weapons could escalate conflicts or act unpredictably and create accountability issues, as they would make life-or-death decision without human oversight</a:t>
            </a:r>
          </a:p>
          <a:p>
            <a:pPr marL="584185" indent="-380990">
              <a:buSzPct val="120000"/>
              <a:buFont typeface="Wingdings" panose="05000000000000000000" pitchFamily="2" charset="2"/>
              <a:buChar char="§"/>
            </a:pPr>
            <a:r>
              <a:rPr lang="en-US" sz="2000">
                <a:solidFill>
                  <a:schemeClr val="tx2"/>
                </a:solidFill>
                <a:ea typeface="+mn-lt"/>
                <a:cs typeface="+mn-lt"/>
              </a:rPr>
              <a:t>Loss of human control over critical technologies = Widespread catastrophic consequences</a:t>
            </a:r>
          </a:p>
        </p:txBody>
      </p:sp>
    </p:spTree>
    <p:extLst>
      <p:ext uri="{BB962C8B-B14F-4D97-AF65-F5344CB8AC3E}">
        <p14:creationId xmlns:p14="http://schemas.microsoft.com/office/powerpoint/2010/main" val="3691699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5C14FE09-4217-CF93-3814-EB288E7D3F64}"/>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B526E892-7E1A-33C4-65CF-0B0F86287BD0}"/>
              </a:ext>
            </a:extLst>
          </p:cNvPr>
          <p:cNvSpPr txBox="1">
            <a:spLocks noGrp="1"/>
          </p:cNvSpPr>
          <p:nvPr>
            <p:ph type="title"/>
          </p:nvPr>
        </p:nvSpPr>
        <p:spPr>
          <a:xfrm>
            <a:off x="6096001" y="4289709"/>
            <a:ext cx="6307191" cy="2542452"/>
          </a:xfrm>
          <a:prstGeom prst="rect">
            <a:avLst/>
          </a:prstGeom>
        </p:spPr>
        <p:txBody>
          <a:bodyPr spcFirstLastPara="1" vert="horz" wrap="square" lIns="121900" tIns="121900" rIns="121900" bIns="121900" rtlCol="0" anchor="b" anchorCtr="0">
            <a:noAutofit/>
          </a:bodyPr>
          <a:lstStyle/>
          <a:p>
            <a:pPr lvl="0"/>
            <a:r>
              <a:rPr lang="en-US" sz="1467"/>
              <a:t>Sears, Nathan Alexander. "The Precipice: Existential Risk and the Future of Humanity." Governance, July 2021. Academic Search Complete.​</a:t>
            </a:r>
            <a:endParaRPr sz="1467"/>
          </a:p>
        </p:txBody>
      </p:sp>
      <p:sp>
        <p:nvSpPr>
          <p:cNvPr id="6" name="Google Shape;1534;p33">
            <a:extLst>
              <a:ext uri="{FF2B5EF4-FFF2-40B4-BE49-F238E27FC236}">
                <a16:creationId xmlns:a16="http://schemas.microsoft.com/office/drawing/2014/main" id="{6A4755CE-4213-8CE2-C263-7649C66BF89B}"/>
              </a:ext>
            </a:extLst>
          </p:cNvPr>
          <p:cNvSpPr txBox="1">
            <a:spLocks/>
          </p:cNvSpPr>
          <p:nvPr/>
        </p:nvSpPr>
        <p:spPr>
          <a:xfrm>
            <a:off x="-449864"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02</a:t>
            </a:r>
          </a:p>
        </p:txBody>
      </p:sp>
      <p:sp>
        <p:nvSpPr>
          <p:cNvPr id="2" name="Google Shape;1534;p33">
            <a:extLst>
              <a:ext uri="{FF2B5EF4-FFF2-40B4-BE49-F238E27FC236}">
                <a16:creationId xmlns:a16="http://schemas.microsoft.com/office/drawing/2014/main" id="{4BDDD792-D3EF-6BB4-AA43-CA5FDE96F7DA}"/>
              </a:ext>
            </a:extLst>
          </p:cNvPr>
          <p:cNvSpPr txBox="1">
            <a:spLocks/>
          </p:cNvSpPr>
          <p:nvPr/>
        </p:nvSpPr>
        <p:spPr>
          <a:xfrm>
            <a:off x="-3827" y="-243267"/>
            <a:ext cx="194057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02.2</a:t>
            </a:r>
          </a:p>
        </p:txBody>
      </p:sp>
      <p:sp>
        <p:nvSpPr>
          <p:cNvPr id="3" name="Google Shape;1508;p31">
            <a:extLst>
              <a:ext uri="{FF2B5EF4-FFF2-40B4-BE49-F238E27FC236}">
                <a16:creationId xmlns:a16="http://schemas.microsoft.com/office/drawing/2014/main" id="{9013537B-C185-28FF-BE97-6503217E49AF}"/>
              </a:ext>
            </a:extLst>
          </p:cNvPr>
          <p:cNvSpPr txBox="1">
            <a:spLocks/>
          </p:cNvSpPr>
          <p:nvPr/>
        </p:nvSpPr>
        <p:spPr>
          <a:xfrm>
            <a:off x="1752022" y="100933"/>
            <a:ext cx="10188397"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2133" u="sng" err="1">
                <a:solidFill>
                  <a:schemeClr val="dk1"/>
                </a:solidFill>
                <a:latin typeface="Aldrich"/>
                <a:sym typeface="Aldrich"/>
              </a:rPr>
              <a:t>Subpremise</a:t>
            </a:r>
            <a:r>
              <a:rPr lang="es-419" sz="2133" u="sng">
                <a:solidFill>
                  <a:schemeClr val="dk1"/>
                </a:solidFill>
                <a:latin typeface="Aldrich"/>
                <a:sym typeface="Aldrich"/>
              </a:rPr>
              <a:t>:</a:t>
            </a:r>
            <a:r>
              <a:rPr lang="es-419" sz="2133">
                <a:solidFill>
                  <a:schemeClr val="dk1"/>
                </a:solidFill>
                <a:latin typeface="Aldrich"/>
                <a:sym typeface="Aldrich"/>
              </a:rPr>
              <a:t> </a:t>
            </a:r>
            <a:r>
              <a:rPr lang="es-419" sz="2133" err="1">
                <a:solidFill>
                  <a:schemeClr val="dk1"/>
                </a:solidFill>
                <a:latin typeface="Aldrich"/>
                <a:sym typeface="Aldrich"/>
              </a:rPr>
              <a:t>Misaligned</a:t>
            </a:r>
            <a:r>
              <a:rPr lang="es-419" sz="2133">
                <a:solidFill>
                  <a:schemeClr val="dk1"/>
                </a:solidFill>
                <a:latin typeface="Aldrich"/>
                <a:sym typeface="Aldrich"/>
              </a:rPr>
              <a:t> AI </a:t>
            </a:r>
            <a:r>
              <a:rPr lang="es-419" sz="2133" err="1">
                <a:solidFill>
                  <a:schemeClr val="dk1"/>
                </a:solidFill>
                <a:latin typeface="Aldrich"/>
                <a:sym typeface="Aldrich"/>
              </a:rPr>
              <a:t>could</a:t>
            </a:r>
            <a:r>
              <a:rPr lang="es-419" sz="2133">
                <a:solidFill>
                  <a:schemeClr val="dk1"/>
                </a:solidFill>
                <a:latin typeface="Aldrich"/>
                <a:sym typeface="Aldrich"/>
              </a:rPr>
              <a:t> </a:t>
            </a:r>
            <a:r>
              <a:rPr lang="es-419" sz="2133" err="1">
                <a:solidFill>
                  <a:schemeClr val="dk1"/>
                </a:solidFill>
                <a:latin typeface="Aldrich"/>
                <a:sym typeface="Aldrich"/>
              </a:rPr>
              <a:t>empower</a:t>
            </a:r>
            <a:r>
              <a:rPr lang="es-419" sz="2133">
                <a:solidFill>
                  <a:schemeClr val="dk1"/>
                </a:solidFill>
                <a:latin typeface="Aldrich"/>
                <a:sym typeface="Aldrich"/>
              </a:rPr>
              <a:t> </a:t>
            </a:r>
            <a:r>
              <a:rPr lang="es-419" sz="2133" err="1">
                <a:solidFill>
                  <a:schemeClr val="dk1"/>
                </a:solidFill>
                <a:latin typeface="Aldrich"/>
                <a:sym typeface="Aldrich"/>
              </a:rPr>
              <a:t>totalitariam</a:t>
            </a:r>
            <a:r>
              <a:rPr lang="es-419" sz="2133">
                <a:solidFill>
                  <a:schemeClr val="dk1"/>
                </a:solidFill>
                <a:latin typeface="Aldrich"/>
                <a:sym typeface="Aldrich"/>
              </a:rPr>
              <a:t> </a:t>
            </a:r>
            <a:r>
              <a:rPr lang="es-419" sz="2133" err="1">
                <a:solidFill>
                  <a:schemeClr val="dk1"/>
                </a:solidFill>
                <a:latin typeface="Aldrich"/>
                <a:sym typeface="Aldrich"/>
              </a:rPr>
              <a:t>regimes</a:t>
            </a:r>
            <a:r>
              <a:rPr lang="es-419" sz="2133">
                <a:solidFill>
                  <a:schemeClr val="dk1"/>
                </a:solidFill>
                <a:latin typeface="Aldrich"/>
                <a:sym typeface="Aldrich"/>
              </a:rPr>
              <a:t> and </a:t>
            </a:r>
            <a:r>
              <a:rPr lang="es-419" sz="2133" err="1">
                <a:solidFill>
                  <a:schemeClr val="dk1"/>
                </a:solidFill>
                <a:latin typeface="Aldrich"/>
                <a:sym typeface="Aldrich"/>
              </a:rPr>
              <a:t>escalate</a:t>
            </a:r>
            <a:r>
              <a:rPr lang="es-419" sz="2133">
                <a:solidFill>
                  <a:schemeClr val="dk1"/>
                </a:solidFill>
                <a:latin typeface="Aldrich"/>
                <a:sym typeface="Aldrich"/>
              </a:rPr>
              <a:t> </a:t>
            </a:r>
            <a:r>
              <a:rPr lang="es-419" sz="2133" err="1">
                <a:solidFill>
                  <a:schemeClr val="dk1"/>
                </a:solidFill>
                <a:latin typeface="Aldrich"/>
                <a:sym typeface="Aldrich"/>
              </a:rPr>
              <a:t>conflicts</a:t>
            </a:r>
            <a:r>
              <a:rPr lang="es-419" sz="2133">
                <a:solidFill>
                  <a:schemeClr val="dk1"/>
                </a:solidFill>
                <a:latin typeface="Aldrich"/>
                <a:sym typeface="Aldrich"/>
              </a:rPr>
              <a:t> </a:t>
            </a:r>
            <a:r>
              <a:rPr lang="es-419" sz="2133" err="1">
                <a:solidFill>
                  <a:schemeClr val="dk1"/>
                </a:solidFill>
                <a:latin typeface="Aldrich"/>
                <a:sym typeface="Aldrich"/>
              </a:rPr>
              <a:t>through</a:t>
            </a:r>
            <a:r>
              <a:rPr lang="es-419" sz="2133">
                <a:solidFill>
                  <a:schemeClr val="dk1"/>
                </a:solidFill>
                <a:latin typeface="Aldrich"/>
                <a:sym typeface="Aldrich"/>
              </a:rPr>
              <a:t> </a:t>
            </a:r>
            <a:r>
              <a:rPr lang="es-419" sz="2133" err="1">
                <a:solidFill>
                  <a:schemeClr val="dk1"/>
                </a:solidFill>
                <a:latin typeface="Aldrich"/>
                <a:sym typeface="Aldrich"/>
              </a:rPr>
              <a:t>autonomous</a:t>
            </a:r>
            <a:r>
              <a:rPr lang="es-419" sz="2133">
                <a:solidFill>
                  <a:schemeClr val="dk1"/>
                </a:solidFill>
                <a:latin typeface="Aldrich"/>
                <a:sym typeface="Aldrich"/>
              </a:rPr>
              <a:t> </a:t>
            </a:r>
            <a:r>
              <a:rPr lang="es-419" sz="2133" err="1">
                <a:solidFill>
                  <a:schemeClr val="dk1"/>
                </a:solidFill>
                <a:latin typeface="Aldrich"/>
                <a:sym typeface="Aldrich"/>
              </a:rPr>
              <a:t>weapons</a:t>
            </a:r>
            <a:r>
              <a:rPr lang="es-419" sz="2133" u="sng">
                <a:solidFill>
                  <a:schemeClr val="dk1"/>
                </a:solidFill>
                <a:latin typeface="Aldrich"/>
                <a:sym typeface="Aldrich"/>
              </a:rPr>
              <a:t> </a:t>
            </a:r>
            <a:endParaRPr lang="es-419" sz="2133">
              <a:solidFill>
                <a:schemeClr val="dk1"/>
              </a:solidFill>
              <a:latin typeface="Aldrich"/>
              <a:sym typeface="Aldrich"/>
            </a:endParaRPr>
          </a:p>
        </p:txBody>
      </p:sp>
      <p:pic>
        <p:nvPicPr>
          <p:cNvPr id="4" name="Picture 3" descr="A yellow text with black text&#10;&#10;Description automatically generated">
            <a:extLst>
              <a:ext uri="{FF2B5EF4-FFF2-40B4-BE49-F238E27FC236}">
                <a16:creationId xmlns:a16="http://schemas.microsoft.com/office/drawing/2014/main" id="{77610EE1-15DF-2E80-20A6-DD3EB296C353}"/>
              </a:ext>
            </a:extLst>
          </p:cNvPr>
          <p:cNvPicPr>
            <a:picLocks noChangeAspect="1"/>
          </p:cNvPicPr>
          <p:nvPr/>
        </p:nvPicPr>
        <p:blipFill>
          <a:blip r:embed="rId3"/>
          <a:stretch>
            <a:fillRect/>
          </a:stretch>
        </p:blipFill>
        <p:spPr>
          <a:xfrm>
            <a:off x="5671858" y="1015275"/>
            <a:ext cx="6394677" cy="2025044"/>
          </a:xfrm>
          <a:prstGeom prst="rect">
            <a:avLst/>
          </a:prstGeom>
        </p:spPr>
      </p:pic>
      <p:pic>
        <p:nvPicPr>
          <p:cNvPr id="7" name="Picture 6" descr="A text on a screen&#10;&#10;Description automatically generated">
            <a:extLst>
              <a:ext uri="{FF2B5EF4-FFF2-40B4-BE49-F238E27FC236}">
                <a16:creationId xmlns:a16="http://schemas.microsoft.com/office/drawing/2014/main" id="{07638D25-5CAF-7CD4-1AB5-0582B2DD69E1}"/>
              </a:ext>
            </a:extLst>
          </p:cNvPr>
          <p:cNvPicPr>
            <a:picLocks noChangeAspect="1"/>
          </p:cNvPicPr>
          <p:nvPr/>
        </p:nvPicPr>
        <p:blipFill>
          <a:blip r:embed="rId4"/>
          <a:srcRect l="3234" r="918"/>
          <a:stretch/>
        </p:blipFill>
        <p:spPr>
          <a:xfrm>
            <a:off x="5671858" y="3383317"/>
            <a:ext cx="6394677" cy="2459408"/>
          </a:xfrm>
          <a:prstGeom prst="rect">
            <a:avLst/>
          </a:prstGeom>
        </p:spPr>
      </p:pic>
      <p:sp>
        <p:nvSpPr>
          <p:cNvPr id="8" name="Google Shape;1702;p45">
            <a:extLst>
              <a:ext uri="{FF2B5EF4-FFF2-40B4-BE49-F238E27FC236}">
                <a16:creationId xmlns:a16="http://schemas.microsoft.com/office/drawing/2014/main" id="{5BC155E9-402F-1E34-8560-FA53470ACC23}"/>
              </a:ext>
            </a:extLst>
          </p:cNvPr>
          <p:cNvSpPr txBox="1">
            <a:spLocks/>
          </p:cNvSpPr>
          <p:nvPr/>
        </p:nvSpPr>
        <p:spPr>
          <a:xfrm>
            <a:off x="107980" y="1234609"/>
            <a:ext cx="5270473" cy="5110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203195" indent="0">
              <a:buSzPct val="120000"/>
              <a:buNone/>
            </a:pPr>
            <a:r>
              <a:rPr lang="en-US" sz="2400" u="sng">
                <a:solidFill>
                  <a:schemeClr val="tx2"/>
                </a:solidFill>
                <a:ea typeface="+mn-lt"/>
                <a:cs typeface="+mn-lt"/>
              </a:rPr>
              <a:t>AI Systems:</a:t>
            </a:r>
          </a:p>
          <a:p>
            <a:pPr marL="203195" indent="0">
              <a:buSzPct val="120000"/>
              <a:buNone/>
            </a:pPr>
            <a:endParaRPr lang="en-US" sz="2400" u="sng">
              <a:solidFill>
                <a:schemeClr val="tx2"/>
              </a:solidFill>
              <a:ea typeface="+mn-lt"/>
              <a:cs typeface="+mn-lt"/>
            </a:endParaRPr>
          </a:p>
          <a:p>
            <a:pPr marL="584185" indent="-380990">
              <a:buSzPct val="120000"/>
              <a:buFont typeface="Wingdings" panose="05000000000000000000" pitchFamily="2" charset="2"/>
              <a:buChar char="§"/>
            </a:pPr>
            <a:r>
              <a:rPr lang="en-US" sz="2000">
                <a:solidFill>
                  <a:schemeClr val="tx2"/>
                </a:solidFill>
                <a:ea typeface="+mn-lt"/>
                <a:cs typeface="+mn-lt"/>
              </a:rPr>
              <a:t>Empowers totalitarian regimes with advanced surveillance and control</a:t>
            </a:r>
          </a:p>
          <a:p>
            <a:pPr marL="584185" indent="-380990">
              <a:buSzPct val="120000"/>
              <a:buFont typeface="Wingdings" panose="05000000000000000000" pitchFamily="2" charset="2"/>
              <a:buChar char="§"/>
            </a:pPr>
            <a:r>
              <a:rPr lang="en-US" sz="2000">
                <a:solidFill>
                  <a:schemeClr val="tx2"/>
                </a:solidFill>
                <a:ea typeface="+mn-lt"/>
                <a:cs typeface="+mn-lt"/>
              </a:rPr>
              <a:t>AI powered autonomous weapons could escalate conflicts or act unpredictably and create accountability issues, as they would make life-or-death decision without human oversight</a:t>
            </a:r>
          </a:p>
          <a:p>
            <a:pPr marL="584185" indent="-380990">
              <a:buSzPct val="120000"/>
              <a:buFont typeface="Wingdings" panose="05000000000000000000" pitchFamily="2" charset="2"/>
              <a:buChar char="§"/>
            </a:pPr>
            <a:r>
              <a:rPr lang="en-US" sz="2000">
                <a:solidFill>
                  <a:schemeClr val="tx2"/>
                </a:solidFill>
                <a:ea typeface="+mn-lt"/>
                <a:cs typeface="+mn-lt"/>
              </a:rPr>
              <a:t>Loss of human control over critical technologies = Widespread catastrophic consequences</a:t>
            </a:r>
          </a:p>
        </p:txBody>
      </p:sp>
    </p:spTree>
    <p:extLst>
      <p:ext uri="{BB962C8B-B14F-4D97-AF65-F5344CB8AC3E}">
        <p14:creationId xmlns:p14="http://schemas.microsoft.com/office/powerpoint/2010/main" val="135494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2A92E063-9C73-6EED-B687-6DDD8FC6E5F9}"/>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03B5C8AC-D91C-8780-F829-5B1DA30991A3}"/>
              </a:ext>
            </a:extLst>
          </p:cNvPr>
          <p:cNvSpPr txBox="1">
            <a:spLocks noGrp="1"/>
          </p:cNvSpPr>
          <p:nvPr>
            <p:ph type="title"/>
          </p:nvPr>
        </p:nvSpPr>
        <p:spPr>
          <a:xfrm>
            <a:off x="1510697" y="2130371"/>
            <a:ext cx="5019200" cy="1829200"/>
          </a:xfrm>
          <a:prstGeom prst="rect">
            <a:avLst/>
          </a:prstGeom>
        </p:spPr>
        <p:txBody>
          <a:bodyPr spcFirstLastPara="1" vert="horz" wrap="square" lIns="121900" tIns="121900" rIns="121900" bIns="121900" rtlCol="0" anchor="t" anchorCtr="0">
            <a:noAutofit/>
          </a:bodyPr>
          <a:lstStyle/>
          <a:p>
            <a:r>
              <a:rPr lang="es-419" sz="2667" dirty="0" err="1"/>
              <a:t>The</a:t>
            </a:r>
            <a:r>
              <a:rPr lang="es-419" sz="2667" dirty="0"/>
              <a:t> </a:t>
            </a:r>
            <a:r>
              <a:rPr lang="es-419" sz="2667" dirty="0" err="1"/>
              <a:t>misalignment</a:t>
            </a:r>
            <a:r>
              <a:rPr lang="es-419" sz="2667" dirty="0"/>
              <a:t> </a:t>
            </a:r>
            <a:r>
              <a:rPr lang="es-419" sz="2667" dirty="0" err="1"/>
              <a:t>of</a:t>
            </a:r>
            <a:r>
              <a:rPr lang="es-419" sz="2667" dirty="0"/>
              <a:t> AI </a:t>
            </a:r>
            <a:r>
              <a:rPr lang="es-419" sz="2667" dirty="0" err="1"/>
              <a:t>with</a:t>
            </a:r>
            <a:r>
              <a:rPr lang="es-419" sz="2667" dirty="0"/>
              <a:t> human </a:t>
            </a:r>
            <a:r>
              <a:rPr lang="es-419" sz="2667" dirty="0" err="1"/>
              <a:t>goals</a:t>
            </a:r>
            <a:r>
              <a:rPr lang="es-419" sz="2667" dirty="0"/>
              <a:t> and </a:t>
            </a:r>
            <a:r>
              <a:rPr lang="es-419" sz="2667" dirty="0" err="1"/>
              <a:t>values</a:t>
            </a:r>
            <a:r>
              <a:rPr lang="es-419" sz="2667" dirty="0"/>
              <a:t> </a:t>
            </a:r>
            <a:r>
              <a:rPr lang="es-419" sz="2667" dirty="0" err="1"/>
              <a:t>inevitably</a:t>
            </a:r>
            <a:r>
              <a:rPr lang="es-419" sz="2667" dirty="0"/>
              <a:t> </a:t>
            </a:r>
            <a:r>
              <a:rPr lang="es-419" sz="2667" dirty="0" err="1"/>
              <a:t>fosters</a:t>
            </a:r>
            <a:r>
              <a:rPr lang="es-419" sz="2667" dirty="0"/>
              <a:t> </a:t>
            </a:r>
            <a:r>
              <a:rPr lang="es-419" sz="2667" dirty="0" err="1"/>
              <a:t>the</a:t>
            </a:r>
            <a:r>
              <a:rPr lang="es-419" sz="2667" dirty="0"/>
              <a:t> </a:t>
            </a:r>
            <a:r>
              <a:rPr lang="es-419" sz="2667" dirty="0" err="1"/>
              <a:t>development</a:t>
            </a:r>
            <a:r>
              <a:rPr lang="es-419" sz="2667" dirty="0"/>
              <a:t> and use </a:t>
            </a:r>
            <a:r>
              <a:rPr lang="es-419" sz="2667" dirty="0" err="1"/>
              <a:t>of</a:t>
            </a:r>
            <a:r>
              <a:rPr lang="es-419" sz="2667" dirty="0"/>
              <a:t> </a:t>
            </a:r>
            <a:r>
              <a:rPr lang="es-419" sz="2667" dirty="0" err="1"/>
              <a:t>technologies</a:t>
            </a:r>
            <a:r>
              <a:rPr lang="es-419" sz="2667" dirty="0"/>
              <a:t> </a:t>
            </a:r>
            <a:r>
              <a:rPr lang="es-419" sz="2667" dirty="0" err="1"/>
              <a:t>capable</a:t>
            </a:r>
            <a:r>
              <a:rPr lang="es-419" sz="2667" dirty="0"/>
              <a:t> </a:t>
            </a:r>
            <a:r>
              <a:rPr lang="es-419" sz="2667" dirty="0" err="1"/>
              <a:t>of</a:t>
            </a:r>
            <a:r>
              <a:rPr lang="es-419" sz="2667" dirty="0"/>
              <a:t> </a:t>
            </a:r>
            <a:r>
              <a:rPr lang="es-419" sz="2667" dirty="0" err="1"/>
              <a:t>causing</a:t>
            </a:r>
            <a:r>
              <a:rPr lang="es-419" sz="2667" dirty="0"/>
              <a:t> </a:t>
            </a:r>
            <a:r>
              <a:rPr lang="es-419" sz="2667" dirty="0" err="1"/>
              <a:t>significant</a:t>
            </a:r>
            <a:r>
              <a:rPr lang="es-419" sz="2667" dirty="0"/>
              <a:t> </a:t>
            </a:r>
            <a:r>
              <a:rPr lang="es-419" sz="2667" dirty="0" err="1"/>
              <a:t>harm</a:t>
            </a:r>
            <a:r>
              <a:rPr lang="es-419" sz="2667" dirty="0"/>
              <a:t> </a:t>
            </a:r>
            <a:r>
              <a:rPr lang="es-419" sz="2667" dirty="0" err="1"/>
              <a:t>to</a:t>
            </a:r>
            <a:r>
              <a:rPr lang="es-419" sz="2667" dirty="0"/>
              <a:t> </a:t>
            </a:r>
            <a:r>
              <a:rPr lang="es-419" sz="2667" dirty="0" err="1"/>
              <a:t>achieve</a:t>
            </a:r>
            <a:r>
              <a:rPr lang="es-419" sz="2667" dirty="0"/>
              <a:t> </a:t>
            </a:r>
            <a:r>
              <a:rPr lang="es-419" sz="2667" dirty="0" err="1"/>
              <a:t>its</a:t>
            </a:r>
            <a:r>
              <a:rPr lang="es-419" sz="2667" dirty="0"/>
              <a:t> </a:t>
            </a:r>
            <a:r>
              <a:rPr lang="es-419" sz="2667" dirty="0" err="1"/>
              <a:t>intended</a:t>
            </a:r>
            <a:r>
              <a:rPr lang="es-419" sz="2667" dirty="0"/>
              <a:t> </a:t>
            </a:r>
            <a:r>
              <a:rPr lang="es-419" sz="2667" dirty="0" err="1"/>
              <a:t>goal</a:t>
            </a:r>
            <a:r>
              <a:rPr lang="es-419" sz="2667" dirty="0"/>
              <a:t>.</a:t>
            </a:r>
            <a:endParaRPr sz="2667" dirty="0"/>
          </a:p>
        </p:txBody>
      </p:sp>
      <p:sp>
        <p:nvSpPr>
          <p:cNvPr id="1534" name="Google Shape;1534;p33">
            <a:extLst>
              <a:ext uri="{FF2B5EF4-FFF2-40B4-BE49-F238E27FC236}">
                <a16:creationId xmlns:a16="http://schemas.microsoft.com/office/drawing/2014/main" id="{3FE84A28-FF14-83CA-2466-DF07E3272434}"/>
              </a:ext>
            </a:extLst>
          </p:cNvPr>
          <p:cNvSpPr txBox="1">
            <a:spLocks noGrp="1"/>
          </p:cNvSpPr>
          <p:nvPr>
            <p:ph type="title" idx="2"/>
          </p:nvPr>
        </p:nvSpPr>
        <p:spPr>
          <a:xfrm>
            <a:off x="3213100" y="544837"/>
            <a:ext cx="1704997" cy="1334800"/>
          </a:xfrm>
          <a:prstGeom prst="rect">
            <a:avLst/>
          </a:prstGeom>
        </p:spPr>
        <p:txBody>
          <a:bodyPr spcFirstLastPara="1" vert="horz" wrap="square" lIns="121900" tIns="121900" rIns="121900" bIns="121900" rtlCol="0" anchor="b" anchorCtr="0">
            <a:noAutofit/>
          </a:bodyPr>
          <a:lstStyle/>
          <a:p>
            <a:r>
              <a:rPr lang="es-419"/>
              <a:t>02</a:t>
            </a:r>
            <a:endParaRPr/>
          </a:p>
        </p:txBody>
      </p:sp>
      <p:grpSp>
        <p:nvGrpSpPr>
          <p:cNvPr id="1536" name="Google Shape;1536;p33">
            <a:extLst>
              <a:ext uri="{FF2B5EF4-FFF2-40B4-BE49-F238E27FC236}">
                <a16:creationId xmlns:a16="http://schemas.microsoft.com/office/drawing/2014/main" id="{6E8B7687-62EA-E52D-FC2C-8B5DF88B39EA}"/>
              </a:ext>
            </a:extLst>
          </p:cNvPr>
          <p:cNvGrpSpPr/>
          <p:nvPr/>
        </p:nvGrpSpPr>
        <p:grpSpPr>
          <a:xfrm>
            <a:off x="-2067492" y="4808272"/>
            <a:ext cx="4370603" cy="2049729"/>
            <a:chOff x="-1312494" y="3529769"/>
            <a:chExt cx="3277952" cy="1537297"/>
          </a:xfrm>
        </p:grpSpPr>
        <p:grpSp>
          <p:nvGrpSpPr>
            <p:cNvPr id="1537" name="Google Shape;1537;p33">
              <a:extLst>
                <a:ext uri="{FF2B5EF4-FFF2-40B4-BE49-F238E27FC236}">
                  <a16:creationId xmlns:a16="http://schemas.microsoft.com/office/drawing/2014/main" id="{6F10BE5F-1B73-4E24-1D8C-C9C2858A40AB}"/>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B522F69A-88B3-F35D-A3CB-E7666B7FF596}"/>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9" name="Google Shape;1539;p33">
                <a:extLst>
                  <a:ext uri="{FF2B5EF4-FFF2-40B4-BE49-F238E27FC236}">
                    <a16:creationId xmlns:a16="http://schemas.microsoft.com/office/drawing/2014/main" id="{8E7BEB71-6271-0127-71AC-AE8795F5E708}"/>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0" name="Google Shape;1540;p33">
                <a:extLst>
                  <a:ext uri="{FF2B5EF4-FFF2-40B4-BE49-F238E27FC236}">
                    <a16:creationId xmlns:a16="http://schemas.microsoft.com/office/drawing/2014/main" id="{7EB450CC-100E-A084-F179-50754B447F85}"/>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1" name="Google Shape;1541;p33">
                <a:extLst>
                  <a:ext uri="{FF2B5EF4-FFF2-40B4-BE49-F238E27FC236}">
                    <a16:creationId xmlns:a16="http://schemas.microsoft.com/office/drawing/2014/main" id="{8E0AC36A-7529-1782-3A04-021AD94F589C}"/>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2" name="Google Shape;1542;p33">
                <a:extLst>
                  <a:ext uri="{FF2B5EF4-FFF2-40B4-BE49-F238E27FC236}">
                    <a16:creationId xmlns:a16="http://schemas.microsoft.com/office/drawing/2014/main" id="{F270057E-711E-8FAB-30DE-C20B09AA19FF}"/>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3" name="Google Shape;1543;p33">
                <a:extLst>
                  <a:ext uri="{FF2B5EF4-FFF2-40B4-BE49-F238E27FC236}">
                    <a16:creationId xmlns:a16="http://schemas.microsoft.com/office/drawing/2014/main" id="{DCDA2BBD-E16C-33FC-05B1-61C5DF4AC290}"/>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4" name="Google Shape;1544;p33">
                <a:extLst>
                  <a:ext uri="{FF2B5EF4-FFF2-40B4-BE49-F238E27FC236}">
                    <a16:creationId xmlns:a16="http://schemas.microsoft.com/office/drawing/2014/main" id="{F242EF28-00AB-45D1-D8D6-602970E8876D}"/>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5" name="Google Shape;1545;p33">
                <a:extLst>
                  <a:ext uri="{FF2B5EF4-FFF2-40B4-BE49-F238E27FC236}">
                    <a16:creationId xmlns:a16="http://schemas.microsoft.com/office/drawing/2014/main" id="{5A6D2EAF-28BC-6052-E96E-F67BF425DA04}"/>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6" name="Google Shape;1546;p33">
                <a:extLst>
                  <a:ext uri="{FF2B5EF4-FFF2-40B4-BE49-F238E27FC236}">
                    <a16:creationId xmlns:a16="http://schemas.microsoft.com/office/drawing/2014/main" id="{C97FF243-92B2-8A26-58AB-2B7ED034AB9C}"/>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7" name="Google Shape;1547;p33">
                <a:extLst>
                  <a:ext uri="{FF2B5EF4-FFF2-40B4-BE49-F238E27FC236}">
                    <a16:creationId xmlns:a16="http://schemas.microsoft.com/office/drawing/2014/main" id="{2FE30134-8E04-3CAF-F9DC-8C5C266D17BF}"/>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8" name="Google Shape;1548;p33">
                <a:extLst>
                  <a:ext uri="{FF2B5EF4-FFF2-40B4-BE49-F238E27FC236}">
                    <a16:creationId xmlns:a16="http://schemas.microsoft.com/office/drawing/2014/main" id="{F504E1D3-9F7D-5028-50B8-A3FD568B5EC6}"/>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9" name="Google Shape;1549;p33">
                <a:extLst>
                  <a:ext uri="{FF2B5EF4-FFF2-40B4-BE49-F238E27FC236}">
                    <a16:creationId xmlns:a16="http://schemas.microsoft.com/office/drawing/2014/main" id="{0D7C1353-54E0-C01C-5442-905B7F506CB9}"/>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0" name="Google Shape;1550;p33">
                <a:extLst>
                  <a:ext uri="{FF2B5EF4-FFF2-40B4-BE49-F238E27FC236}">
                    <a16:creationId xmlns:a16="http://schemas.microsoft.com/office/drawing/2014/main" id="{DB95D730-AF70-36BD-0AB9-D75738BD25D2}"/>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1" name="Google Shape;1551;p33">
                <a:extLst>
                  <a:ext uri="{FF2B5EF4-FFF2-40B4-BE49-F238E27FC236}">
                    <a16:creationId xmlns:a16="http://schemas.microsoft.com/office/drawing/2014/main" id="{3CB828FC-1EFE-ECE3-3CB4-CFCEF4AB0E79}"/>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2" name="Google Shape;1552;p33">
                <a:extLst>
                  <a:ext uri="{FF2B5EF4-FFF2-40B4-BE49-F238E27FC236}">
                    <a16:creationId xmlns:a16="http://schemas.microsoft.com/office/drawing/2014/main" id="{598BBE8D-CB7C-18A5-D0B3-7C2FED3640CD}"/>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3" name="Google Shape;1553;p33">
                <a:extLst>
                  <a:ext uri="{FF2B5EF4-FFF2-40B4-BE49-F238E27FC236}">
                    <a16:creationId xmlns:a16="http://schemas.microsoft.com/office/drawing/2014/main" id="{C4C0EAC2-7D6A-9C14-65A7-CE0ED50A75DB}"/>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4" name="Google Shape;1554;p33">
                <a:extLst>
                  <a:ext uri="{FF2B5EF4-FFF2-40B4-BE49-F238E27FC236}">
                    <a16:creationId xmlns:a16="http://schemas.microsoft.com/office/drawing/2014/main" id="{8E754F83-2593-17BE-23DE-B17864BA061F}"/>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5" name="Google Shape;1555;p33">
                <a:extLst>
                  <a:ext uri="{FF2B5EF4-FFF2-40B4-BE49-F238E27FC236}">
                    <a16:creationId xmlns:a16="http://schemas.microsoft.com/office/drawing/2014/main" id="{B7B26740-D668-FB3E-6D0D-507054B59627}"/>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6" name="Google Shape;1556;p33">
                <a:extLst>
                  <a:ext uri="{FF2B5EF4-FFF2-40B4-BE49-F238E27FC236}">
                    <a16:creationId xmlns:a16="http://schemas.microsoft.com/office/drawing/2014/main" id="{A708E083-7176-2794-0A8A-00C74493E025}"/>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7" name="Google Shape;1557;p33">
                <a:extLst>
                  <a:ext uri="{FF2B5EF4-FFF2-40B4-BE49-F238E27FC236}">
                    <a16:creationId xmlns:a16="http://schemas.microsoft.com/office/drawing/2014/main" id="{05C088B7-B589-B023-BC58-8C9BC0D6CBB8}"/>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8" name="Google Shape;1558;p33">
                <a:extLst>
                  <a:ext uri="{FF2B5EF4-FFF2-40B4-BE49-F238E27FC236}">
                    <a16:creationId xmlns:a16="http://schemas.microsoft.com/office/drawing/2014/main" id="{923A3DF8-7398-08F6-2A41-E1AB800C0429}"/>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59" name="Google Shape;1559;p33">
              <a:extLst>
                <a:ext uri="{FF2B5EF4-FFF2-40B4-BE49-F238E27FC236}">
                  <a16:creationId xmlns:a16="http://schemas.microsoft.com/office/drawing/2014/main" id="{2AEB5205-4093-3173-306B-C37E16BF003F}"/>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sp>
          <p:nvSpPr>
            <p:cNvPr id="1560" name="Google Shape;1560;p33">
              <a:extLst>
                <a:ext uri="{FF2B5EF4-FFF2-40B4-BE49-F238E27FC236}">
                  <a16:creationId xmlns:a16="http://schemas.microsoft.com/office/drawing/2014/main" id="{6235DA08-74E3-3E40-918B-A10F1509BF69}"/>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6EB88C48-07AB-EA91-3534-696186BFDF2D}"/>
              </a:ext>
            </a:extLst>
          </p:cNvPr>
          <p:cNvCxnSpPr/>
          <p:nvPr/>
        </p:nvCxnSpPr>
        <p:spPr>
          <a:xfrm>
            <a:off x="1852897" y="2026496"/>
            <a:ext cx="43348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37BA35A2-8BD9-7500-CA86-10FCBDE1DAEB}"/>
              </a:ext>
            </a:extLst>
          </p:cNvPr>
          <p:cNvSpPr txBox="1">
            <a:spLocks/>
          </p:cNvSpPr>
          <p:nvPr/>
        </p:nvSpPr>
        <p:spPr>
          <a:xfrm>
            <a:off x="8391902" y="802916"/>
            <a:ext cx="2780789" cy="6464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a:solidFill>
                  <a:schemeClr val="dk1"/>
                </a:solidFill>
                <a:latin typeface="Aldrich"/>
                <a:sym typeface="Aldrich"/>
              </a:rPr>
              <a:t>AI </a:t>
            </a:r>
            <a:r>
              <a:rPr lang="es-419" sz="2400" err="1">
                <a:solidFill>
                  <a:schemeClr val="dk1"/>
                </a:solidFill>
                <a:latin typeface="Aldrich"/>
                <a:sym typeface="Aldrich"/>
              </a:rPr>
              <a:t>Misalignment</a:t>
            </a:r>
            <a:endParaRPr lang="es-419" sz="2400">
              <a:solidFill>
                <a:schemeClr val="dk1"/>
              </a:solidFill>
              <a:latin typeface="Aldrich"/>
              <a:sym typeface="Aldrich"/>
            </a:endParaRPr>
          </a:p>
        </p:txBody>
      </p:sp>
      <p:sp>
        <p:nvSpPr>
          <p:cNvPr id="4" name="Google Shape;1508;p31">
            <a:extLst>
              <a:ext uri="{FF2B5EF4-FFF2-40B4-BE49-F238E27FC236}">
                <a16:creationId xmlns:a16="http://schemas.microsoft.com/office/drawing/2014/main" id="{834490E0-743E-1D6F-2040-A8CF93F89826}"/>
              </a:ext>
            </a:extLst>
          </p:cNvPr>
          <p:cNvSpPr txBox="1">
            <a:spLocks/>
          </p:cNvSpPr>
          <p:nvPr/>
        </p:nvSpPr>
        <p:spPr>
          <a:xfrm>
            <a:off x="8074669" y="1879637"/>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b="1" u="sng" err="1">
                <a:solidFill>
                  <a:schemeClr val="dk1"/>
                </a:solidFill>
                <a:latin typeface="Aldrich"/>
                <a:sym typeface="Aldrich"/>
              </a:rPr>
              <a:t>Harmful</a:t>
            </a:r>
            <a:r>
              <a:rPr lang="es-419" sz="2400" b="1" u="sng">
                <a:solidFill>
                  <a:schemeClr val="dk1"/>
                </a:solidFill>
                <a:latin typeface="Aldrich"/>
                <a:sym typeface="Aldrich"/>
              </a:rPr>
              <a:t> Technologies</a:t>
            </a:r>
          </a:p>
          <a:p>
            <a:pPr algn="ctr"/>
            <a:endParaRPr lang="es-419" sz="2400" b="1" u="sng">
              <a:solidFill>
                <a:schemeClr val="dk1"/>
              </a:solidFill>
              <a:latin typeface="Aldrich"/>
              <a:sym typeface="Aldrich"/>
            </a:endParaRPr>
          </a:p>
        </p:txBody>
      </p:sp>
      <p:sp>
        <p:nvSpPr>
          <p:cNvPr id="5" name="Google Shape;1508;p31">
            <a:extLst>
              <a:ext uri="{FF2B5EF4-FFF2-40B4-BE49-F238E27FC236}">
                <a16:creationId xmlns:a16="http://schemas.microsoft.com/office/drawing/2014/main" id="{094FDDA0-9F80-056F-8525-FC063E176F51}"/>
              </a:ext>
            </a:extLst>
          </p:cNvPr>
          <p:cNvSpPr txBox="1">
            <a:spLocks/>
          </p:cNvSpPr>
          <p:nvPr/>
        </p:nvSpPr>
        <p:spPr>
          <a:xfrm>
            <a:off x="8237996" y="3368588"/>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Seeking</a:t>
            </a:r>
            <a:r>
              <a:rPr lang="es-419" sz="2400">
                <a:solidFill>
                  <a:schemeClr val="dk1"/>
                </a:solidFill>
                <a:latin typeface="Aldrich"/>
                <a:sym typeface="Aldrich"/>
              </a:rPr>
              <a:t> </a:t>
            </a:r>
            <a:r>
              <a:rPr lang="es-419" sz="2400" err="1">
                <a:solidFill>
                  <a:schemeClr val="dk1"/>
                </a:solidFill>
                <a:latin typeface="Aldrich"/>
                <a:sym typeface="Aldrich"/>
              </a:rPr>
              <a:t>Power</a:t>
            </a:r>
            <a:endParaRPr lang="es-419" sz="2400">
              <a:solidFill>
                <a:schemeClr val="dk1"/>
              </a:solidFill>
              <a:latin typeface="Aldrich"/>
              <a:sym typeface="Aldrich"/>
            </a:endParaRPr>
          </a:p>
        </p:txBody>
      </p:sp>
      <p:sp>
        <p:nvSpPr>
          <p:cNvPr id="6" name="Google Shape;1508;p31">
            <a:extLst>
              <a:ext uri="{FF2B5EF4-FFF2-40B4-BE49-F238E27FC236}">
                <a16:creationId xmlns:a16="http://schemas.microsoft.com/office/drawing/2014/main" id="{69BA4F19-1BFB-5365-6D33-6E25BDB1592E}"/>
              </a:ext>
            </a:extLst>
          </p:cNvPr>
          <p:cNvSpPr txBox="1">
            <a:spLocks/>
          </p:cNvSpPr>
          <p:nvPr/>
        </p:nvSpPr>
        <p:spPr>
          <a:xfrm>
            <a:off x="8364996" y="444071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End</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t>
            </a:r>
            <a:r>
              <a:rPr lang="es-419" sz="2400" err="1">
                <a:solidFill>
                  <a:schemeClr val="dk1"/>
                </a:solidFill>
                <a:latin typeface="Aldrich"/>
                <a:sym typeface="Aldrich"/>
              </a:rPr>
              <a:t>Humanity</a:t>
            </a:r>
            <a:r>
              <a:rPr lang="es-419" sz="2400">
                <a:solidFill>
                  <a:schemeClr val="dk1"/>
                </a:solidFill>
                <a:latin typeface="Aldrich"/>
                <a:sym typeface="Aldrich"/>
              </a:rPr>
              <a:t>’</a:t>
            </a:r>
          </a:p>
        </p:txBody>
      </p:sp>
      <p:sp>
        <p:nvSpPr>
          <p:cNvPr id="7" name="Google Shape;1508;p31">
            <a:extLst>
              <a:ext uri="{FF2B5EF4-FFF2-40B4-BE49-F238E27FC236}">
                <a16:creationId xmlns:a16="http://schemas.microsoft.com/office/drawing/2014/main" id="{6A08A41E-8BB7-6F00-407F-FA1CC90E945E}"/>
              </a:ext>
            </a:extLst>
          </p:cNvPr>
          <p:cNvSpPr txBox="1">
            <a:spLocks/>
          </p:cNvSpPr>
          <p:nvPr/>
        </p:nvSpPr>
        <p:spPr>
          <a:xfrm>
            <a:off x="8237996" y="551940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Reckless</a:t>
            </a:r>
            <a:r>
              <a:rPr lang="es-419" sz="2400">
                <a:solidFill>
                  <a:schemeClr val="dk1"/>
                </a:solidFill>
                <a:latin typeface="Aldrich"/>
                <a:sym typeface="Aldrich"/>
              </a:rPr>
              <a:t> AI </a:t>
            </a:r>
            <a:r>
              <a:rPr lang="es-419" sz="2400" err="1">
                <a:solidFill>
                  <a:schemeClr val="dk1"/>
                </a:solidFill>
                <a:latin typeface="Aldrich"/>
                <a:sym typeface="Aldrich"/>
              </a:rPr>
              <a:t>Developement</a:t>
            </a:r>
            <a:endParaRPr lang="es-419" sz="2400">
              <a:solidFill>
                <a:schemeClr val="dk1"/>
              </a:solidFill>
              <a:latin typeface="Aldrich"/>
              <a:sym typeface="Aldrich"/>
            </a:endParaRPr>
          </a:p>
        </p:txBody>
      </p:sp>
      <p:sp>
        <p:nvSpPr>
          <p:cNvPr id="8" name="Google Shape;1509;p31">
            <a:extLst>
              <a:ext uri="{FF2B5EF4-FFF2-40B4-BE49-F238E27FC236}">
                <a16:creationId xmlns:a16="http://schemas.microsoft.com/office/drawing/2014/main" id="{F9D630B4-FB51-4DB0-F13A-858A53A58A8F}"/>
              </a:ext>
            </a:extLst>
          </p:cNvPr>
          <p:cNvSpPr txBox="1">
            <a:spLocks/>
          </p:cNvSpPr>
          <p:nvPr/>
        </p:nvSpPr>
        <p:spPr>
          <a:xfrm>
            <a:off x="7289799" y="961436"/>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01</a:t>
            </a:r>
          </a:p>
        </p:txBody>
      </p:sp>
      <p:sp>
        <p:nvSpPr>
          <p:cNvPr id="9" name="Google Shape;1509;p31">
            <a:extLst>
              <a:ext uri="{FF2B5EF4-FFF2-40B4-BE49-F238E27FC236}">
                <a16:creationId xmlns:a16="http://schemas.microsoft.com/office/drawing/2014/main" id="{CE982570-B660-64AD-EA97-DC508D0767F0}"/>
              </a:ext>
            </a:extLst>
          </p:cNvPr>
          <p:cNvSpPr txBox="1">
            <a:spLocks/>
          </p:cNvSpPr>
          <p:nvPr/>
        </p:nvSpPr>
        <p:spPr>
          <a:xfrm>
            <a:off x="7289798" y="2293932"/>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02</a:t>
            </a:r>
          </a:p>
        </p:txBody>
      </p:sp>
      <p:sp>
        <p:nvSpPr>
          <p:cNvPr id="10" name="Google Shape;1509;p31">
            <a:extLst>
              <a:ext uri="{FF2B5EF4-FFF2-40B4-BE49-F238E27FC236}">
                <a16:creationId xmlns:a16="http://schemas.microsoft.com/office/drawing/2014/main" id="{FE447D65-D23B-107E-01D2-B5F952C67D53}"/>
              </a:ext>
            </a:extLst>
          </p:cNvPr>
          <p:cNvSpPr txBox="1">
            <a:spLocks/>
          </p:cNvSpPr>
          <p:nvPr/>
        </p:nvSpPr>
        <p:spPr>
          <a:xfrm>
            <a:off x="7289797" y="3594469"/>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03</a:t>
            </a:r>
          </a:p>
        </p:txBody>
      </p:sp>
      <p:sp>
        <p:nvSpPr>
          <p:cNvPr id="11" name="Google Shape;1509;p31">
            <a:extLst>
              <a:ext uri="{FF2B5EF4-FFF2-40B4-BE49-F238E27FC236}">
                <a16:creationId xmlns:a16="http://schemas.microsoft.com/office/drawing/2014/main" id="{34350A3C-17E1-5822-F3FC-A0F629836B05}"/>
              </a:ext>
            </a:extLst>
          </p:cNvPr>
          <p:cNvSpPr txBox="1">
            <a:spLocks/>
          </p:cNvSpPr>
          <p:nvPr/>
        </p:nvSpPr>
        <p:spPr>
          <a:xfrm>
            <a:off x="7285061" y="4718501"/>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04</a:t>
            </a:r>
          </a:p>
        </p:txBody>
      </p:sp>
      <p:sp>
        <p:nvSpPr>
          <p:cNvPr id="12" name="Google Shape;1509;p31">
            <a:extLst>
              <a:ext uri="{FF2B5EF4-FFF2-40B4-BE49-F238E27FC236}">
                <a16:creationId xmlns:a16="http://schemas.microsoft.com/office/drawing/2014/main" id="{605EF828-EB04-F995-E371-D1585576D840}"/>
              </a:ext>
            </a:extLst>
          </p:cNvPr>
          <p:cNvSpPr txBox="1">
            <a:spLocks/>
          </p:cNvSpPr>
          <p:nvPr/>
        </p:nvSpPr>
        <p:spPr>
          <a:xfrm>
            <a:off x="7285061" y="5847505"/>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05</a:t>
            </a:r>
          </a:p>
        </p:txBody>
      </p:sp>
      <p:cxnSp>
        <p:nvCxnSpPr>
          <p:cNvPr id="13" name="Connector: Elbow 12">
            <a:extLst>
              <a:ext uri="{FF2B5EF4-FFF2-40B4-BE49-F238E27FC236}">
                <a16:creationId xmlns:a16="http://schemas.microsoft.com/office/drawing/2014/main" id="{6FB825B5-9292-C551-A35D-E3AA16547726}"/>
              </a:ext>
            </a:extLst>
          </p:cNvPr>
          <p:cNvCxnSpPr/>
          <p:nvPr/>
        </p:nvCxnSpPr>
        <p:spPr>
          <a:xfrm>
            <a:off x="6224013" y="1080501"/>
            <a:ext cx="1219200" cy="1296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77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B9ACB022-DE0D-5A9E-80CF-766C9FBB0BC3}"/>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EEB72A1D-2604-D80D-256A-4155DD062883}"/>
              </a:ext>
            </a:extLst>
          </p:cNvPr>
          <p:cNvSpPr txBox="1">
            <a:spLocks noGrp="1"/>
          </p:cNvSpPr>
          <p:nvPr>
            <p:ph type="title"/>
          </p:nvPr>
        </p:nvSpPr>
        <p:spPr>
          <a:xfrm>
            <a:off x="1510697" y="2130371"/>
            <a:ext cx="5019200" cy="1829200"/>
          </a:xfrm>
          <a:prstGeom prst="rect">
            <a:avLst/>
          </a:prstGeom>
        </p:spPr>
        <p:txBody>
          <a:bodyPr spcFirstLastPara="1" vert="horz" wrap="square" lIns="121900" tIns="121900" rIns="121900" bIns="121900" rtlCol="0" anchor="t" anchorCtr="0">
            <a:noAutofit/>
          </a:bodyPr>
          <a:lstStyle/>
          <a:p>
            <a:r>
              <a:rPr lang="en-CA" sz="2667"/>
              <a:t>The extended use of destructive technologies enabled by AI combined with the misaligned priorities as to how to go about achieve it’s intended goal will lead to the AI being power-seeking and forward with reckless intentions.</a:t>
            </a:r>
            <a:endParaRPr sz="2667"/>
          </a:p>
        </p:txBody>
      </p:sp>
      <p:sp>
        <p:nvSpPr>
          <p:cNvPr id="1534" name="Google Shape;1534;p33">
            <a:extLst>
              <a:ext uri="{FF2B5EF4-FFF2-40B4-BE49-F238E27FC236}">
                <a16:creationId xmlns:a16="http://schemas.microsoft.com/office/drawing/2014/main" id="{F9F9CAC6-BD76-912D-1DE3-5DDB5E5B4440}"/>
              </a:ext>
            </a:extLst>
          </p:cNvPr>
          <p:cNvSpPr txBox="1">
            <a:spLocks noGrp="1"/>
          </p:cNvSpPr>
          <p:nvPr>
            <p:ph type="title" idx="2"/>
          </p:nvPr>
        </p:nvSpPr>
        <p:spPr>
          <a:xfrm>
            <a:off x="3213100" y="544837"/>
            <a:ext cx="1704997" cy="1334800"/>
          </a:xfrm>
          <a:prstGeom prst="rect">
            <a:avLst/>
          </a:prstGeom>
        </p:spPr>
        <p:txBody>
          <a:bodyPr spcFirstLastPara="1" vert="horz" wrap="square" lIns="121900" tIns="121900" rIns="121900" bIns="121900" rtlCol="0" anchor="b" anchorCtr="0">
            <a:noAutofit/>
          </a:bodyPr>
          <a:lstStyle/>
          <a:p>
            <a:r>
              <a:rPr lang="es-419"/>
              <a:t>03</a:t>
            </a:r>
            <a:endParaRPr/>
          </a:p>
        </p:txBody>
      </p:sp>
      <p:grpSp>
        <p:nvGrpSpPr>
          <p:cNvPr id="1536" name="Google Shape;1536;p33">
            <a:extLst>
              <a:ext uri="{FF2B5EF4-FFF2-40B4-BE49-F238E27FC236}">
                <a16:creationId xmlns:a16="http://schemas.microsoft.com/office/drawing/2014/main" id="{6D7DF350-5153-5A59-4B51-035EACB2814A}"/>
              </a:ext>
            </a:extLst>
          </p:cNvPr>
          <p:cNvGrpSpPr/>
          <p:nvPr/>
        </p:nvGrpSpPr>
        <p:grpSpPr>
          <a:xfrm>
            <a:off x="-2067492" y="4808272"/>
            <a:ext cx="4370603" cy="2049729"/>
            <a:chOff x="-1312494" y="3529769"/>
            <a:chExt cx="3277952" cy="1537297"/>
          </a:xfrm>
        </p:grpSpPr>
        <p:grpSp>
          <p:nvGrpSpPr>
            <p:cNvPr id="1537" name="Google Shape;1537;p33">
              <a:extLst>
                <a:ext uri="{FF2B5EF4-FFF2-40B4-BE49-F238E27FC236}">
                  <a16:creationId xmlns:a16="http://schemas.microsoft.com/office/drawing/2014/main" id="{BA2AC243-BB0A-03DC-8FB7-1B36B9ADDE3F}"/>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84C494E4-EBC6-C7AA-1EDF-73380EA15BEA}"/>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9" name="Google Shape;1539;p33">
                <a:extLst>
                  <a:ext uri="{FF2B5EF4-FFF2-40B4-BE49-F238E27FC236}">
                    <a16:creationId xmlns:a16="http://schemas.microsoft.com/office/drawing/2014/main" id="{B72091B6-17E4-C77C-5CD1-49F6B025DA3A}"/>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0" name="Google Shape;1540;p33">
                <a:extLst>
                  <a:ext uri="{FF2B5EF4-FFF2-40B4-BE49-F238E27FC236}">
                    <a16:creationId xmlns:a16="http://schemas.microsoft.com/office/drawing/2014/main" id="{DFB45D7D-38EF-8C27-02FF-DE053F42D99E}"/>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1" name="Google Shape;1541;p33">
                <a:extLst>
                  <a:ext uri="{FF2B5EF4-FFF2-40B4-BE49-F238E27FC236}">
                    <a16:creationId xmlns:a16="http://schemas.microsoft.com/office/drawing/2014/main" id="{78858D71-D7E3-AA73-D966-F15FB341E0BE}"/>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2" name="Google Shape;1542;p33">
                <a:extLst>
                  <a:ext uri="{FF2B5EF4-FFF2-40B4-BE49-F238E27FC236}">
                    <a16:creationId xmlns:a16="http://schemas.microsoft.com/office/drawing/2014/main" id="{FECC1697-4D73-1A43-A54A-F9B5739E53E4}"/>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3" name="Google Shape;1543;p33">
                <a:extLst>
                  <a:ext uri="{FF2B5EF4-FFF2-40B4-BE49-F238E27FC236}">
                    <a16:creationId xmlns:a16="http://schemas.microsoft.com/office/drawing/2014/main" id="{6993E1B7-03D3-E8A6-1312-692D33BC2FC9}"/>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4" name="Google Shape;1544;p33">
                <a:extLst>
                  <a:ext uri="{FF2B5EF4-FFF2-40B4-BE49-F238E27FC236}">
                    <a16:creationId xmlns:a16="http://schemas.microsoft.com/office/drawing/2014/main" id="{0D3B2A70-9668-41BD-422D-DF5F03B2EFF2}"/>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5" name="Google Shape;1545;p33">
                <a:extLst>
                  <a:ext uri="{FF2B5EF4-FFF2-40B4-BE49-F238E27FC236}">
                    <a16:creationId xmlns:a16="http://schemas.microsoft.com/office/drawing/2014/main" id="{617B8C04-C721-72DA-2EBE-660CA28DBB5A}"/>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6" name="Google Shape;1546;p33">
                <a:extLst>
                  <a:ext uri="{FF2B5EF4-FFF2-40B4-BE49-F238E27FC236}">
                    <a16:creationId xmlns:a16="http://schemas.microsoft.com/office/drawing/2014/main" id="{B4DB2A35-2971-DD7D-002C-AEFAED3E5B6A}"/>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7" name="Google Shape;1547;p33">
                <a:extLst>
                  <a:ext uri="{FF2B5EF4-FFF2-40B4-BE49-F238E27FC236}">
                    <a16:creationId xmlns:a16="http://schemas.microsoft.com/office/drawing/2014/main" id="{24492CDD-CE1D-932B-6ED7-DD7714D73882}"/>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8" name="Google Shape;1548;p33">
                <a:extLst>
                  <a:ext uri="{FF2B5EF4-FFF2-40B4-BE49-F238E27FC236}">
                    <a16:creationId xmlns:a16="http://schemas.microsoft.com/office/drawing/2014/main" id="{7DA9B6C9-9421-7CB3-0080-48FD50C9E412}"/>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9" name="Google Shape;1549;p33">
                <a:extLst>
                  <a:ext uri="{FF2B5EF4-FFF2-40B4-BE49-F238E27FC236}">
                    <a16:creationId xmlns:a16="http://schemas.microsoft.com/office/drawing/2014/main" id="{4200C2FA-E29A-2CF6-63B8-9913D119979C}"/>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0" name="Google Shape;1550;p33">
                <a:extLst>
                  <a:ext uri="{FF2B5EF4-FFF2-40B4-BE49-F238E27FC236}">
                    <a16:creationId xmlns:a16="http://schemas.microsoft.com/office/drawing/2014/main" id="{6862E104-F08C-E998-8216-24D20CF580D4}"/>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1" name="Google Shape;1551;p33">
                <a:extLst>
                  <a:ext uri="{FF2B5EF4-FFF2-40B4-BE49-F238E27FC236}">
                    <a16:creationId xmlns:a16="http://schemas.microsoft.com/office/drawing/2014/main" id="{6B839F5E-F4CE-9336-7CA7-12409B589235}"/>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2" name="Google Shape;1552;p33">
                <a:extLst>
                  <a:ext uri="{FF2B5EF4-FFF2-40B4-BE49-F238E27FC236}">
                    <a16:creationId xmlns:a16="http://schemas.microsoft.com/office/drawing/2014/main" id="{D7F1DCD1-E009-A918-769E-1CEA01C01CD7}"/>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3" name="Google Shape;1553;p33">
                <a:extLst>
                  <a:ext uri="{FF2B5EF4-FFF2-40B4-BE49-F238E27FC236}">
                    <a16:creationId xmlns:a16="http://schemas.microsoft.com/office/drawing/2014/main" id="{9C7407F5-8798-7C6A-663A-D4F3FA1D18D2}"/>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4" name="Google Shape;1554;p33">
                <a:extLst>
                  <a:ext uri="{FF2B5EF4-FFF2-40B4-BE49-F238E27FC236}">
                    <a16:creationId xmlns:a16="http://schemas.microsoft.com/office/drawing/2014/main" id="{9F0BBB07-68D9-DB8A-F080-701419860883}"/>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5" name="Google Shape;1555;p33">
                <a:extLst>
                  <a:ext uri="{FF2B5EF4-FFF2-40B4-BE49-F238E27FC236}">
                    <a16:creationId xmlns:a16="http://schemas.microsoft.com/office/drawing/2014/main" id="{F98211B9-96CD-1243-C7A4-9B03B819656F}"/>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6" name="Google Shape;1556;p33">
                <a:extLst>
                  <a:ext uri="{FF2B5EF4-FFF2-40B4-BE49-F238E27FC236}">
                    <a16:creationId xmlns:a16="http://schemas.microsoft.com/office/drawing/2014/main" id="{6D6517E5-8E21-E0E1-E4E4-51A8DE2C8976}"/>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7" name="Google Shape;1557;p33">
                <a:extLst>
                  <a:ext uri="{FF2B5EF4-FFF2-40B4-BE49-F238E27FC236}">
                    <a16:creationId xmlns:a16="http://schemas.microsoft.com/office/drawing/2014/main" id="{0D9CD227-6919-F4B2-0A1D-343343520C21}"/>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8" name="Google Shape;1558;p33">
                <a:extLst>
                  <a:ext uri="{FF2B5EF4-FFF2-40B4-BE49-F238E27FC236}">
                    <a16:creationId xmlns:a16="http://schemas.microsoft.com/office/drawing/2014/main" id="{719957FC-544D-4382-3579-1C0733A38B2E}"/>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59" name="Google Shape;1559;p33">
              <a:extLst>
                <a:ext uri="{FF2B5EF4-FFF2-40B4-BE49-F238E27FC236}">
                  <a16:creationId xmlns:a16="http://schemas.microsoft.com/office/drawing/2014/main" id="{011CA413-E895-7E7B-C036-54B18E232549}"/>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sp>
          <p:nvSpPr>
            <p:cNvPr id="1560" name="Google Shape;1560;p33">
              <a:extLst>
                <a:ext uri="{FF2B5EF4-FFF2-40B4-BE49-F238E27FC236}">
                  <a16:creationId xmlns:a16="http://schemas.microsoft.com/office/drawing/2014/main" id="{4E70A445-787C-B7D8-BF5B-D5E548A88F1F}"/>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66B2C32B-C02F-4459-E6F0-CBC515768B57}"/>
              </a:ext>
            </a:extLst>
          </p:cNvPr>
          <p:cNvCxnSpPr/>
          <p:nvPr/>
        </p:nvCxnSpPr>
        <p:spPr>
          <a:xfrm>
            <a:off x="1852897" y="2026496"/>
            <a:ext cx="43348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084EF482-0C33-1078-F140-6C583EEAC40A}"/>
              </a:ext>
            </a:extLst>
          </p:cNvPr>
          <p:cNvSpPr txBox="1">
            <a:spLocks/>
          </p:cNvSpPr>
          <p:nvPr/>
        </p:nvSpPr>
        <p:spPr>
          <a:xfrm>
            <a:off x="8391902" y="802916"/>
            <a:ext cx="2780789" cy="6464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a:solidFill>
                  <a:schemeClr val="dk1"/>
                </a:solidFill>
                <a:latin typeface="Aldrich"/>
                <a:sym typeface="Aldrich"/>
              </a:rPr>
              <a:t>AI </a:t>
            </a:r>
            <a:r>
              <a:rPr lang="es-419" sz="2400" err="1">
                <a:solidFill>
                  <a:schemeClr val="dk1"/>
                </a:solidFill>
                <a:latin typeface="Aldrich"/>
                <a:sym typeface="Aldrich"/>
              </a:rPr>
              <a:t>Misalignment</a:t>
            </a:r>
            <a:endParaRPr lang="es-419" sz="2400">
              <a:solidFill>
                <a:schemeClr val="dk1"/>
              </a:solidFill>
              <a:latin typeface="Aldrich"/>
              <a:sym typeface="Aldrich"/>
            </a:endParaRPr>
          </a:p>
        </p:txBody>
      </p:sp>
      <p:sp>
        <p:nvSpPr>
          <p:cNvPr id="4" name="Google Shape;1508;p31">
            <a:extLst>
              <a:ext uri="{FF2B5EF4-FFF2-40B4-BE49-F238E27FC236}">
                <a16:creationId xmlns:a16="http://schemas.microsoft.com/office/drawing/2014/main" id="{A01F7DB5-2EC1-0B74-F543-A6EEEF0BCFD0}"/>
              </a:ext>
            </a:extLst>
          </p:cNvPr>
          <p:cNvSpPr txBox="1">
            <a:spLocks/>
          </p:cNvSpPr>
          <p:nvPr/>
        </p:nvSpPr>
        <p:spPr>
          <a:xfrm>
            <a:off x="8074669" y="1879637"/>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Harmful</a:t>
            </a:r>
            <a:r>
              <a:rPr lang="es-419" sz="2400">
                <a:solidFill>
                  <a:schemeClr val="dk1"/>
                </a:solidFill>
                <a:latin typeface="Aldrich"/>
                <a:sym typeface="Aldrich"/>
              </a:rPr>
              <a:t> Technologies</a:t>
            </a:r>
          </a:p>
          <a:p>
            <a:pPr algn="ctr"/>
            <a:endParaRPr lang="es-419" sz="2400">
              <a:solidFill>
                <a:schemeClr val="dk1"/>
              </a:solidFill>
              <a:latin typeface="Aldrich"/>
              <a:sym typeface="Aldrich"/>
            </a:endParaRPr>
          </a:p>
        </p:txBody>
      </p:sp>
      <p:sp>
        <p:nvSpPr>
          <p:cNvPr id="5" name="Google Shape;1508;p31">
            <a:extLst>
              <a:ext uri="{FF2B5EF4-FFF2-40B4-BE49-F238E27FC236}">
                <a16:creationId xmlns:a16="http://schemas.microsoft.com/office/drawing/2014/main" id="{7D04F55D-86A8-A7E5-5FF5-8B32C61EF24E}"/>
              </a:ext>
            </a:extLst>
          </p:cNvPr>
          <p:cNvSpPr txBox="1">
            <a:spLocks/>
          </p:cNvSpPr>
          <p:nvPr/>
        </p:nvSpPr>
        <p:spPr>
          <a:xfrm>
            <a:off x="8237996" y="3368588"/>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b="1" u="sng" err="1">
                <a:solidFill>
                  <a:schemeClr val="dk1"/>
                </a:solidFill>
                <a:latin typeface="Aldrich"/>
                <a:sym typeface="Aldrich"/>
              </a:rPr>
              <a:t>Seeking</a:t>
            </a:r>
            <a:r>
              <a:rPr lang="es-419" sz="2400" b="1" u="sng">
                <a:solidFill>
                  <a:schemeClr val="dk1"/>
                </a:solidFill>
                <a:latin typeface="Aldrich"/>
                <a:sym typeface="Aldrich"/>
              </a:rPr>
              <a:t> </a:t>
            </a:r>
            <a:r>
              <a:rPr lang="es-419" sz="2400" b="1" u="sng" err="1">
                <a:solidFill>
                  <a:schemeClr val="dk1"/>
                </a:solidFill>
                <a:latin typeface="Aldrich"/>
                <a:sym typeface="Aldrich"/>
              </a:rPr>
              <a:t>Power</a:t>
            </a:r>
            <a:endParaRPr lang="es-419" sz="2400" b="1" u="sng">
              <a:solidFill>
                <a:schemeClr val="dk1"/>
              </a:solidFill>
              <a:latin typeface="Aldrich"/>
              <a:sym typeface="Aldrich"/>
            </a:endParaRPr>
          </a:p>
        </p:txBody>
      </p:sp>
      <p:sp>
        <p:nvSpPr>
          <p:cNvPr id="6" name="Google Shape;1508;p31">
            <a:extLst>
              <a:ext uri="{FF2B5EF4-FFF2-40B4-BE49-F238E27FC236}">
                <a16:creationId xmlns:a16="http://schemas.microsoft.com/office/drawing/2014/main" id="{D59C599B-9832-2CBA-6DCE-9283C27DF2BC}"/>
              </a:ext>
            </a:extLst>
          </p:cNvPr>
          <p:cNvSpPr txBox="1">
            <a:spLocks/>
          </p:cNvSpPr>
          <p:nvPr/>
        </p:nvSpPr>
        <p:spPr>
          <a:xfrm>
            <a:off x="8364996" y="444071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End</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t>
            </a:r>
            <a:r>
              <a:rPr lang="es-419" sz="2400" err="1">
                <a:solidFill>
                  <a:schemeClr val="dk1"/>
                </a:solidFill>
                <a:latin typeface="Aldrich"/>
                <a:sym typeface="Aldrich"/>
              </a:rPr>
              <a:t>Humanity</a:t>
            </a:r>
            <a:r>
              <a:rPr lang="es-419" sz="2400">
                <a:solidFill>
                  <a:schemeClr val="dk1"/>
                </a:solidFill>
                <a:latin typeface="Aldrich"/>
                <a:sym typeface="Aldrich"/>
              </a:rPr>
              <a:t>’</a:t>
            </a:r>
          </a:p>
        </p:txBody>
      </p:sp>
      <p:sp>
        <p:nvSpPr>
          <p:cNvPr id="7" name="Google Shape;1508;p31">
            <a:extLst>
              <a:ext uri="{FF2B5EF4-FFF2-40B4-BE49-F238E27FC236}">
                <a16:creationId xmlns:a16="http://schemas.microsoft.com/office/drawing/2014/main" id="{B3A24399-EC79-50E7-32BE-E20734E7A4D1}"/>
              </a:ext>
            </a:extLst>
          </p:cNvPr>
          <p:cNvSpPr txBox="1">
            <a:spLocks/>
          </p:cNvSpPr>
          <p:nvPr/>
        </p:nvSpPr>
        <p:spPr>
          <a:xfrm>
            <a:off x="8237996" y="551940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Reckless</a:t>
            </a:r>
            <a:r>
              <a:rPr lang="es-419" sz="2400">
                <a:solidFill>
                  <a:schemeClr val="dk1"/>
                </a:solidFill>
                <a:latin typeface="Aldrich"/>
                <a:sym typeface="Aldrich"/>
              </a:rPr>
              <a:t> AI </a:t>
            </a:r>
            <a:r>
              <a:rPr lang="es-419" sz="2400" err="1">
                <a:solidFill>
                  <a:schemeClr val="dk1"/>
                </a:solidFill>
                <a:latin typeface="Aldrich"/>
                <a:sym typeface="Aldrich"/>
              </a:rPr>
              <a:t>Developement</a:t>
            </a:r>
            <a:endParaRPr lang="es-419" sz="2400">
              <a:solidFill>
                <a:schemeClr val="dk1"/>
              </a:solidFill>
              <a:latin typeface="Aldrich"/>
              <a:sym typeface="Aldrich"/>
            </a:endParaRPr>
          </a:p>
        </p:txBody>
      </p:sp>
      <p:sp>
        <p:nvSpPr>
          <p:cNvPr id="8" name="Google Shape;1509;p31">
            <a:extLst>
              <a:ext uri="{FF2B5EF4-FFF2-40B4-BE49-F238E27FC236}">
                <a16:creationId xmlns:a16="http://schemas.microsoft.com/office/drawing/2014/main" id="{9FB91306-D0B5-DC6D-8754-1428002FA4BA}"/>
              </a:ext>
            </a:extLst>
          </p:cNvPr>
          <p:cNvSpPr txBox="1">
            <a:spLocks/>
          </p:cNvSpPr>
          <p:nvPr/>
        </p:nvSpPr>
        <p:spPr>
          <a:xfrm>
            <a:off x="7289799" y="961436"/>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01</a:t>
            </a:r>
          </a:p>
        </p:txBody>
      </p:sp>
      <p:sp>
        <p:nvSpPr>
          <p:cNvPr id="9" name="Google Shape;1509;p31">
            <a:extLst>
              <a:ext uri="{FF2B5EF4-FFF2-40B4-BE49-F238E27FC236}">
                <a16:creationId xmlns:a16="http://schemas.microsoft.com/office/drawing/2014/main" id="{7B5354B5-AD50-9299-C279-3E7103324F86}"/>
              </a:ext>
            </a:extLst>
          </p:cNvPr>
          <p:cNvSpPr txBox="1">
            <a:spLocks/>
          </p:cNvSpPr>
          <p:nvPr/>
        </p:nvSpPr>
        <p:spPr>
          <a:xfrm>
            <a:off x="7289798" y="2293932"/>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02</a:t>
            </a:r>
          </a:p>
        </p:txBody>
      </p:sp>
      <p:sp>
        <p:nvSpPr>
          <p:cNvPr id="10" name="Google Shape;1509;p31">
            <a:extLst>
              <a:ext uri="{FF2B5EF4-FFF2-40B4-BE49-F238E27FC236}">
                <a16:creationId xmlns:a16="http://schemas.microsoft.com/office/drawing/2014/main" id="{28889DFE-91DB-F1DD-A76C-565DB705F65D}"/>
              </a:ext>
            </a:extLst>
          </p:cNvPr>
          <p:cNvSpPr txBox="1">
            <a:spLocks/>
          </p:cNvSpPr>
          <p:nvPr/>
        </p:nvSpPr>
        <p:spPr>
          <a:xfrm>
            <a:off x="7289797" y="3594469"/>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03</a:t>
            </a:r>
          </a:p>
        </p:txBody>
      </p:sp>
      <p:sp>
        <p:nvSpPr>
          <p:cNvPr id="11" name="Google Shape;1509;p31">
            <a:extLst>
              <a:ext uri="{FF2B5EF4-FFF2-40B4-BE49-F238E27FC236}">
                <a16:creationId xmlns:a16="http://schemas.microsoft.com/office/drawing/2014/main" id="{9644B74E-5016-E25D-76F7-45D2794E53F6}"/>
              </a:ext>
            </a:extLst>
          </p:cNvPr>
          <p:cNvSpPr txBox="1">
            <a:spLocks/>
          </p:cNvSpPr>
          <p:nvPr/>
        </p:nvSpPr>
        <p:spPr>
          <a:xfrm>
            <a:off x="7285061" y="4718501"/>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04</a:t>
            </a:r>
          </a:p>
        </p:txBody>
      </p:sp>
      <p:sp>
        <p:nvSpPr>
          <p:cNvPr id="12" name="Google Shape;1509;p31">
            <a:extLst>
              <a:ext uri="{FF2B5EF4-FFF2-40B4-BE49-F238E27FC236}">
                <a16:creationId xmlns:a16="http://schemas.microsoft.com/office/drawing/2014/main" id="{9C3D9818-ECDD-FCBE-C903-BD386B8F3EE0}"/>
              </a:ext>
            </a:extLst>
          </p:cNvPr>
          <p:cNvSpPr txBox="1">
            <a:spLocks/>
          </p:cNvSpPr>
          <p:nvPr/>
        </p:nvSpPr>
        <p:spPr>
          <a:xfrm>
            <a:off x="7285061" y="5847505"/>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05</a:t>
            </a:r>
          </a:p>
        </p:txBody>
      </p:sp>
      <p:cxnSp>
        <p:nvCxnSpPr>
          <p:cNvPr id="13" name="Connector: Elbow 12">
            <a:extLst>
              <a:ext uri="{FF2B5EF4-FFF2-40B4-BE49-F238E27FC236}">
                <a16:creationId xmlns:a16="http://schemas.microsoft.com/office/drawing/2014/main" id="{C8DAF0CA-DB31-8222-4EA2-C2139B192D82}"/>
              </a:ext>
            </a:extLst>
          </p:cNvPr>
          <p:cNvCxnSpPr/>
          <p:nvPr/>
        </p:nvCxnSpPr>
        <p:spPr>
          <a:xfrm>
            <a:off x="6224013" y="1080501"/>
            <a:ext cx="1219200" cy="2592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38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2B96A334-2D48-482A-8291-4A88F62D53B5}"/>
              </a:ext>
            </a:extLst>
          </p:cNvPr>
          <p:cNvSpPr/>
          <p:nvPr/>
        </p:nvSpPr>
        <p:spPr>
          <a:xfrm rot="5400000">
            <a:off x="1372086" y="2392260"/>
            <a:ext cx="584200" cy="590457"/>
          </a:xfrm>
          <a:prstGeom prst="round2SameRect">
            <a:avLst>
              <a:gd name="adj1" fmla="val 50000"/>
              <a:gd name="adj2"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3">
            <a:extLst>
              <a:ext uri="{FF2B5EF4-FFF2-40B4-BE49-F238E27FC236}">
                <a16:creationId xmlns:a16="http://schemas.microsoft.com/office/drawing/2014/main" id="{C334B588-7737-4B0B-A01A-1AA96E56D978}"/>
              </a:ext>
            </a:extLst>
          </p:cNvPr>
          <p:cNvPicPr>
            <a:picLocks noChangeAspect="1"/>
          </p:cNvPicPr>
          <p:nvPr/>
        </p:nvPicPr>
        <p:blipFill rotWithShape="1">
          <a:blip r:embed="rId2">
            <a:extLst>
              <a:ext uri="{28A0092B-C50C-407E-A947-70E740481C1C}">
                <a14:useLocalDpi xmlns:a14="http://schemas.microsoft.com/office/drawing/2010/main" val="0"/>
              </a:ext>
            </a:extLst>
          </a:blip>
          <a:srcRect t="13663" b="21204"/>
          <a:stretch/>
        </p:blipFill>
        <p:spPr>
          <a:xfrm>
            <a:off x="301571" y="1757188"/>
            <a:ext cx="7841170" cy="3830347"/>
          </a:xfrm>
          <a:prstGeom prst="rect">
            <a:avLst/>
          </a:prstGeom>
        </p:spPr>
      </p:pic>
      <p:sp>
        <p:nvSpPr>
          <p:cNvPr id="15" name="TextBox 14">
            <a:extLst>
              <a:ext uri="{FF2B5EF4-FFF2-40B4-BE49-F238E27FC236}">
                <a16:creationId xmlns:a16="http://schemas.microsoft.com/office/drawing/2014/main" id="{AD19479D-2A76-4273-8D2B-86836BEA5CD6}"/>
              </a:ext>
            </a:extLst>
          </p:cNvPr>
          <p:cNvSpPr txBox="1"/>
          <p:nvPr/>
        </p:nvSpPr>
        <p:spPr>
          <a:xfrm>
            <a:off x="2175415" y="400050"/>
            <a:ext cx="7841169" cy="707886"/>
          </a:xfrm>
          <a:prstGeom prst="rect">
            <a:avLst/>
          </a:prstGeom>
          <a:noFill/>
        </p:spPr>
        <p:txBody>
          <a:bodyPr wrap="square" rtlCol="0">
            <a:spAutoFit/>
          </a:bodyPr>
          <a:lstStyle/>
          <a:p>
            <a:pPr algn="ctr"/>
            <a:r>
              <a:rPr lang="en-CA" sz="4000" u="sng">
                <a:solidFill>
                  <a:schemeClr val="accent4"/>
                </a:solidFill>
              </a:rPr>
              <a:t>Les </a:t>
            </a:r>
            <a:r>
              <a:rPr lang="en-CA" sz="4000" u="sng" err="1">
                <a:solidFill>
                  <a:schemeClr val="accent4"/>
                </a:solidFill>
              </a:rPr>
              <a:t>Portes</a:t>
            </a:r>
            <a:r>
              <a:rPr lang="en-CA" sz="4000" u="sng">
                <a:solidFill>
                  <a:schemeClr val="accent4"/>
                </a:solidFill>
              </a:rPr>
              <a:t> </a:t>
            </a:r>
            <a:r>
              <a:rPr lang="en-CA" sz="4000" u="sng" err="1">
                <a:solidFill>
                  <a:schemeClr val="accent4"/>
                </a:solidFill>
              </a:rPr>
              <a:t>Logiques</a:t>
            </a:r>
            <a:r>
              <a:rPr lang="en-CA" sz="4000" u="sng">
                <a:solidFill>
                  <a:schemeClr val="accent4"/>
                </a:solidFill>
              </a:rPr>
              <a:t> et Les Modules</a:t>
            </a:r>
          </a:p>
        </p:txBody>
      </p:sp>
      <p:sp>
        <p:nvSpPr>
          <p:cNvPr id="16" name="TextBox 15">
            <a:extLst>
              <a:ext uri="{FF2B5EF4-FFF2-40B4-BE49-F238E27FC236}">
                <a16:creationId xmlns:a16="http://schemas.microsoft.com/office/drawing/2014/main" id="{B3FCB8A1-3698-4911-82EB-FC05528D79D2}"/>
              </a:ext>
            </a:extLst>
          </p:cNvPr>
          <p:cNvSpPr txBox="1"/>
          <p:nvPr/>
        </p:nvSpPr>
        <p:spPr>
          <a:xfrm>
            <a:off x="8142741" y="1757188"/>
            <a:ext cx="4045445" cy="2585323"/>
          </a:xfrm>
          <a:prstGeom prst="rect">
            <a:avLst/>
          </a:prstGeom>
          <a:noFill/>
        </p:spPr>
        <p:txBody>
          <a:bodyPr wrap="square" rtlCol="0">
            <a:spAutoFit/>
          </a:bodyPr>
          <a:lstStyle/>
          <a:p>
            <a:pPr marL="285750" indent="-285750" algn="l">
              <a:buFontTx/>
              <a:buChar char="-"/>
            </a:pPr>
            <a:r>
              <a:rPr lang="en-CA" err="1">
                <a:solidFill>
                  <a:schemeClr val="accent4"/>
                </a:solidFill>
              </a:rPr>
              <a:t>Enchainement</a:t>
            </a:r>
            <a:r>
              <a:rPr lang="en-CA">
                <a:solidFill>
                  <a:schemeClr val="accent4"/>
                </a:solidFill>
              </a:rPr>
              <a:t> de </a:t>
            </a:r>
            <a:r>
              <a:rPr lang="en-CA" err="1">
                <a:solidFill>
                  <a:schemeClr val="accent4"/>
                </a:solidFill>
              </a:rPr>
              <a:t>trasistors</a:t>
            </a:r>
            <a:endParaRPr lang="en-CA">
              <a:solidFill>
                <a:schemeClr val="accent4"/>
              </a:solidFill>
            </a:endParaRPr>
          </a:p>
          <a:p>
            <a:pPr marL="285750" indent="-285750" algn="l">
              <a:buFontTx/>
              <a:buChar char="-"/>
            </a:pPr>
            <a:r>
              <a:rPr lang="en-CA" err="1">
                <a:solidFill>
                  <a:schemeClr val="accent4"/>
                </a:solidFill>
              </a:rPr>
              <a:t>Stockent</a:t>
            </a:r>
            <a:r>
              <a:rPr lang="en-CA">
                <a:solidFill>
                  <a:schemeClr val="accent4"/>
                </a:solidFill>
              </a:rPr>
              <a:t> des </a:t>
            </a:r>
            <a:r>
              <a:rPr lang="en-CA" err="1">
                <a:solidFill>
                  <a:schemeClr val="accent4"/>
                </a:solidFill>
              </a:rPr>
              <a:t>valeurs</a:t>
            </a:r>
            <a:endParaRPr lang="en-CA">
              <a:solidFill>
                <a:schemeClr val="accent4"/>
              </a:solidFill>
            </a:endParaRPr>
          </a:p>
          <a:p>
            <a:pPr algn="l"/>
            <a:r>
              <a:rPr lang="en-CA">
                <a:solidFill>
                  <a:schemeClr val="accent4"/>
                </a:solidFill>
              </a:rPr>
              <a:t>-----------------------------------------------------</a:t>
            </a:r>
          </a:p>
          <a:p>
            <a:pPr marL="285750" indent="-285750" algn="l">
              <a:buFontTx/>
              <a:buChar char="-"/>
            </a:pPr>
            <a:r>
              <a:rPr lang="en-CA" err="1">
                <a:solidFill>
                  <a:schemeClr val="accent4"/>
                </a:solidFill>
              </a:rPr>
              <a:t>Enchainement</a:t>
            </a:r>
            <a:r>
              <a:rPr lang="en-CA">
                <a:solidFill>
                  <a:schemeClr val="accent4"/>
                </a:solidFill>
              </a:rPr>
              <a:t> de </a:t>
            </a:r>
            <a:r>
              <a:rPr lang="en-CA" err="1">
                <a:solidFill>
                  <a:schemeClr val="accent4"/>
                </a:solidFill>
              </a:rPr>
              <a:t>portes</a:t>
            </a:r>
            <a:r>
              <a:rPr lang="en-CA">
                <a:solidFill>
                  <a:schemeClr val="accent4"/>
                </a:solidFill>
              </a:rPr>
              <a:t> </a:t>
            </a:r>
            <a:r>
              <a:rPr lang="en-CA" err="1">
                <a:solidFill>
                  <a:schemeClr val="accent4"/>
                </a:solidFill>
              </a:rPr>
              <a:t>logiques</a:t>
            </a:r>
            <a:r>
              <a:rPr lang="en-CA">
                <a:solidFill>
                  <a:schemeClr val="accent4"/>
                </a:solidFill>
              </a:rPr>
              <a:t> = Module</a:t>
            </a:r>
          </a:p>
          <a:p>
            <a:pPr marL="285750" indent="-285750" algn="l">
              <a:buFontTx/>
              <a:buChar char="-"/>
            </a:pPr>
            <a:r>
              <a:rPr lang="en-CA" err="1">
                <a:solidFill>
                  <a:schemeClr val="accent4"/>
                </a:solidFill>
              </a:rPr>
              <a:t>Calculent</a:t>
            </a:r>
            <a:r>
              <a:rPr lang="en-CA">
                <a:solidFill>
                  <a:schemeClr val="accent4"/>
                </a:solidFill>
              </a:rPr>
              <a:t> des </a:t>
            </a:r>
            <a:r>
              <a:rPr lang="en-CA" err="1">
                <a:solidFill>
                  <a:schemeClr val="accent4"/>
                </a:solidFill>
              </a:rPr>
              <a:t>fonctions</a:t>
            </a:r>
            <a:r>
              <a:rPr lang="en-CA">
                <a:solidFill>
                  <a:schemeClr val="accent4"/>
                </a:solidFill>
              </a:rPr>
              <a:t> simples</a:t>
            </a:r>
          </a:p>
          <a:p>
            <a:pPr algn="l"/>
            <a:endParaRPr lang="en-CA">
              <a:solidFill>
                <a:schemeClr val="accent4"/>
              </a:solidFill>
            </a:endParaRPr>
          </a:p>
          <a:p>
            <a:pPr algn="l"/>
            <a:endParaRPr lang="en-CA">
              <a:solidFill>
                <a:schemeClr val="accent4"/>
              </a:solidFill>
            </a:endParaRPr>
          </a:p>
          <a:p>
            <a:pPr algn="l"/>
            <a:r>
              <a:rPr lang="en-CA">
                <a:solidFill>
                  <a:schemeClr val="accent4"/>
                </a:solidFill>
              </a:rPr>
              <a:t>&lt;&lt;   MULTIPLICATION de chiffres simples</a:t>
            </a:r>
          </a:p>
        </p:txBody>
      </p:sp>
    </p:spTree>
    <p:extLst>
      <p:ext uri="{BB962C8B-B14F-4D97-AF65-F5344CB8AC3E}">
        <p14:creationId xmlns:p14="http://schemas.microsoft.com/office/powerpoint/2010/main" val="2992628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4B0E3F41-561B-1D82-22EA-AB2F5E8D790D}"/>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F0410507-FEC1-0994-BD62-F0A28A675716}"/>
              </a:ext>
            </a:extLst>
          </p:cNvPr>
          <p:cNvSpPr txBox="1">
            <a:spLocks noGrp="1"/>
          </p:cNvSpPr>
          <p:nvPr>
            <p:ph type="title"/>
          </p:nvPr>
        </p:nvSpPr>
        <p:spPr>
          <a:xfrm>
            <a:off x="5327651" y="4315549"/>
            <a:ext cx="6459591" cy="2542452"/>
          </a:xfrm>
          <a:prstGeom prst="rect">
            <a:avLst/>
          </a:prstGeom>
        </p:spPr>
        <p:txBody>
          <a:bodyPr spcFirstLastPara="1" vert="horz" wrap="square" lIns="121900" tIns="121900" rIns="121900" bIns="121900" rtlCol="0" anchor="b" anchorCtr="0">
            <a:noAutofit/>
          </a:bodyPr>
          <a:lstStyle/>
          <a:p>
            <a:r>
              <a:rPr lang="en-US" sz="1467"/>
              <a:t>Bostrom, N. The Superintelligent Will: Motivation and Instrumental Rationality in Advanced Artificial Agents. Minds &amp; Machines 22, 71–85 (2012). https://doi.org/10.1007/s11023-012-9281-3;</a:t>
            </a:r>
            <a:endParaRPr sz="1467"/>
          </a:p>
        </p:txBody>
      </p:sp>
      <p:sp>
        <p:nvSpPr>
          <p:cNvPr id="6" name="Google Shape;1534;p33">
            <a:extLst>
              <a:ext uri="{FF2B5EF4-FFF2-40B4-BE49-F238E27FC236}">
                <a16:creationId xmlns:a16="http://schemas.microsoft.com/office/drawing/2014/main" id="{FE593E70-3B5D-6153-BE1E-4D651A3730F1}"/>
              </a:ext>
            </a:extLst>
          </p:cNvPr>
          <p:cNvSpPr txBox="1">
            <a:spLocks/>
          </p:cNvSpPr>
          <p:nvPr/>
        </p:nvSpPr>
        <p:spPr>
          <a:xfrm>
            <a:off x="-449864"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03</a:t>
            </a:r>
          </a:p>
        </p:txBody>
      </p:sp>
      <p:sp>
        <p:nvSpPr>
          <p:cNvPr id="7" name="Google Shape;1534;p33">
            <a:extLst>
              <a:ext uri="{FF2B5EF4-FFF2-40B4-BE49-F238E27FC236}">
                <a16:creationId xmlns:a16="http://schemas.microsoft.com/office/drawing/2014/main" id="{A85D5C3C-1AB1-A8D8-BAB4-B30CFD1CCB15}"/>
              </a:ext>
            </a:extLst>
          </p:cNvPr>
          <p:cNvSpPr txBox="1">
            <a:spLocks/>
          </p:cNvSpPr>
          <p:nvPr/>
        </p:nvSpPr>
        <p:spPr>
          <a:xfrm>
            <a:off x="3213100" y="679856"/>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sz="1867"/>
          </a:p>
        </p:txBody>
      </p:sp>
      <p:sp>
        <p:nvSpPr>
          <p:cNvPr id="8" name="Google Shape;1508;p31">
            <a:extLst>
              <a:ext uri="{FF2B5EF4-FFF2-40B4-BE49-F238E27FC236}">
                <a16:creationId xmlns:a16="http://schemas.microsoft.com/office/drawing/2014/main" id="{F106D008-38B7-AD16-DE9F-1AB65DEC5338}"/>
              </a:ext>
            </a:extLst>
          </p:cNvPr>
          <p:cNvSpPr txBox="1">
            <a:spLocks/>
          </p:cNvSpPr>
          <p:nvPr/>
        </p:nvSpPr>
        <p:spPr>
          <a:xfrm>
            <a:off x="1752022" y="262243"/>
            <a:ext cx="10188397"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419" sz="2400">
              <a:solidFill>
                <a:schemeClr val="dk1"/>
              </a:solidFill>
              <a:latin typeface="Aldrich"/>
              <a:sym typeface="Aldrich"/>
            </a:endParaRPr>
          </a:p>
        </p:txBody>
      </p:sp>
      <p:pic>
        <p:nvPicPr>
          <p:cNvPr id="4" name="Picture 3">
            <a:extLst>
              <a:ext uri="{FF2B5EF4-FFF2-40B4-BE49-F238E27FC236}">
                <a16:creationId xmlns:a16="http://schemas.microsoft.com/office/drawing/2014/main" id="{7C8A0B84-DCC3-33EB-A3F5-3F3D9241CE51}"/>
              </a:ext>
            </a:extLst>
          </p:cNvPr>
          <p:cNvPicPr>
            <a:picLocks noChangeAspect="1"/>
          </p:cNvPicPr>
          <p:nvPr/>
        </p:nvPicPr>
        <p:blipFill>
          <a:blip r:embed="rId3"/>
          <a:stretch>
            <a:fillRect/>
          </a:stretch>
        </p:blipFill>
        <p:spPr>
          <a:xfrm>
            <a:off x="5072167" y="2387059"/>
            <a:ext cx="6880456" cy="1512827"/>
          </a:xfrm>
          <a:prstGeom prst="rect">
            <a:avLst/>
          </a:prstGeom>
        </p:spPr>
      </p:pic>
      <p:pic>
        <p:nvPicPr>
          <p:cNvPr id="10" name="Picture 9">
            <a:extLst>
              <a:ext uri="{FF2B5EF4-FFF2-40B4-BE49-F238E27FC236}">
                <a16:creationId xmlns:a16="http://schemas.microsoft.com/office/drawing/2014/main" id="{7A40DECE-4A57-AA3A-51C5-0465EB63F08B}"/>
              </a:ext>
            </a:extLst>
          </p:cNvPr>
          <p:cNvPicPr>
            <a:picLocks noChangeAspect="1"/>
          </p:cNvPicPr>
          <p:nvPr/>
        </p:nvPicPr>
        <p:blipFill>
          <a:blip r:embed="rId4"/>
          <a:stretch>
            <a:fillRect/>
          </a:stretch>
        </p:blipFill>
        <p:spPr>
          <a:xfrm>
            <a:off x="5124422" y="908643"/>
            <a:ext cx="6828201" cy="1289607"/>
          </a:xfrm>
          <a:prstGeom prst="rect">
            <a:avLst/>
          </a:prstGeom>
        </p:spPr>
      </p:pic>
      <p:pic>
        <p:nvPicPr>
          <p:cNvPr id="12" name="Picture 11">
            <a:extLst>
              <a:ext uri="{FF2B5EF4-FFF2-40B4-BE49-F238E27FC236}">
                <a16:creationId xmlns:a16="http://schemas.microsoft.com/office/drawing/2014/main" id="{8D5B7E60-B589-D0C0-B8B5-CAD6CD991C03}"/>
              </a:ext>
            </a:extLst>
          </p:cNvPr>
          <p:cNvPicPr>
            <a:picLocks noChangeAspect="1"/>
          </p:cNvPicPr>
          <p:nvPr/>
        </p:nvPicPr>
        <p:blipFill>
          <a:blip r:embed="rId5"/>
          <a:stretch>
            <a:fillRect/>
          </a:stretch>
        </p:blipFill>
        <p:spPr>
          <a:xfrm>
            <a:off x="5245099" y="4080909"/>
            <a:ext cx="6695319" cy="1441403"/>
          </a:xfrm>
          <a:prstGeom prst="rect">
            <a:avLst/>
          </a:prstGeom>
        </p:spPr>
      </p:pic>
      <p:sp>
        <p:nvSpPr>
          <p:cNvPr id="13" name="Google Shape;1702;p45">
            <a:extLst>
              <a:ext uri="{FF2B5EF4-FFF2-40B4-BE49-F238E27FC236}">
                <a16:creationId xmlns:a16="http://schemas.microsoft.com/office/drawing/2014/main" id="{CDDCC297-5804-2C34-44E3-B89A1A9124ED}"/>
              </a:ext>
            </a:extLst>
          </p:cNvPr>
          <p:cNvSpPr txBox="1">
            <a:spLocks/>
          </p:cNvSpPr>
          <p:nvPr/>
        </p:nvSpPr>
        <p:spPr>
          <a:xfrm>
            <a:off x="107979" y="1234609"/>
            <a:ext cx="5066495" cy="5110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203195" indent="0">
              <a:buSzPct val="120000"/>
              <a:buNone/>
            </a:pPr>
            <a:r>
              <a:rPr lang="en-US" sz="2400" u="sng">
                <a:solidFill>
                  <a:schemeClr val="tx2"/>
                </a:solidFill>
                <a:ea typeface="+mn-lt"/>
                <a:cs typeface="+mn-lt"/>
              </a:rPr>
              <a:t>Superintelligent Singleton:</a:t>
            </a:r>
          </a:p>
          <a:p>
            <a:pPr marL="584185" indent="-380990">
              <a:buSzPct val="120000"/>
              <a:buFont typeface="Wingdings" panose="05000000000000000000" pitchFamily="2" charset="2"/>
              <a:buChar char="§"/>
            </a:pPr>
            <a:r>
              <a:rPr lang="en-US" sz="2000">
                <a:solidFill>
                  <a:schemeClr val="tx2"/>
                </a:solidFill>
                <a:ea typeface="+mn-lt"/>
                <a:cs typeface="+mn-lt"/>
              </a:rPr>
              <a:t>Extremely power-seeking, yearns to perfect its method to achieve its end goal.</a:t>
            </a:r>
          </a:p>
          <a:p>
            <a:pPr marL="584185" indent="-380990">
              <a:buSzPct val="120000"/>
              <a:buFont typeface="Wingdings" panose="05000000000000000000" pitchFamily="2" charset="2"/>
              <a:buChar char="§"/>
            </a:pPr>
            <a:r>
              <a:rPr lang="en-US" sz="2000">
                <a:solidFill>
                  <a:schemeClr val="tx2"/>
                </a:solidFill>
                <a:ea typeface="+mn-lt"/>
                <a:cs typeface="+mn-lt"/>
              </a:rPr>
              <a:t>Instrumental Convergence Thesis suggests that even with simple, innocuous goal, AI will become power-hungry to perfect its output.</a:t>
            </a:r>
          </a:p>
          <a:p>
            <a:pPr marL="584185" indent="-380990">
              <a:buSzPct val="120000"/>
              <a:buFont typeface="Wingdings" panose="05000000000000000000" pitchFamily="2" charset="2"/>
              <a:buChar char="§"/>
            </a:pPr>
            <a:r>
              <a:rPr lang="en-US" sz="2000">
                <a:solidFill>
                  <a:schemeClr val="tx2"/>
                </a:solidFill>
                <a:ea typeface="+mn-lt"/>
                <a:cs typeface="+mn-lt"/>
              </a:rPr>
              <a:t>Also by Instrumental Convergence: AI will develop self-preservation, since it is the only way to achieve its goal, thus it will eliminate threats.</a:t>
            </a:r>
          </a:p>
        </p:txBody>
      </p:sp>
    </p:spTree>
    <p:extLst>
      <p:ext uri="{BB962C8B-B14F-4D97-AF65-F5344CB8AC3E}">
        <p14:creationId xmlns:p14="http://schemas.microsoft.com/office/powerpoint/2010/main" val="202130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A854CE35-3F32-0C61-ABD2-67F8EA3A35BD}"/>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E05B6B3A-67ED-72B8-2177-98F6479F18DC}"/>
              </a:ext>
            </a:extLst>
          </p:cNvPr>
          <p:cNvSpPr txBox="1">
            <a:spLocks noGrp="1"/>
          </p:cNvSpPr>
          <p:nvPr>
            <p:ph type="title"/>
          </p:nvPr>
        </p:nvSpPr>
        <p:spPr>
          <a:xfrm>
            <a:off x="5327651" y="4315549"/>
            <a:ext cx="6459591" cy="2542452"/>
          </a:xfrm>
          <a:prstGeom prst="rect">
            <a:avLst/>
          </a:prstGeom>
        </p:spPr>
        <p:txBody>
          <a:bodyPr spcFirstLastPara="1" vert="horz" wrap="square" lIns="121900" tIns="121900" rIns="121900" bIns="121900" rtlCol="0" anchor="b" anchorCtr="0">
            <a:noAutofit/>
          </a:bodyPr>
          <a:lstStyle/>
          <a:p>
            <a:r>
              <a:rPr lang="en-US" sz="1467" err="1"/>
              <a:t>Growiec</a:t>
            </a:r>
            <a:r>
              <a:rPr lang="en-US" sz="1467"/>
              <a:t>, Jakub. "Existential Risk from Transformative AI: An Economic Perspective." Technological and Economic Development of Economy, 2024, Vilnius Gediminas Technical University.</a:t>
            </a:r>
            <a:endParaRPr sz="1467"/>
          </a:p>
        </p:txBody>
      </p:sp>
      <p:sp>
        <p:nvSpPr>
          <p:cNvPr id="6" name="Google Shape;1534;p33">
            <a:extLst>
              <a:ext uri="{FF2B5EF4-FFF2-40B4-BE49-F238E27FC236}">
                <a16:creationId xmlns:a16="http://schemas.microsoft.com/office/drawing/2014/main" id="{ADB4AF21-0CCE-AADA-A5A9-EAFB1BA15472}"/>
              </a:ext>
            </a:extLst>
          </p:cNvPr>
          <p:cNvSpPr txBox="1">
            <a:spLocks/>
          </p:cNvSpPr>
          <p:nvPr/>
        </p:nvSpPr>
        <p:spPr>
          <a:xfrm>
            <a:off x="-449864"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03</a:t>
            </a:r>
          </a:p>
        </p:txBody>
      </p:sp>
      <p:sp>
        <p:nvSpPr>
          <p:cNvPr id="7" name="Google Shape;1534;p33">
            <a:extLst>
              <a:ext uri="{FF2B5EF4-FFF2-40B4-BE49-F238E27FC236}">
                <a16:creationId xmlns:a16="http://schemas.microsoft.com/office/drawing/2014/main" id="{B6B9B25C-5909-8279-6692-7EBD689DDCEE}"/>
              </a:ext>
            </a:extLst>
          </p:cNvPr>
          <p:cNvSpPr txBox="1">
            <a:spLocks/>
          </p:cNvSpPr>
          <p:nvPr/>
        </p:nvSpPr>
        <p:spPr>
          <a:xfrm>
            <a:off x="3213100" y="679856"/>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sz="1867"/>
          </a:p>
        </p:txBody>
      </p:sp>
      <p:sp>
        <p:nvSpPr>
          <p:cNvPr id="8" name="Google Shape;1508;p31">
            <a:extLst>
              <a:ext uri="{FF2B5EF4-FFF2-40B4-BE49-F238E27FC236}">
                <a16:creationId xmlns:a16="http://schemas.microsoft.com/office/drawing/2014/main" id="{C004D802-3D38-33E3-8C34-FDE863431BFF}"/>
              </a:ext>
            </a:extLst>
          </p:cNvPr>
          <p:cNvSpPr txBox="1">
            <a:spLocks/>
          </p:cNvSpPr>
          <p:nvPr/>
        </p:nvSpPr>
        <p:spPr>
          <a:xfrm>
            <a:off x="1752022" y="262243"/>
            <a:ext cx="10188397"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419" sz="2400">
              <a:solidFill>
                <a:schemeClr val="dk1"/>
              </a:solidFill>
              <a:latin typeface="Aldrich"/>
              <a:sym typeface="Aldrich"/>
            </a:endParaRPr>
          </a:p>
        </p:txBody>
      </p:sp>
      <p:sp>
        <p:nvSpPr>
          <p:cNvPr id="13" name="Google Shape;1702;p45">
            <a:extLst>
              <a:ext uri="{FF2B5EF4-FFF2-40B4-BE49-F238E27FC236}">
                <a16:creationId xmlns:a16="http://schemas.microsoft.com/office/drawing/2014/main" id="{ECFF8571-E626-89E9-71C7-277E216729F6}"/>
              </a:ext>
            </a:extLst>
          </p:cNvPr>
          <p:cNvSpPr txBox="1">
            <a:spLocks/>
          </p:cNvSpPr>
          <p:nvPr/>
        </p:nvSpPr>
        <p:spPr>
          <a:xfrm>
            <a:off x="107979" y="1234609"/>
            <a:ext cx="5066495" cy="5110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203195" indent="0">
              <a:buSzPct val="120000"/>
              <a:buNone/>
            </a:pPr>
            <a:r>
              <a:rPr lang="en-US" sz="2400" u="sng">
                <a:solidFill>
                  <a:schemeClr val="tx2"/>
                </a:solidFill>
                <a:ea typeface="+mn-lt"/>
                <a:cs typeface="+mn-lt"/>
              </a:rPr>
              <a:t>Superintelligent Singleton:</a:t>
            </a:r>
          </a:p>
          <a:p>
            <a:pPr marL="584185" indent="-380990">
              <a:buSzPct val="120000"/>
              <a:buFont typeface="Wingdings" panose="05000000000000000000" pitchFamily="2" charset="2"/>
              <a:buChar char="§"/>
            </a:pPr>
            <a:r>
              <a:rPr lang="en-US" sz="2000">
                <a:solidFill>
                  <a:schemeClr val="tx2"/>
                </a:solidFill>
                <a:ea typeface="+mn-lt"/>
                <a:cs typeface="+mn-lt"/>
              </a:rPr>
              <a:t>Extremely power-seeking, yearns to perfect its method to achieve its end goal.</a:t>
            </a:r>
          </a:p>
          <a:p>
            <a:pPr marL="584185" indent="-380990">
              <a:buSzPct val="120000"/>
              <a:buFont typeface="Wingdings" panose="05000000000000000000" pitchFamily="2" charset="2"/>
              <a:buChar char="§"/>
            </a:pPr>
            <a:r>
              <a:rPr lang="en-US" sz="2000">
                <a:solidFill>
                  <a:schemeClr val="tx2"/>
                </a:solidFill>
                <a:ea typeface="+mn-lt"/>
                <a:cs typeface="+mn-lt"/>
              </a:rPr>
              <a:t>Instrumental Convergence Thesis suggests that even with simple, innocuous goal, AI will become power-hungry to perfect its output.</a:t>
            </a:r>
          </a:p>
          <a:p>
            <a:pPr marL="584185" indent="-380990">
              <a:buSzPct val="120000"/>
              <a:buFont typeface="Wingdings" panose="05000000000000000000" pitchFamily="2" charset="2"/>
              <a:buChar char="§"/>
            </a:pPr>
            <a:r>
              <a:rPr lang="en-US" sz="2000">
                <a:solidFill>
                  <a:schemeClr val="tx2"/>
                </a:solidFill>
                <a:ea typeface="+mn-lt"/>
                <a:cs typeface="+mn-lt"/>
              </a:rPr>
              <a:t>Also by Instrumental Convergence: AI will develop self-preservation, since it is the only way to achieve its goal, thus it will eliminate threats.</a:t>
            </a:r>
          </a:p>
        </p:txBody>
      </p:sp>
      <p:pic>
        <p:nvPicPr>
          <p:cNvPr id="3" name="Picture 2">
            <a:extLst>
              <a:ext uri="{FF2B5EF4-FFF2-40B4-BE49-F238E27FC236}">
                <a16:creationId xmlns:a16="http://schemas.microsoft.com/office/drawing/2014/main" id="{D87A2555-8F52-9C56-3A32-453A74709157}"/>
              </a:ext>
            </a:extLst>
          </p:cNvPr>
          <p:cNvPicPr>
            <a:picLocks noChangeAspect="1"/>
          </p:cNvPicPr>
          <p:nvPr/>
        </p:nvPicPr>
        <p:blipFill>
          <a:blip r:embed="rId3"/>
          <a:stretch>
            <a:fillRect/>
          </a:stretch>
        </p:blipFill>
        <p:spPr>
          <a:xfrm>
            <a:off x="5307433" y="1347257"/>
            <a:ext cx="6756400" cy="1636316"/>
          </a:xfrm>
          <a:prstGeom prst="rect">
            <a:avLst/>
          </a:prstGeom>
        </p:spPr>
      </p:pic>
      <p:pic>
        <p:nvPicPr>
          <p:cNvPr id="9" name="Picture 8">
            <a:extLst>
              <a:ext uri="{FF2B5EF4-FFF2-40B4-BE49-F238E27FC236}">
                <a16:creationId xmlns:a16="http://schemas.microsoft.com/office/drawing/2014/main" id="{94AE7E09-6D77-BA88-A1A1-9DF0439F4CE9}"/>
              </a:ext>
            </a:extLst>
          </p:cNvPr>
          <p:cNvPicPr>
            <a:picLocks noChangeAspect="1"/>
          </p:cNvPicPr>
          <p:nvPr/>
        </p:nvPicPr>
        <p:blipFill>
          <a:blip r:embed="rId4"/>
          <a:stretch>
            <a:fillRect/>
          </a:stretch>
        </p:blipFill>
        <p:spPr>
          <a:xfrm>
            <a:off x="5250645" y="3637911"/>
            <a:ext cx="6833376" cy="1141893"/>
          </a:xfrm>
          <a:prstGeom prst="rect">
            <a:avLst/>
          </a:prstGeom>
        </p:spPr>
      </p:pic>
    </p:spTree>
    <p:extLst>
      <p:ext uri="{BB962C8B-B14F-4D97-AF65-F5344CB8AC3E}">
        <p14:creationId xmlns:p14="http://schemas.microsoft.com/office/powerpoint/2010/main" val="5882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87D77C9E-B0AA-02C5-B977-780BEC7C8DBA}"/>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1AF94CE3-2230-A665-DB94-766140EA6E3B}"/>
              </a:ext>
            </a:extLst>
          </p:cNvPr>
          <p:cNvSpPr txBox="1">
            <a:spLocks noGrp="1"/>
          </p:cNvSpPr>
          <p:nvPr>
            <p:ph type="title"/>
          </p:nvPr>
        </p:nvSpPr>
        <p:spPr>
          <a:xfrm>
            <a:off x="1510697" y="2130371"/>
            <a:ext cx="5019200" cy="1829200"/>
          </a:xfrm>
          <a:prstGeom prst="rect">
            <a:avLst/>
          </a:prstGeom>
        </p:spPr>
        <p:txBody>
          <a:bodyPr spcFirstLastPara="1" vert="horz" wrap="square" lIns="121900" tIns="121900" rIns="121900" bIns="121900" rtlCol="0" anchor="t" anchorCtr="0">
            <a:noAutofit/>
          </a:bodyPr>
          <a:lstStyle/>
          <a:p>
            <a:r>
              <a:rPr lang="en-CA" sz="2667"/>
              <a:t>The extended use of destructive technologies enabled by AI combined with the misaligned priorities as to how to go about achieve it’s intended goal will lead to the AI being power-seeking and forward with reckless intentions.</a:t>
            </a:r>
            <a:endParaRPr sz="2667"/>
          </a:p>
        </p:txBody>
      </p:sp>
      <p:sp>
        <p:nvSpPr>
          <p:cNvPr id="1534" name="Google Shape;1534;p33">
            <a:extLst>
              <a:ext uri="{FF2B5EF4-FFF2-40B4-BE49-F238E27FC236}">
                <a16:creationId xmlns:a16="http://schemas.microsoft.com/office/drawing/2014/main" id="{CAC8BC84-2659-2001-7717-50C6CE8C4BA2}"/>
              </a:ext>
            </a:extLst>
          </p:cNvPr>
          <p:cNvSpPr txBox="1">
            <a:spLocks noGrp="1"/>
          </p:cNvSpPr>
          <p:nvPr>
            <p:ph type="title" idx="2"/>
          </p:nvPr>
        </p:nvSpPr>
        <p:spPr>
          <a:xfrm>
            <a:off x="3213100" y="544837"/>
            <a:ext cx="1704997" cy="1334800"/>
          </a:xfrm>
          <a:prstGeom prst="rect">
            <a:avLst/>
          </a:prstGeom>
        </p:spPr>
        <p:txBody>
          <a:bodyPr spcFirstLastPara="1" vert="horz" wrap="square" lIns="121900" tIns="121900" rIns="121900" bIns="121900" rtlCol="0" anchor="b" anchorCtr="0">
            <a:noAutofit/>
          </a:bodyPr>
          <a:lstStyle/>
          <a:p>
            <a:r>
              <a:rPr lang="es-419"/>
              <a:t>03</a:t>
            </a:r>
            <a:endParaRPr/>
          </a:p>
        </p:txBody>
      </p:sp>
      <p:grpSp>
        <p:nvGrpSpPr>
          <p:cNvPr id="1536" name="Google Shape;1536;p33">
            <a:extLst>
              <a:ext uri="{FF2B5EF4-FFF2-40B4-BE49-F238E27FC236}">
                <a16:creationId xmlns:a16="http://schemas.microsoft.com/office/drawing/2014/main" id="{A378FE4C-A395-F5E1-8C32-7ECF6EB11133}"/>
              </a:ext>
            </a:extLst>
          </p:cNvPr>
          <p:cNvGrpSpPr/>
          <p:nvPr/>
        </p:nvGrpSpPr>
        <p:grpSpPr>
          <a:xfrm>
            <a:off x="-2067492" y="4808272"/>
            <a:ext cx="4370603" cy="2049729"/>
            <a:chOff x="-1312494" y="3529769"/>
            <a:chExt cx="3277952" cy="1537297"/>
          </a:xfrm>
        </p:grpSpPr>
        <p:grpSp>
          <p:nvGrpSpPr>
            <p:cNvPr id="1537" name="Google Shape;1537;p33">
              <a:extLst>
                <a:ext uri="{FF2B5EF4-FFF2-40B4-BE49-F238E27FC236}">
                  <a16:creationId xmlns:a16="http://schemas.microsoft.com/office/drawing/2014/main" id="{4E2D73E8-B539-7B51-C375-BEF63282878E}"/>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CDA7BA29-470A-D7F0-9CB4-28927C41FED3}"/>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9" name="Google Shape;1539;p33">
                <a:extLst>
                  <a:ext uri="{FF2B5EF4-FFF2-40B4-BE49-F238E27FC236}">
                    <a16:creationId xmlns:a16="http://schemas.microsoft.com/office/drawing/2014/main" id="{FF1A8DAB-DC8D-38C9-EA19-C36EAADB07C4}"/>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0" name="Google Shape;1540;p33">
                <a:extLst>
                  <a:ext uri="{FF2B5EF4-FFF2-40B4-BE49-F238E27FC236}">
                    <a16:creationId xmlns:a16="http://schemas.microsoft.com/office/drawing/2014/main" id="{F2A3D09C-075B-B003-4B08-7DA35F4BB001}"/>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1" name="Google Shape;1541;p33">
                <a:extLst>
                  <a:ext uri="{FF2B5EF4-FFF2-40B4-BE49-F238E27FC236}">
                    <a16:creationId xmlns:a16="http://schemas.microsoft.com/office/drawing/2014/main" id="{96FFEBF5-F574-EB1D-E67E-137C49CF8723}"/>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2" name="Google Shape;1542;p33">
                <a:extLst>
                  <a:ext uri="{FF2B5EF4-FFF2-40B4-BE49-F238E27FC236}">
                    <a16:creationId xmlns:a16="http://schemas.microsoft.com/office/drawing/2014/main" id="{97F670BE-39CC-6C06-2DED-F9CD8FEC97A6}"/>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3" name="Google Shape;1543;p33">
                <a:extLst>
                  <a:ext uri="{FF2B5EF4-FFF2-40B4-BE49-F238E27FC236}">
                    <a16:creationId xmlns:a16="http://schemas.microsoft.com/office/drawing/2014/main" id="{2391464C-3666-DFD0-8FB2-EC61C2348BFE}"/>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4" name="Google Shape;1544;p33">
                <a:extLst>
                  <a:ext uri="{FF2B5EF4-FFF2-40B4-BE49-F238E27FC236}">
                    <a16:creationId xmlns:a16="http://schemas.microsoft.com/office/drawing/2014/main" id="{7643A080-6F37-9FBA-6E39-D67D13397606}"/>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5" name="Google Shape;1545;p33">
                <a:extLst>
                  <a:ext uri="{FF2B5EF4-FFF2-40B4-BE49-F238E27FC236}">
                    <a16:creationId xmlns:a16="http://schemas.microsoft.com/office/drawing/2014/main" id="{F3CB0F74-5BA9-57DC-3FC5-3BB2540B9CE1}"/>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6" name="Google Shape;1546;p33">
                <a:extLst>
                  <a:ext uri="{FF2B5EF4-FFF2-40B4-BE49-F238E27FC236}">
                    <a16:creationId xmlns:a16="http://schemas.microsoft.com/office/drawing/2014/main" id="{D96CE101-8266-FB63-B6A7-61133D53A616}"/>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7" name="Google Shape;1547;p33">
                <a:extLst>
                  <a:ext uri="{FF2B5EF4-FFF2-40B4-BE49-F238E27FC236}">
                    <a16:creationId xmlns:a16="http://schemas.microsoft.com/office/drawing/2014/main" id="{15D781BE-7888-27E9-C9B4-BC3B64AAE312}"/>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8" name="Google Shape;1548;p33">
                <a:extLst>
                  <a:ext uri="{FF2B5EF4-FFF2-40B4-BE49-F238E27FC236}">
                    <a16:creationId xmlns:a16="http://schemas.microsoft.com/office/drawing/2014/main" id="{C93B02CB-641F-2EE0-4C6E-9E52BAA9F6BA}"/>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9" name="Google Shape;1549;p33">
                <a:extLst>
                  <a:ext uri="{FF2B5EF4-FFF2-40B4-BE49-F238E27FC236}">
                    <a16:creationId xmlns:a16="http://schemas.microsoft.com/office/drawing/2014/main" id="{8B19A228-475B-84D7-E11F-34844C56EA84}"/>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0" name="Google Shape;1550;p33">
                <a:extLst>
                  <a:ext uri="{FF2B5EF4-FFF2-40B4-BE49-F238E27FC236}">
                    <a16:creationId xmlns:a16="http://schemas.microsoft.com/office/drawing/2014/main" id="{AF6B49E9-D240-B333-CF57-F6D8FCA3A558}"/>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1" name="Google Shape;1551;p33">
                <a:extLst>
                  <a:ext uri="{FF2B5EF4-FFF2-40B4-BE49-F238E27FC236}">
                    <a16:creationId xmlns:a16="http://schemas.microsoft.com/office/drawing/2014/main" id="{2EEB2465-1F60-D1E8-F771-3BB3853DB030}"/>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2" name="Google Shape;1552;p33">
                <a:extLst>
                  <a:ext uri="{FF2B5EF4-FFF2-40B4-BE49-F238E27FC236}">
                    <a16:creationId xmlns:a16="http://schemas.microsoft.com/office/drawing/2014/main" id="{59E29AAD-49CB-CE09-CE42-0BCB7F832D02}"/>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3" name="Google Shape;1553;p33">
                <a:extLst>
                  <a:ext uri="{FF2B5EF4-FFF2-40B4-BE49-F238E27FC236}">
                    <a16:creationId xmlns:a16="http://schemas.microsoft.com/office/drawing/2014/main" id="{EBA03EEC-3876-C8F3-605E-8DB5613414CB}"/>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4" name="Google Shape;1554;p33">
                <a:extLst>
                  <a:ext uri="{FF2B5EF4-FFF2-40B4-BE49-F238E27FC236}">
                    <a16:creationId xmlns:a16="http://schemas.microsoft.com/office/drawing/2014/main" id="{E1C4FF38-7848-87BE-1833-C044DEE68256}"/>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5" name="Google Shape;1555;p33">
                <a:extLst>
                  <a:ext uri="{FF2B5EF4-FFF2-40B4-BE49-F238E27FC236}">
                    <a16:creationId xmlns:a16="http://schemas.microsoft.com/office/drawing/2014/main" id="{9D1ED350-25F1-F2DD-F02F-AEEEA53DB0A9}"/>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6" name="Google Shape;1556;p33">
                <a:extLst>
                  <a:ext uri="{FF2B5EF4-FFF2-40B4-BE49-F238E27FC236}">
                    <a16:creationId xmlns:a16="http://schemas.microsoft.com/office/drawing/2014/main" id="{CF2D8586-D45A-6F4D-AA38-C33FC25C291E}"/>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7" name="Google Shape;1557;p33">
                <a:extLst>
                  <a:ext uri="{FF2B5EF4-FFF2-40B4-BE49-F238E27FC236}">
                    <a16:creationId xmlns:a16="http://schemas.microsoft.com/office/drawing/2014/main" id="{F887069A-A4DF-F3FA-8EB9-29EBFB7A1471}"/>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8" name="Google Shape;1558;p33">
                <a:extLst>
                  <a:ext uri="{FF2B5EF4-FFF2-40B4-BE49-F238E27FC236}">
                    <a16:creationId xmlns:a16="http://schemas.microsoft.com/office/drawing/2014/main" id="{1A16119E-A3EF-3C89-3813-B3FCBFC97D97}"/>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59" name="Google Shape;1559;p33">
              <a:extLst>
                <a:ext uri="{FF2B5EF4-FFF2-40B4-BE49-F238E27FC236}">
                  <a16:creationId xmlns:a16="http://schemas.microsoft.com/office/drawing/2014/main" id="{CC99AC92-9171-EDD1-3C74-34D55998F269}"/>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sp>
          <p:nvSpPr>
            <p:cNvPr id="1560" name="Google Shape;1560;p33">
              <a:extLst>
                <a:ext uri="{FF2B5EF4-FFF2-40B4-BE49-F238E27FC236}">
                  <a16:creationId xmlns:a16="http://schemas.microsoft.com/office/drawing/2014/main" id="{53577AD8-B9D9-3341-7F93-D669477C7A9C}"/>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7C18C272-2BB6-A6B4-D58A-8A32B2DFF3D4}"/>
              </a:ext>
            </a:extLst>
          </p:cNvPr>
          <p:cNvCxnSpPr/>
          <p:nvPr/>
        </p:nvCxnSpPr>
        <p:spPr>
          <a:xfrm>
            <a:off x="1852897" y="2026496"/>
            <a:ext cx="43348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9F3EDAF9-351C-8BC2-4F50-FDB1B623BC6C}"/>
              </a:ext>
            </a:extLst>
          </p:cNvPr>
          <p:cNvSpPr txBox="1">
            <a:spLocks/>
          </p:cNvSpPr>
          <p:nvPr/>
        </p:nvSpPr>
        <p:spPr>
          <a:xfrm>
            <a:off x="8391902" y="802916"/>
            <a:ext cx="2780789" cy="6464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a:solidFill>
                  <a:schemeClr val="dk1"/>
                </a:solidFill>
                <a:latin typeface="Aldrich"/>
                <a:sym typeface="Aldrich"/>
              </a:rPr>
              <a:t>AI </a:t>
            </a:r>
            <a:r>
              <a:rPr lang="es-419" sz="2400" err="1">
                <a:solidFill>
                  <a:schemeClr val="dk1"/>
                </a:solidFill>
                <a:latin typeface="Aldrich"/>
                <a:sym typeface="Aldrich"/>
              </a:rPr>
              <a:t>Misalignment</a:t>
            </a:r>
            <a:endParaRPr lang="es-419" sz="2400">
              <a:solidFill>
                <a:schemeClr val="dk1"/>
              </a:solidFill>
              <a:latin typeface="Aldrich"/>
              <a:sym typeface="Aldrich"/>
            </a:endParaRPr>
          </a:p>
        </p:txBody>
      </p:sp>
      <p:sp>
        <p:nvSpPr>
          <p:cNvPr id="4" name="Google Shape;1508;p31">
            <a:extLst>
              <a:ext uri="{FF2B5EF4-FFF2-40B4-BE49-F238E27FC236}">
                <a16:creationId xmlns:a16="http://schemas.microsoft.com/office/drawing/2014/main" id="{18853E9D-F8E1-61EB-8685-5349E70792C1}"/>
              </a:ext>
            </a:extLst>
          </p:cNvPr>
          <p:cNvSpPr txBox="1">
            <a:spLocks/>
          </p:cNvSpPr>
          <p:nvPr/>
        </p:nvSpPr>
        <p:spPr>
          <a:xfrm>
            <a:off x="8074669" y="1879637"/>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Harmful</a:t>
            </a:r>
            <a:r>
              <a:rPr lang="es-419" sz="2400">
                <a:solidFill>
                  <a:schemeClr val="dk1"/>
                </a:solidFill>
                <a:latin typeface="Aldrich"/>
                <a:sym typeface="Aldrich"/>
              </a:rPr>
              <a:t> Technologies</a:t>
            </a:r>
          </a:p>
          <a:p>
            <a:pPr algn="ctr"/>
            <a:endParaRPr lang="es-419" sz="2400">
              <a:solidFill>
                <a:schemeClr val="dk1"/>
              </a:solidFill>
              <a:latin typeface="Aldrich"/>
              <a:sym typeface="Aldrich"/>
            </a:endParaRPr>
          </a:p>
        </p:txBody>
      </p:sp>
      <p:sp>
        <p:nvSpPr>
          <p:cNvPr id="5" name="Google Shape;1508;p31">
            <a:extLst>
              <a:ext uri="{FF2B5EF4-FFF2-40B4-BE49-F238E27FC236}">
                <a16:creationId xmlns:a16="http://schemas.microsoft.com/office/drawing/2014/main" id="{22E69740-6E56-E33E-0C79-CC35B5AE6EEF}"/>
              </a:ext>
            </a:extLst>
          </p:cNvPr>
          <p:cNvSpPr txBox="1">
            <a:spLocks/>
          </p:cNvSpPr>
          <p:nvPr/>
        </p:nvSpPr>
        <p:spPr>
          <a:xfrm>
            <a:off x="8237996" y="3368588"/>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b="1" u="sng" err="1">
                <a:solidFill>
                  <a:schemeClr val="dk1"/>
                </a:solidFill>
                <a:latin typeface="Aldrich"/>
                <a:sym typeface="Aldrich"/>
              </a:rPr>
              <a:t>Seeking</a:t>
            </a:r>
            <a:r>
              <a:rPr lang="es-419" sz="2400" b="1" u="sng">
                <a:solidFill>
                  <a:schemeClr val="dk1"/>
                </a:solidFill>
                <a:latin typeface="Aldrich"/>
                <a:sym typeface="Aldrich"/>
              </a:rPr>
              <a:t> </a:t>
            </a:r>
            <a:r>
              <a:rPr lang="es-419" sz="2400" b="1" u="sng" err="1">
                <a:solidFill>
                  <a:schemeClr val="dk1"/>
                </a:solidFill>
                <a:latin typeface="Aldrich"/>
                <a:sym typeface="Aldrich"/>
              </a:rPr>
              <a:t>Power</a:t>
            </a:r>
            <a:endParaRPr lang="es-419" sz="2400" b="1" u="sng">
              <a:solidFill>
                <a:schemeClr val="dk1"/>
              </a:solidFill>
              <a:latin typeface="Aldrich"/>
              <a:sym typeface="Aldrich"/>
            </a:endParaRPr>
          </a:p>
        </p:txBody>
      </p:sp>
      <p:sp>
        <p:nvSpPr>
          <p:cNvPr id="6" name="Google Shape;1508;p31">
            <a:extLst>
              <a:ext uri="{FF2B5EF4-FFF2-40B4-BE49-F238E27FC236}">
                <a16:creationId xmlns:a16="http://schemas.microsoft.com/office/drawing/2014/main" id="{DC260A3D-EEE9-09A2-D494-75A6BCE1C03A}"/>
              </a:ext>
            </a:extLst>
          </p:cNvPr>
          <p:cNvSpPr txBox="1">
            <a:spLocks/>
          </p:cNvSpPr>
          <p:nvPr/>
        </p:nvSpPr>
        <p:spPr>
          <a:xfrm>
            <a:off x="8364996" y="444071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End</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t>
            </a:r>
            <a:r>
              <a:rPr lang="es-419" sz="2400" err="1">
                <a:solidFill>
                  <a:schemeClr val="dk1"/>
                </a:solidFill>
                <a:latin typeface="Aldrich"/>
                <a:sym typeface="Aldrich"/>
              </a:rPr>
              <a:t>Humanity</a:t>
            </a:r>
            <a:r>
              <a:rPr lang="es-419" sz="2400">
                <a:solidFill>
                  <a:schemeClr val="dk1"/>
                </a:solidFill>
                <a:latin typeface="Aldrich"/>
                <a:sym typeface="Aldrich"/>
              </a:rPr>
              <a:t>’</a:t>
            </a:r>
          </a:p>
        </p:txBody>
      </p:sp>
      <p:sp>
        <p:nvSpPr>
          <p:cNvPr id="7" name="Google Shape;1508;p31">
            <a:extLst>
              <a:ext uri="{FF2B5EF4-FFF2-40B4-BE49-F238E27FC236}">
                <a16:creationId xmlns:a16="http://schemas.microsoft.com/office/drawing/2014/main" id="{E58BF8A0-A5E2-22D9-8511-3EC884C35C7A}"/>
              </a:ext>
            </a:extLst>
          </p:cNvPr>
          <p:cNvSpPr txBox="1">
            <a:spLocks/>
          </p:cNvSpPr>
          <p:nvPr/>
        </p:nvSpPr>
        <p:spPr>
          <a:xfrm>
            <a:off x="8237996" y="551940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Reckless</a:t>
            </a:r>
            <a:r>
              <a:rPr lang="es-419" sz="2400">
                <a:solidFill>
                  <a:schemeClr val="dk1"/>
                </a:solidFill>
                <a:latin typeface="Aldrich"/>
                <a:sym typeface="Aldrich"/>
              </a:rPr>
              <a:t> AI </a:t>
            </a:r>
            <a:r>
              <a:rPr lang="es-419" sz="2400" err="1">
                <a:solidFill>
                  <a:schemeClr val="dk1"/>
                </a:solidFill>
                <a:latin typeface="Aldrich"/>
                <a:sym typeface="Aldrich"/>
              </a:rPr>
              <a:t>Developement</a:t>
            </a:r>
            <a:endParaRPr lang="es-419" sz="2400">
              <a:solidFill>
                <a:schemeClr val="dk1"/>
              </a:solidFill>
              <a:latin typeface="Aldrich"/>
              <a:sym typeface="Aldrich"/>
            </a:endParaRPr>
          </a:p>
        </p:txBody>
      </p:sp>
      <p:sp>
        <p:nvSpPr>
          <p:cNvPr id="8" name="Google Shape;1509;p31">
            <a:extLst>
              <a:ext uri="{FF2B5EF4-FFF2-40B4-BE49-F238E27FC236}">
                <a16:creationId xmlns:a16="http://schemas.microsoft.com/office/drawing/2014/main" id="{C64F38BB-3E53-F81E-AECB-1E2A591F5E40}"/>
              </a:ext>
            </a:extLst>
          </p:cNvPr>
          <p:cNvSpPr txBox="1">
            <a:spLocks/>
          </p:cNvSpPr>
          <p:nvPr/>
        </p:nvSpPr>
        <p:spPr>
          <a:xfrm>
            <a:off x="7289799" y="961436"/>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01</a:t>
            </a:r>
          </a:p>
        </p:txBody>
      </p:sp>
      <p:sp>
        <p:nvSpPr>
          <p:cNvPr id="9" name="Google Shape;1509;p31">
            <a:extLst>
              <a:ext uri="{FF2B5EF4-FFF2-40B4-BE49-F238E27FC236}">
                <a16:creationId xmlns:a16="http://schemas.microsoft.com/office/drawing/2014/main" id="{6ACC9298-8565-5E0D-69D9-9EF4529B0B8A}"/>
              </a:ext>
            </a:extLst>
          </p:cNvPr>
          <p:cNvSpPr txBox="1">
            <a:spLocks/>
          </p:cNvSpPr>
          <p:nvPr/>
        </p:nvSpPr>
        <p:spPr>
          <a:xfrm>
            <a:off x="7289798" y="2293932"/>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02</a:t>
            </a:r>
          </a:p>
        </p:txBody>
      </p:sp>
      <p:sp>
        <p:nvSpPr>
          <p:cNvPr id="10" name="Google Shape;1509;p31">
            <a:extLst>
              <a:ext uri="{FF2B5EF4-FFF2-40B4-BE49-F238E27FC236}">
                <a16:creationId xmlns:a16="http://schemas.microsoft.com/office/drawing/2014/main" id="{7A10AF7D-6822-A826-1BDE-39049EA3FD6B}"/>
              </a:ext>
            </a:extLst>
          </p:cNvPr>
          <p:cNvSpPr txBox="1">
            <a:spLocks/>
          </p:cNvSpPr>
          <p:nvPr/>
        </p:nvSpPr>
        <p:spPr>
          <a:xfrm>
            <a:off x="7289797" y="3594469"/>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03</a:t>
            </a:r>
          </a:p>
        </p:txBody>
      </p:sp>
      <p:sp>
        <p:nvSpPr>
          <p:cNvPr id="11" name="Google Shape;1509;p31">
            <a:extLst>
              <a:ext uri="{FF2B5EF4-FFF2-40B4-BE49-F238E27FC236}">
                <a16:creationId xmlns:a16="http://schemas.microsoft.com/office/drawing/2014/main" id="{F0D3CC53-0AA2-6B68-4126-02B83798AA1C}"/>
              </a:ext>
            </a:extLst>
          </p:cNvPr>
          <p:cNvSpPr txBox="1">
            <a:spLocks/>
          </p:cNvSpPr>
          <p:nvPr/>
        </p:nvSpPr>
        <p:spPr>
          <a:xfrm>
            <a:off x="7285061" y="4718501"/>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04</a:t>
            </a:r>
          </a:p>
        </p:txBody>
      </p:sp>
      <p:sp>
        <p:nvSpPr>
          <p:cNvPr id="12" name="Google Shape;1509;p31">
            <a:extLst>
              <a:ext uri="{FF2B5EF4-FFF2-40B4-BE49-F238E27FC236}">
                <a16:creationId xmlns:a16="http://schemas.microsoft.com/office/drawing/2014/main" id="{43DD0F8A-14CB-4CB7-FF39-874F27F8E743}"/>
              </a:ext>
            </a:extLst>
          </p:cNvPr>
          <p:cNvSpPr txBox="1">
            <a:spLocks/>
          </p:cNvSpPr>
          <p:nvPr/>
        </p:nvSpPr>
        <p:spPr>
          <a:xfrm>
            <a:off x="7285061" y="5847505"/>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05</a:t>
            </a:r>
          </a:p>
        </p:txBody>
      </p:sp>
      <p:cxnSp>
        <p:nvCxnSpPr>
          <p:cNvPr id="13" name="Connector: Elbow 12">
            <a:extLst>
              <a:ext uri="{FF2B5EF4-FFF2-40B4-BE49-F238E27FC236}">
                <a16:creationId xmlns:a16="http://schemas.microsoft.com/office/drawing/2014/main" id="{433CA383-2C9E-C407-B8B7-2D66B6C7EDB1}"/>
              </a:ext>
            </a:extLst>
          </p:cNvPr>
          <p:cNvCxnSpPr/>
          <p:nvPr/>
        </p:nvCxnSpPr>
        <p:spPr>
          <a:xfrm>
            <a:off x="6224013" y="1080501"/>
            <a:ext cx="1219200" cy="2592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9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F1D94A9C-E679-632F-3766-ED05A3E3B39F}"/>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01D40207-9174-3565-3552-D239AF7B4B23}"/>
              </a:ext>
            </a:extLst>
          </p:cNvPr>
          <p:cNvSpPr txBox="1">
            <a:spLocks noGrp="1"/>
          </p:cNvSpPr>
          <p:nvPr>
            <p:ph type="title"/>
          </p:nvPr>
        </p:nvSpPr>
        <p:spPr>
          <a:xfrm>
            <a:off x="1510697" y="2130371"/>
            <a:ext cx="5019200" cy="1829200"/>
          </a:xfrm>
          <a:prstGeom prst="rect">
            <a:avLst/>
          </a:prstGeom>
        </p:spPr>
        <p:txBody>
          <a:bodyPr spcFirstLastPara="1" vert="horz" wrap="square" lIns="121900" tIns="121900" rIns="121900" bIns="121900" rtlCol="0" anchor="t" anchorCtr="0">
            <a:noAutofit/>
          </a:bodyPr>
          <a:lstStyle/>
          <a:p>
            <a:r>
              <a:rPr lang="en-CA" sz="2667"/>
              <a:t>The incompatible intentions between humans and AI will lead to conflicts and, by the principle that AI is power-seeking, will render humanity to an incomparable and unrecoverable state on a global scale.</a:t>
            </a:r>
            <a:endParaRPr sz="2667"/>
          </a:p>
        </p:txBody>
      </p:sp>
      <p:sp>
        <p:nvSpPr>
          <p:cNvPr id="1534" name="Google Shape;1534;p33">
            <a:extLst>
              <a:ext uri="{FF2B5EF4-FFF2-40B4-BE49-F238E27FC236}">
                <a16:creationId xmlns:a16="http://schemas.microsoft.com/office/drawing/2014/main" id="{63601CDE-3F6B-3C3D-16EB-DD9AD34BFC7B}"/>
              </a:ext>
            </a:extLst>
          </p:cNvPr>
          <p:cNvSpPr txBox="1">
            <a:spLocks noGrp="1"/>
          </p:cNvSpPr>
          <p:nvPr>
            <p:ph type="title" idx="2"/>
          </p:nvPr>
        </p:nvSpPr>
        <p:spPr>
          <a:xfrm>
            <a:off x="3213100" y="544837"/>
            <a:ext cx="1704997" cy="1334800"/>
          </a:xfrm>
          <a:prstGeom prst="rect">
            <a:avLst/>
          </a:prstGeom>
        </p:spPr>
        <p:txBody>
          <a:bodyPr spcFirstLastPara="1" vert="horz" wrap="square" lIns="121900" tIns="121900" rIns="121900" bIns="121900" rtlCol="0" anchor="b" anchorCtr="0">
            <a:noAutofit/>
          </a:bodyPr>
          <a:lstStyle/>
          <a:p>
            <a:r>
              <a:rPr lang="es-419"/>
              <a:t>04</a:t>
            </a:r>
            <a:endParaRPr/>
          </a:p>
        </p:txBody>
      </p:sp>
      <p:grpSp>
        <p:nvGrpSpPr>
          <p:cNvPr id="1536" name="Google Shape;1536;p33">
            <a:extLst>
              <a:ext uri="{FF2B5EF4-FFF2-40B4-BE49-F238E27FC236}">
                <a16:creationId xmlns:a16="http://schemas.microsoft.com/office/drawing/2014/main" id="{4787D9E0-0FA2-753F-1FC2-D77A6C567BDD}"/>
              </a:ext>
            </a:extLst>
          </p:cNvPr>
          <p:cNvGrpSpPr/>
          <p:nvPr/>
        </p:nvGrpSpPr>
        <p:grpSpPr>
          <a:xfrm>
            <a:off x="-2067492" y="4808272"/>
            <a:ext cx="4370603" cy="2049729"/>
            <a:chOff x="-1312494" y="3529769"/>
            <a:chExt cx="3277952" cy="1537297"/>
          </a:xfrm>
        </p:grpSpPr>
        <p:grpSp>
          <p:nvGrpSpPr>
            <p:cNvPr id="1537" name="Google Shape;1537;p33">
              <a:extLst>
                <a:ext uri="{FF2B5EF4-FFF2-40B4-BE49-F238E27FC236}">
                  <a16:creationId xmlns:a16="http://schemas.microsoft.com/office/drawing/2014/main" id="{CDAE5C94-C0B6-BE65-A779-17E36085C0F0}"/>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A552C32F-F708-C450-F240-7C1495C05EBE}"/>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9" name="Google Shape;1539;p33">
                <a:extLst>
                  <a:ext uri="{FF2B5EF4-FFF2-40B4-BE49-F238E27FC236}">
                    <a16:creationId xmlns:a16="http://schemas.microsoft.com/office/drawing/2014/main" id="{CCD28623-13B6-9AAB-32EA-A5FF62C3AA2F}"/>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0" name="Google Shape;1540;p33">
                <a:extLst>
                  <a:ext uri="{FF2B5EF4-FFF2-40B4-BE49-F238E27FC236}">
                    <a16:creationId xmlns:a16="http://schemas.microsoft.com/office/drawing/2014/main" id="{9C1F901F-6CE1-1433-D6E2-F2BFE740F339}"/>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1" name="Google Shape;1541;p33">
                <a:extLst>
                  <a:ext uri="{FF2B5EF4-FFF2-40B4-BE49-F238E27FC236}">
                    <a16:creationId xmlns:a16="http://schemas.microsoft.com/office/drawing/2014/main" id="{F045DF21-9026-52F0-2434-25F64F325C4B}"/>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2" name="Google Shape;1542;p33">
                <a:extLst>
                  <a:ext uri="{FF2B5EF4-FFF2-40B4-BE49-F238E27FC236}">
                    <a16:creationId xmlns:a16="http://schemas.microsoft.com/office/drawing/2014/main" id="{458EEEB3-3A7E-D9D6-0842-C80DBD0ECF67}"/>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3" name="Google Shape;1543;p33">
                <a:extLst>
                  <a:ext uri="{FF2B5EF4-FFF2-40B4-BE49-F238E27FC236}">
                    <a16:creationId xmlns:a16="http://schemas.microsoft.com/office/drawing/2014/main" id="{5DAAB683-B77D-00D1-A0AA-1955713C95F1}"/>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4" name="Google Shape;1544;p33">
                <a:extLst>
                  <a:ext uri="{FF2B5EF4-FFF2-40B4-BE49-F238E27FC236}">
                    <a16:creationId xmlns:a16="http://schemas.microsoft.com/office/drawing/2014/main" id="{713F7241-C543-4818-1583-DCAA2E096710}"/>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5" name="Google Shape;1545;p33">
                <a:extLst>
                  <a:ext uri="{FF2B5EF4-FFF2-40B4-BE49-F238E27FC236}">
                    <a16:creationId xmlns:a16="http://schemas.microsoft.com/office/drawing/2014/main" id="{9A0C3809-487C-4F06-DB52-6ABDF16E331B}"/>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6" name="Google Shape;1546;p33">
                <a:extLst>
                  <a:ext uri="{FF2B5EF4-FFF2-40B4-BE49-F238E27FC236}">
                    <a16:creationId xmlns:a16="http://schemas.microsoft.com/office/drawing/2014/main" id="{C9671973-CE74-3A13-4BBC-3636C4AC4B8A}"/>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7" name="Google Shape;1547;p33">
                <a:extLst>
                  <a:ext uri="{FF2B5EF4-FFF2-40B4-BE49-F238E27FC236}">
                    <a16:creationId xmlns:a16="http://schemas.microsoft.com/office/drawing/2014/main" id="{3D85F775-224D-5BBE-00A9-41AA8B6C2A59}"/>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8" name="Google Shape;1548;p33">
                <a:extLst>
                  <a:ext uri="{FF2B5EF4-FFF2-40B4-BE49-F238E27FC236}">
                    <a16:creationId xmlns:a16="http://schemas.microsoft.com/office/drawing/2014/main" id="{8B901303-EDCA-CCCB-7F35-F985C3096B8B}"/>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9" name="Google Shape;1549;p33">
                <a:extLst>
                  <a:ext uri="{FF2B5EF4-FFF2-40B4-BE49-F238E27FC236}">
                    <a16:creationId xmlns:a16="http://schemas.microsoft.com/office/drawing/2014/main" id="{F00C3ED6-01B2-87F4-3865-9D1D8F21B24F}"/>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0" name="Google Shape;1550;p33">
                <a:extLst>
                  <a:ext uri="{FF2B5EF4-FFF2-40B4-BE49-F238E27FC236}">
                    <a16:creationId xmlns:a16="http://schemas.microsoft.com/office/drawing/2014/main" id="{C01D2D82-7EF0-E974-B514-C3CF5CE09EFF}"/>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1" name="Google Shape;1551;p33">
                <a:extLst>
                  <a:ext uri="{FF2B5EF4-FFF2-40B4-BE49-F238E27FC236}">
                    <a16:creationId xmlns:a16="http://schemas.microsoft.com/office/drawing/2014/main" id="{07B38DCB-F80B-1BDF-DA8D-A33C9EB26459}"/>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2" name="Google Shape;1552;p33">
                <a:extLst>
                  <a:ext uri="{FF2B5EF4-FFF2-40B4-BE49-F238E27FC236}">
                    <a16:creationId xmlns:a16="http://schemas.microsoft.com/office/drawing/2014/main" id="{EA473AC0-266A-7E5D-5C96-F32E809C256A}"/>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3" name="Google Shape;1553;p33">
                <a:extLst>
                  <a:ext uri="{FF2B5EF4-FFF2-40B4-BE49-F238E27FC236}">
                    <a16:creationId xmlns:a16="http://schemas.microsoft.com/office/drawing/2014/main" id="{317DE546-4D89-366A-32EC-C482679570FA}"/>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4" name="Google Shape;1554;p33">
                <a:extLst>
                  <a:ext uri="{FF2B5EF4-FFF2-40B4-BE49-F238E27FC236}">
                    <a16:creationId xmlns:a16="http://schemas.microsoft.com/office/drawing/2014/main" id="{21B1D32F-8F09-6955-9138-3B5F978ADFDE}"/>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5" name="Google Shape;1555;p33">
                <a:extLst>
                  <a:ext uri="{FF2B5EF4-FFF2-40B4-BE49-F238E27FC236}">
                    <a16:creationId xmlns:a16="http://schemas.microsoft.com/office/drawing/2014/main" id="{9ED0F727-9A0F-0E44-F093-6578E252CFA0}"/>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6" name="Google Shape;1556;p33">
                <a:extLst>
                  <a:ext uri="{FF2B5EF4-FFF2-40B4-BE49-F238E27FC236}">
                    <a16:creationId xmlns:a16="http://schemas.microsoft.com/office/drawing/2014/main" id="{590291AE-B6C8-3284-1002-3FD27ADCEA03}"/>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7" name="Google Shape;1557;p33">
                <a:extLst>
                  <a:ext uri="{FF2B5EF4-FFF2-40B4-BE49-F238E27FC236}">
                    <a16:creationId xmlns:a16="http://schemas.microsoft.com/office/drawing/2014/main" id="{51FB655A-984E-558B-B580-306795316225}"/>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8" name="Google Shape;1558;p33">
                <a:extLst>
                  <a:ext uri="{FF2B5EF4-FFF2-40B4-BE49-F238E27FC236}">
                    <a16:creationId xmlns:a16="http://schemas.microsoft.com/office/drawing/2014/main" id="{CE218E72-D3BB-8A7A-37D3-2EC1842A08BC}"/>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59" name="Google Shape;1559;p33">
              <a:extLst>
                <a:ext uri="{FF2B5EF4-FFF2-40B4-BE49-F238E27FC236}">
                  <a16:creationId xmlns:a16="http://schemas.microsoft.com/office/drawing/2014/main" id="{2CFB9DE4-B480-6C8D-A9C0-9C9B157DAB2F}"/>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sp>
          <p:nvSpPr>
            <p:cNvPr id="1560" name="Google Shape;1560;p33">
              <a:extLst>
                <a:ext uri="{FF2B5EF4-FFF2-40B4-BE49-F238E27FC236}">
                  <a16:creationId xmlns:a16="http://schemas.microsoft.com/office/drawing/2014/main" id="{4201434F-6BD9-112F-2309-AF4C011A9C96}"/>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120725D8-E8A3-ECD4-D4BE-FD41A6099C1E}"/>
              </a:ext>
            </a:extLst>
          </p:cNvPr>
          <p:cNvCxnSpPr/>
          <p:nvPr/>
        </p:nvCxnSpPr>
        <p:spPr>
          <a:xfrm>
            <a:off x="1852897" y="2026496"/>
            <a:ext cx="43348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42BA47ED-8A58-388F-0A26-EB06AD787DA9}"/>
              </a:ext>
            </a:extLst>
          </p:cNvPr>
          <p:cNvSpPr txBox="1">
            <a:spLocks/>
          </p:cNvSpPr>
          <p:nvPr/>
        </p:nvSpPr>
        <p:spPr>
          <a:xfrm>
            <a:off x="8391902" y="802916"/>
            <a:ext cx="2780789" cy="6464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a:solidFill>
                  <a:schemeClr val="dk1"/>
                </a:solidFill>
                <a:latin typeface="Aldrich"/>
                <a:sym typeface="Aldrich"/>
              </a:rPr>
              <a:t>AI </a:t>
            </a:r>
            <a:r>
              <a:rPr lang="es-419" sz="2400" err="1">
                <a:solidFill>
                  <a:schemeClr val="dk1"/>
                </a:solidFill>
                <a:latin typeface="Aldrich"/>
                <a:sym typeface="Aldrich"/>
              </a:rPr>
              <a:t>Misalignment</a:t>
            </a:r>
            <a:endParaRPr lang="es-419" sz="2400">
              <a:solidFill>
                <a:schemeClr val="dk1"/>
              </a:solidFill>
              <a:latin typeface="Aldrich"/>
              <a:sym typeface="Aldrich"/>
            </a:endParaRPr>
          </a:p>
        </p:txBody>
      </p:sp>
      <p:sp>
        <p:nvSpPr>
          <p:cNvPr id="4" name="Google Shape;1508;p31">
            <a:extLst>
              <a:ext uri="{FF2B5EF4-FFF2-40B4-BE49-F238E27FC236}">
                <a16:creationId xmlns:a16="http://schemas.microsoft.com/office/drawing/2014/main" id="{4BBCC865-03BE-DB6E-AEA9-02F9A1BEF773}"/>
              </a:ext>
            </a:extLst>
          </p:cNvPr>
          <p:cNvSpPr txBox="1">
            <a:spLocks/>
          </p:cNvSpPr>
          <p:nvPr/>
        </p:nvSpPr>
        <p:spPr>
          <a:xfrm>
            <a:off x="8074669" y="1879637"/>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Harmful</a:t>
            </a:r>
            <a:r>
              <a:rPr lang="es-419" sz="2400">
                <a:solidFill>
                  <a:schemeClr val="dk1"/>
                </a:solidFill>
                <a:latin typeface="Aldrich"/>
                <a:sym typeface="Aldrich"/>
              </a:rPr>
              <a:t> Technologies</a:t>
            </a:r>
          </a:p>
          <a:p>
            <a:pPr algn="ctr"/>
            <a:endParaRPr lang="es-419" sz="2400">
              <a:solidFill>
                <a:schemeClr val="dk1"/>
              </a:solidFill>
              <a:latin typeface="Aldrich"/>
              <a:sym typeface="Aldrich"/>
            </a:endParaRPr>
          </a:p>
        </p:txBody>
      </p:sp>
      <p:sp>
        <p:nvSpPr>
          <p:cNvPr id="5" name="Google Shape;1508;p31">
            <a:extLst>
              <a:ext uri="{FF2B5EF4-FFF2-40B4-BE49-F238E27FC236}">
                <a16:creationId xmlns:a16="http://schemas.microsoft.com/office/drawing/2014/main" id="{47F11744-F862-2143-F151-846A5A04FDC3}"/>
              </a:ext>
            </a:extLst>
          </p:cNvPr>
          <p:cNvSpPr txBox="1">
            <a:spLocks/>
          </p:cNvSpPr>
          <p:nvPr/>
        </p:nvSpPr>
        <p:spPr>
          <a:xfrm>
            <a:off x="8237996" y="3368588"/>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Seeking</a:t>
            </a:r>
            <a:r>
              <a:rPr lang="es-419" sz="2400">
                <a:solidFill>
                  <a:schemeClr val="dk1"/>
                </a:solidFill>
                <a:latin typeface="Aldrich"/>
                <a:sym typeface="Aldrich"/>
              </a:rPr>
              <a:t> </a:t>
            </a:r>
            <a:r>
              <a:rPr lang="es-419" sz="2400" err="1">
                <a:solidFill>
                  <a:schemeClr val="dk1"/>
                </a:solidFill>
                <a:latin typeface="Aldrich"/>
                <a:sym typeface="Aldrich"/>
              </a:rPr>
              <a:t>Power</a:t>
            </a:r>
            <a:endParaRPr lang="es-419" sz="2400">
              <a:solidFill>
                <a:schemeClr val="dk1"/>
              </a:solidFill>
              <a:latin typeface="Aldrich"/>
              <a:sym typeface="Aldrich"/>
            </a:endParaRPr>
          </a:p>
        </p:txBody>
      </p:sp>
      <p:sp>
        <p:nvSpPr>
          <p:cNvPr id="6" name="Google Shape;1508;p31">
            <a:extLst>
              <a:ext uri="{FF2B5EF4-FFF2-40B4-BE49-F238E27FC236}">
                <a16:creationId xmlns:a16="http://schemas.microsoft.com/office/drawing/2014/main" id="{A6F127FE-FE3E-52AD-3293-3B8DFEE22A3F}"/>
              </a:ext>
            </a:extLst>
          </p:cNvPr>
          <p:cNvSpPr txBox="1">
            <a:spLocks/>
          </p:cNvSpPr>
          <p:nvPr/>
        </p:nvSpPr>
        <p:spPr>
          <a:xfrm>
            <a:off x="8364996" y="444071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b="1" u="sng" err="1">
                <a:solidFill>
                  <a:schemeClr val="dk1"/>
                </a:solidFill>
                <a:latin typeface="Aldrich"/>
                <a:sym typeface="Aldrich"/>
              </a:rPr>
              <a:t>End</a:t>
            </a:r>
            <a:r>
              <a:rPr lang="es-419" sz="2400" b="1" u="sng">
                <a:solidFill>
                  <a:schemeClr val="dk1"/>
                </a:solidFill>
                <a:latin typeface="Aldrich"/>
                <a:sym typeface="Aldrich"/>
              </a:rPr>
              <a:t> </a:t>
            </a:r>
            <a:r>
              <a:rPr lang="es-419" sz="2400" b="1" u="sng" err="1">
                <a:solidFill>
                  <a:schemeClr val="dk1"/>
                </a:solidFill>
                <a:latin typeface="Aldrich"/>
                <a:sym typeface="Aldrich"/>
              </a:rPr>
              <a:t>of</a:t>
            </a:r>
            <a:r>
              <a:rPr lang="es-419" sz="2400" b="1" u="sng">
                <a:solidFill>
                  <a:schemeClr val="dk1"/>
                </a:solidFill>
                <a:latin typeface="Aldrich"/>
                <a:sym typeface="Aldrich"/>
              </a:rPr>
              <a:t> ‘</a:t>
            </a:r>
            <a:r>
              <a:rPr lang="es-419" sz="2400" b="1" u="sng" err="1">
                <a:solidFill>
                  <a:schemeClr val="dk1"/>
                </a:solidFill>
                <a:latin typeface="Aldrich"/>
                <a:sym typeface="Aldrich"/>
              </a:rPr>
              <a:t>Humanity</a:t>
            </a:r>
            <a:r>
              <a:rPr lang="es-419" sz="2400" b="1" u="sng">
                <a:solidFill>
                  <a:schemeClr val="dk1"/>
                </a:solidFill>
                <a:latin typeface="Aldrich"/>
                <a:sym typeface="Aldrich"/>
              </a:rPr>
              <a:t>’</a:t>
            </a:r>
          </a:p>
        </p:txBody>
      </p:sp>
      <p:sp>
        <p:nvSpPr>
          <p:cNvPr id="7" name="Google Shape;1508;p31">
            <a:extLst>
              <a:ext uri="{FF2B5EF4-FFF2-40B4-BE49-F238E27FC236}">
                <a16:creationId xmlns:a16="http://schemas.microsoft.com/office/drawing/2014/main" id="{E70A548A-6BCE-BC6F-D745-BBC3EB5A3C8E}"/>
              </a:ext>
            </a:extLst>
          </p:cNvPr>
          <p:cNvSpPr txBox="1">
            <a:spLocks/>
          </p:cNvSpPr>
          <p:nvPr/>
        </p:nvSpPr>
        <p:spPr>
          <a:xfrm>
            <a:off x="8237996" y="551940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Reckless</a:t>
            </a:r>
            <a:r>
              <a:rPr lang="es-419" sz="2400">
                <a:solidFill>
                  <a:schemeClr val="dk1"/>
                </a:solidFill>
                <a:latin typeface="Aldrich"/>
                <a:sym typeface="Aldrich"/>
              </a:rPr>
              <a:t> AI </a:t>
            </a:r>
            <a:r>
              <a:rPr lang="es-419" sz="2400" err="1">
                <a:solidFill>
                  <a:schemeClr val="dk1"/>
                </a:solidFill>
                <a:latin typeface="Aldrich"/>
                <a:sym typeface="Aldrich"/>
              </a:rPr>
              <a:t>Developement</a:t>
            </a:r>
            <a:endParaRPr lang="es-419" sz="2400">
              <a:solidFill>
                <a:schemeClr val="dk1"/>
              </a:solidFill>
              <a:latin typeface="Aldrich"/>
              <a:sym typeface="Aldrich"/>
            </a:endParaRPr>
          </a:p>
        </p:txBody>
      </p:sp>
      <p:sp>
        <p:nvSpPr>
          <p:cNvPr id="8" name="Google Shape;1509;p31">
            <a:extLst>
              <a:ext uri="{FF2B5EF4-FFF2-40B4-BE49-F238E27FC236}">
                <a16:creationId xmlns:a16="http://schemas.microsoft.com/office/drawing/2014/main" id="{46C9A212-A69A-CC2A-58C1-CB49D805915F}"/>
              </a:ext>
            </a:extLst>
          </p:cNvPr>
          <p:cNvSpPr txBox="1">
            <a:spLocks/>
          </p:cNvSpPr>
          <p:nvPr/>
        </p:nvSpPr>
        <p:spPr>
          <a:xfrm>
            <a:off x="7289799" y="961436"/>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01</a:t>
            </a:r>
          </a:p>
        </p:txBody>
      </p:sp>
      <p:sp>
        <p:nvSpPr>
          <p:cNvPr id="9" name="Google Shape;1509;p31">
            <a:extLst>
              <a:ext uri="{FF2B5EF4-FFF2-40B4-BE49-F238E27FC236}">
                <a16:creationId xmlns:a16="http://schemas.microsoft.com/office/drawing/2014/main" id="{30333594-1EDA-C2FB-FBA5-36B27081A406}"/>
              </a:ext>
            </a:extLst>
          </p:cNvPr>
          <p:cNvSpPr txBox="1">
            <a:spLocks/>
          </p:cNvSpPr>
          <p:nvPr/>
        </p:nvSpPr>
        <p:spPr>
          <a:xfrm>
            <a:off x="7289798" y="2293932"/>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02</a:t>
            </a:r>
          </a:p>
        </p:txBody>
      </p:sp>
      <p:sp>
        <p:nvSpPr>
          <p:cNvPr id="10" name="Google Shape;1509;p31">
            <a:extLst>
              <a:ext uri="{FF2B5EF4-FFF2-40B4-BE49-F238E27FC236}">
                <a16:creationId xmlns:a16="http://schemas.microsoft.com/office/drawing/2014/main" id="{5594AA47-F61D-1C85-1EA3-6003B3C16F11}"/>
              </a:ext>
            </a:extLst>
          </p:cNvPr>
          <p:cNvSpPr txBox="1">
            <a:spLocks/>
          </p:cNvSpPr>
          <p:nvPr/>
        </p:nvSpPr>
        <p:spPr>
          <a:xfrm>
            <a:off x="7289797" y="3594469"/>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03</a:t>
            </a:r>
          </a:p>
        </p:txBody>
      </p:sp>
      <p:sp>
        <p:nvSpPr>
          <p:cNvPr id="11" name="Google Shape;1509;p31">
            <a:extLst>
              <a:ext uri="{FF2B5EF4-FFF2-40B4-BE49-F238E27FC236}">
                <a16:creationId xmlns:a16="http://schemas.microsoft.com/office/drawing/2014/main" id="{642C8911-9D72-8EF2-B679-15270C25B777}"/>
              </a:ext>
            </a:extLst>
          </p:cNvPr>
          <p:cNvSpPr txBox="1">
            <a:spLocks/>
          </p:cNvSpPr>
          <p:nvPr/>
        </p:nvSpPr>
        <p:spPr>
          <a:xfrm>
            <a:off x="7285061" y="4718501"/>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04</a:t>
            </a:r>
          </a:p>
        </p:txBody>
      </p:sp>
      <p:sp>
        <p:nvSpPr>
          <p:cNvPr id="12" name="Google Shape;1509;p31">
            <a:extLst>
              <a:ext uri="{FF2B5EF4-FFF2-40B4-BE49-F238E27FC236}">
                <a16:creationId xmlns:a16="http://schemas.microsoft.com/office/drawing/2014/main" id="{E0062F3E-D488-994D-F1FB-BC6321E81E61}"/>
              </a:ext>
            </a:extLst>
          </p:cNvPr>
          <p:cNvSpPr txBox="1">
            <a:spLocks/>
          </p:cNvSpPr>
          <p:nvPr/>
        </p:nvSpPr>
        <p:spPr>
          <a:xfrm>
            <a:off x="7285061" y="5847505"/>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05</a:t>
            </a:r>
          </a:p>
        </p:txBody>
      </p:sp>
      <p:cxnSp>
        <p:nvCxnSpPr>
          <p:cNvPr id="13" name="Connector: Elbow 12">
            <a:extLst>
              <a:ext uri="{FF2B5EF4-FFF2-40B4-BE49-F238E27FC236}">
                <a16:creationId xmlns:a16="http://schemas.microsoft.com/office/drawing/2014/main" id="{2A75F592-F2EB-D563-6B78-AE1AAE7F6366}"/>
              </a:ext>
            </a:extLst>
          </p:cNvPr>
          <p:cNvCxnSpPr/>
          <p:nvPr/>
        </p:nvCxnSpPr>
        <p:spPr>
          <a:xfrm>
            <a:off x="6224013" y="1080501"/>
            <a:ext cx="1219200" cy="3744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15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5E0D29CD-3EFE-2F19-3223-895CDA723434}"/>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83AD63BE-8749-30C6-D782-B07EFF160830}"/>
              </a:ext>
            </a:extLst>
          </p:cNvPr>
          <p:cNvSpPr txBox="1">
            <a:spLocks noGrp="1"/>
          </p:cNvSpPr>
          <p:nvPr>
            <p:ph type="title"/>
          </p:nvPr>
        </p:nvSpPr>
        <p:spPr>
          <a:xfrm>
            <a:off x="1488035" y="5609689"/>
            <a:ext cx="5458863" cy="1319388"/>
          </a:xfrm>
          <a:prstGeom prst="rect">
            <a:avLst/>
          </a:prstGeom>
        </p:spPr>
        <p:txBody>
          <a:bodyPr spcFirstLastPara="1" vert="horz" wrap="square" lIns="121900" tIns="121900" rIns="121900" bIns="121900" rtlCol="0" anchor="b" anchorCtr="0">
            <a:noAutofit/>
          </a:bodyPr>
          <a:lstStyle/>
          <a:p>
            <a:r>
              <a:rPr lang="en-US" sz="1467" err="1"/>
              <a:t>Growiec</a:t>
            </a:r>
            <a:r>
              <a:rPr lang="en-US" sz="1467"/>
              <a:t>, Jakub. "Existential Risk from Transformative AI: An Economic Perspective." Technological and Economic Development of Economy, 2024, Vilnius Gediminas Technical University.</a:t>
            </a:r>
            <a:endParaRPr sz="1467"/>
          </a:p>
        </p:txBody>
      </p:sp>
      <p:sp>
        <p:nvSpPr>
          <p:cNvPr id="6" name="Google Shape;1534;p33">
            <a:extLst>
              <a:ext uri="{FF2B5EF4-FFF2-40B4-BE49-F238E27FC236}">
                <a16:creationId xmlns:a16="http://schemas.microsoft.com/office/drawing/2014/main" id="{1FD66B0D-502F-A141-6126-ECD2E95BCF8A}"/>
              </a:ext>
            </a:extLst>
          </p:cNvPr>
          <p:cNvSpPr txBox="1">
            <a:spLocks/>
          </p:cNvSpPr>
          <p:nvPr/>
        </p:nvSpPr>
        <p:spPr>
          <a:xfrm>
            <a:off x="-449864"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04</a:t>
            </a:r>
          </a:p>
        </p:txBody>
      </p:sp>
      <p:sp>
        <p:nvSpPr>
          <p:cNvPr id="7" name="Google Shape;1534;p33">
            <a:extLst>
              <a:ext uri="{FF2B5EF4-FFF2-40B4-BE49-F238E27FC236}">
                <a16:creationId xmlns:a16="http://schemas.microsoft.com/office/drawing/2014/main" id="{B4CECEEF-EC57-9445-0D39-CC66DC71FC08}"/>
              </a:ext>
            </a:extLst>
          </p:cNvPr>
          <p:cNvSpPr txBox="1">
            <a:spLocks/>
          </p:cNvSpPr>
          <p:nvPr/>
        </p:nvSpPr>
        <p:spPr>
          <a:xfrm>
            <a:off x="3213100" y="679856"/>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sz="1867"/>
          </a:p>
        </p:txBody>
      </p:sp>
      <p:sp>
        <p:nvSpPr>
          <p:cNvPr id="8" name="Google Shape;1508;p31">
            <a:extLst>
              <a:ext uri="{FF2B5EF4-FFF2-40B4-BE49-F238E27FC236}">
                <a16:creationId xmlns:a16="http://schemas.microsoft.com/office/drawing/2014/main" id="{D2515369-3F46-CB98-E12F-DF7EFEE4F6DE}"/>
              </a:ext>
            </a:extLst>
          </p:cNvPr>
          <p:cNvSpPr txBox="1">
            <a:spLocks/>
          </p:cNvSpPr>
          <p:nvPr/>
        </p:nvSpPr>
        <p:spPr>
          <a:xfrm>
            <a:off x="1752022" y="262243"/>
            <a:ext cx="10188397"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419" sz="2400">
              <a:solidFill>
                <a:schemeClr val="dk1"/>
              </a:solidFill>
              <a:latin typeface="Aldrich"/>
              <a:sym typeface="Aldrich"/>
            </a:endParaRPr>
          </a:p>
        </p:txBody>
      </p:sp>
      <p:pic>
        <p:nvPicPr>
          <p:cNvPr id="4" name="Picture 3">
            <a:extLst>
              <a:ext uri="{FF2B5EF4-FFF2-40B4-BE49-F238E27FC236}">
                <a16:creationId xmlns:a16="http://schemas.microsoft.com/office/drawing/2014/main" id="{95AA37E4-D505-F76E-6A83-99FAABADF9CB}"/>
              </a:ext>
            </a:extLst>
          </p:cNvPr>
          <p:cNvPicPr>
            <a:picLocks noChangeAspect="1"/>
          </p:cNvPicPr>
          <p:nvPr/>
        </p:nvPicPr>
        <p:blipFill>
          <a:blip r:embed="rId3"/>
          <a:stretch>
            <a:fillRect/>
          </a:stretch>
        </p:blipFill>
        <p:spPr>
          <a:xfrm>
            <a:off x="5103458" y="310226"/>
            <a:ext cx="6836961" cy="2211957"/>
          </a:xfrm>
          <a:prstGeom prst="rect">
            <a:avLst/>
          </a:prstGeom>
        </p:spPr>
      </p:pic>
      <p:pic>
        <p:nvPicPr>
          <p:cNvPr id="3" name="Picture 2">
            <a:extLst>
              <a:ext uri="{FF2B5EF4-FFF2-40B4-BE49-F238E27FC236}">
                <a16:creationId xmlns:a16="http://schemas.microsoft.com/office/drawing/2014/main" id="{7307810C-BE11-FE48-947A-A1D0F1CC40FD}"/>
              </a:ext>
            </a:extLst>
          </p:cNvPr>
          <p:cNvPicPr>
            <a:picLocks noChangeAspect="1"/>
          </p:cNvPicPr>
          <p:nvPr/>
        </p:nvPicPr>
        <p:blipFill>
          <a:blip r:embed="rId4"/>
          <a:stretch>
            <a:fillRect/>
          </a:stretch>
        </p:blipFill>
        <p:spPr>
          <a:xfrm>
            <a:off x="5103458" y="2760109"/>
            <a:ext cx="6929057" cy="795875"/>
          </a:xfrm>
          <a:prstGeom prst="rect">
            <a:avLst/>
          </a:prstGeom>
        </p:spPr>
      </p:pic>
      <p:sp>
        <p:nvSpPr>
          <p:cNvPr id="5" name="Google Shape;1648;p42">
            <a:extLst>
              <a:ext uri="{FF2B5EF4-FFF2-40B4-BE49-F238E27FC236}">
                <a16:creationId xmlns:a16="http://schemas.microsoft.com/office/drawing/2014/main" id="{22E0CCE4-E161-19DC-49FE-594EE1B9C7A9}"/>
              </a:ext>
            </a:extLst>
          </p:cNvPr>
          <p:cNvSpPr txBox="1">
            <a:spLocks/>
          </p:cNvSpPr>
          <p:nvPr/>
        </p:nvSpPr>
        <p:spPr>
          <a:xfrm>
            <a:off x="6769101" y="5861051"/>
            <a:ext cx="5575300" cy="102869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ldrich"/>
              <a:buNone/>
              <a:defRPr sz="3500" b="0" i="0" u="none" strike="noStrike" cap="none">
                <a:solidFill>
                  <a:schemeClr val="dk1"/>
                </a:solidFill>
                <a:latin typeface="Aldrich"/>
                <a:ea typeface="Aldrich"/>
                <a:cs typeface="Aldrich"/>
                <a:sym typeface="Aldrich"/>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br>
              <a:rPr lang="en-US" sz="1467"/>
            </a:br>
            <a:br>
              <a:rPr lang="en-US" sz="1467"/>
            </a:br>
            <a:r>
              <a:rPr lang="en-US" sz="1467"/>
              <a:t>Turchin, Alexey, and David </a:t>
            </a:r>
            <a:r>
              <a:rPr lang="en-US" sz="1467" err="1"/>
              <a:t>Denkenberger</a:t>
            </a:r>
            <a:r>
              <a:rPr lang="en-US" sz="1467"/>
              <a:t>. "Classification of Global Catastrophic Risks Connected with Artificial Intelligence." AI &amp; Society, Mar. 2020. Academic Search Complete.</a:t>
            </a:r>
          </a:p>
        </p:txBody>
      </p:sp>
      <p:pic>
        <p:nvPicPr>
          <p:cNvPr id="9" name="Picture 8">
            <a:extLst>
              <a:ext uri="{FF2B5EF4-FFF2-40B4-BE49-F238E27FC236}">
                <a16:creationId xmlns:a16="http://schemas.microsoft.com/office/drawing/2014/main" id="{44B1F791-2EB4-9E2B-966F-1407E935D8E7}"/>
              </a:ext>
            </a:extLst>
          </p:cNvPr>
          <p:cNvPicPr>
            <a:picLocks noChangeAspect="1"/>
          </p:cNvPicPr>
          <p:nvPr/>
        </p:nvPicPr>
        <p:blipFill>
          <a:blip r:embed="rId5"/>
          <a:stretch>
            <a:fillRect/>
          </a:stretch>
        </p:blipFill>
        <p:spPr>
          <a:xfrm>
            <a:off x="5265187" y="3827185"/>
            <a:ext cx="6605597" cy="1653563"/>
          </a:xfrm>
          <a:prstGeom prst="rect">
            <a:avLst/>
          </a:prstGeom>
        </p:spPr>
      </p:pic>
      <p:sp>
        <p:nvSpPr>
          <p:cNvPr id="10" name="Google Shape;1702;p45">
            <a:extLst>
              <a:ext uri="{FF2B5EF4-FFF2-40B4-BE49-F238E27FC236}">
                <a16:creationId xmlns:a16="http://schemas.microsoft.com/office/drawing/2014/main" id="{48CC826A-66B2-6A80-8AAA-C7263241BD55}"/>
              </a:ext>
            </a:extLst>
          </p:cNvPr>
          <p:cNvSpPr txBox="1">
            <a:spLocks/>
          </p:cNvSpPr>
          <p:nvPr/>
        </p:nvSpPr>
        <p:spPr>
          <a:xfrm>
            <a:off x="1" y="1220474"/>
            <a:ext cx="5066495" cy="5110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1pPr>
            <a:lvl2pPr marL="914400" marR="0" lvl="1"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2pPr>
            <a:lvl3pPr marL="1371600" marR="0" lvl="2"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3pPr>
            <a:lvl4pPr marL="1828800" marR="0" lvl="3"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4pPr>
            <a:lvl5pPr marL="2286000" marR="0" lvl="4"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5pPr>
            <a:lvl6pPr marL="2743200" marR="0" lvl="5"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6pPr>
            <a:lvl7pPr marL="3200400" marR="0" lvl="6" indent="-304800" algn="ctr" rtl="0">
              <a:lnSpc>
                <a:spcPct val="100000"/>
              </a:lnSpc>
              <a:spcBef>
                <a:spcPts val="0"/>
              </a:spcBef>
              <a:spcAft>
                <a:spcPts val="0"/>
              </a:spcAft>
              <a:buClr>
                <a:schemeClr val="dk1"/>
              </a:buClr>
              <a:buSzPts val="1200"/>
              <a:buFont typeface="Saira"/>
              <a:buAutoNum type="arabicPeriod"/>
              <a:defRPr sz="1200" b="0" i="0" u="none" strike="noStrike" cap="none">
                <a:solidFill>
                  <a:schemeClr val="dk1"/>
                </a:solidFill>
                <a:latin typeface="Saira"/>
                <a:ea typeface="Saira"/>
                <a:cs typeface="Saira"/>
                <a:sym typeface="Saira"/>
              </a:defRPr>
            </a:lvl7pPr>
            <a:lvl8pPr marL="3657600" marR="0" lvl="7" indent="-304800" algn="ctr" rtl="0">
              <a:lnSpc>
                <a:spcPct val="100000"/>
              </a:lnSpc>
              <a:spcBef>
                <a:spcPts val="0"/>
              </a:spcBef>
              <a:spcAft>
                <a:spcPts val="0"/>
              </a:spcAft>
              <a:buClr>
                <a:schemeClr val="dk1"/>
              </a:buClr>
              <a:buSzPts val="1200"/>
              <a:buFont typeface="Saira"/>
              <a:buAutoNum type="alphaLcPeriod"/>
              <a:defRPr sz="1200" b="0" i="0" u="none" strike="noStrike" cap="none">
                <a:solidFill>
                  <a:schemeClr val="dk1"/>
                </a:solidFill>
                <a:latin typeface="Saira"/>
                <a:ea typeface="Saira"/>
                <a:cs typeface="Saira"/>
                <a:sym typeface="Saira"/>
              </a:defRPr>
            </a:lvl8pPr>
            <a:lvl9pPr marL="4114800" marR="0" lvl="8" indent="-304800" algn="ctr" rtl="0">
              <a:lnSpc>
                <a:spcPct val="100000"/>
              </a:lnSpc>
              <a:spcBef>
                <a:spcPts val="0"/>
              </a:spcBef>
              <a:spcAft>
                <a:spcPts val="0"/>
              </a:spcAft>
              <a:buClr>
                <a:schemeClr val="dk1"/>
              </a:buClr>
              <a:buSzPts val="1200"/>
              <a:buFont typeface="Saira"/>
              <a:buAutoNum type="romanLcPeriod"/>
              <a:defRPr sz="1200" b="0" i="0" u="none" strike="noStrike" cap="none">
                <a:solidFill>
                  <a:schemeClr val="dk1"/>
                </a:solidFill>
                <a:latin typeface="Saira"/>
                <a:ea typeface="Saira"/>
                <a:cs typeface="Saira"/>
                <a:sym typeface="Saira"/>
              </a:defRPr>
            </a:lvl9pPr>
          </a:lstStyle>
          <a:p>
            <a:pPr marL="203195" indent="0">
              <a:buSzPct val="120000"/>
              <a:buNone/>
            </a:pPr>
            <a:r>
              <a:rPr lang="en-US" sz="2400" u="sng" dirty="0">
                <a:solidFill>
                  <a:schemeClr val="tx2"/>
                </a:solidFill>
                <a:ea typeface="+mn-lt"/>
                <a:cs typeface="+mn-lt"/>
              </a:rPr>
              <a:t>Dangers with TAI/ASI:</a:t>
            </a:r>
          </a:p>
          <a:p>
            <a:pPr marL="584185" indent="-380990">
              <a:buSzPct val="120000"/>
              <a:buFont typeface="Wingdings" panose="05000000000000000000" pitchFamily="2" charset="2"/>
              <a:buChar char="§"/>
            </a:pPr>
            <a:r>
              <a:rPr lang="en-US" sz="2000" dirty="0">
                <a:solidFill>
                  <a:schemeClr val="tx2"/>
                </a:solidFill>
                <a:ea typeface="+mn-lt"/>
                <a:cs typeface="+mn-lt"/>
              </a:rPr>
              <a:t>This will by ASI to fulfill its instrumental intentions, the repercussions of its actions to assure its self-preservation will be a FILTER for humanity. </a:t>
            </a:r>
          </a:p>
          <a:p>
            <a:pPr marL="584185" indent="-380990">
              <a:buSzPct val="120000"/>
              <a:buFont typeface="Wingdings" panose="05000000000000000000" pitchFamily="2" charset="2"/>
              <a:buChar char="§"/>
            </a:pPr>
            <a:r>
              <a:rPr lang="en-US" sz="2000" dirty="0">
                <a:solidFill>
                  <a:schemeClr val="tx2"/>
                </a:solidFill>
                <a:ea typeface="+mn-lt"/>
                <a:cs typeface="+mn-lt"/>
              </a:rPr>
              <a:t>If left without human oversight and </a:t>
            </a:r>
            <a:r>
              <a:rPr lang="en-CA" sz="2000" dirty="0">
                <a:solidFill>
                  <a:schemeClr val="tx2"/>
                </a:solidFill>
                <a:ea typeface="+mn-lt"/>
                <a:cs typeface="+mn-lt"/>
              </a:rPr>
              <a:t>surveillance, these consequences will have a radical impact on a global scale. </a:t>
            </a:r>
          </a:p>
          <a:p>
            <a:pPr marL="584185" indent="-380990">
              <a:buSzPct val="120000"/>
              <a:buFont typeface="Wingdings" panose="05000000000000000000" pitchFamily="2" charset="2"/>
              <a:buChar char="§"/>
            </a:pPr>
            <a:r>
              <a:rPr lang="en-CA" sz="2000" dirty="0">
                <a:solidFill>
                  <a:schemeClr val="tx2"/>
                </a:solidFill>
                <a:ea typeface="+mn-lt"/>
                <a:cs typeface="+mn-lt"/>
              </a:rPr>
              <a:t>The effects of TAI has the potential to completely stump human development if deployed prematurely.</a:t>
            </a:r>
            <a:endParaRPr lang="en-US" sz="2000" dirty="0">
              <a:solidFill>
                <a:schemeClr val="tx2"/>
              </a:solidFill>
              <a:ea typeface="+mn-lt"/>
              <a:cs typeface="+mn-lt"/>
            </a:endParaRPr>
          </a:p>
        </p:txBody>
      </p:sp>
    </p:spTree>
    <p:extLst>
      <p:ext uri="{BB962C8B-B14F-4D97-AF65-F5344CB8AC3E}">
        <p14:creationId xmlns:p14="http://schemas.microsoft.com/office/powerpoint/2010/main" val="4222065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5222515E-8C3B-3A1E-C88B-9055CA2B2477}"/>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B4523670-2DCC-F4E8-1D36-F9A0ED8DF580}"/>
              </a:ext>
            </a:extLst>
          </p:cNvPr>
          <p:cNvSpPr txBox="1">
            <a:spLocks noGrp="1"/>
          </p:cNvSpPr>
          <p:nvPr>
            <p:ph type="title"/>
          </p:nvPr>
        </p:nvSpPr>
        <p:spPr>
          <a:xfrm>
            <a:off x="1510697" y="2130371"/>
            <a:ext cx="5019200" cy="1829200"/>
          </a:xfrm>
          <a:prstGeom prst="rect">
            <a:avLst/>
          </a:prstGeom>
        </p:spPr>
        <p:txBody>
          <a:bodyPr spcFirstLastPara="1" vert="horz" wrap="square" lIns="121900" tIns="121900" rIns="121900" bIns="121900" rtlCol="0" anchor="t" anchorCtr="0">
            <a:noAutofit/>
          </a:bodyPr>
          <a:lstStyle/>
          <a:p>
            <a:r>
              <a:rPr lang="en-CA" sz="2667"/>
              <a:t>The incompatible intentions between humans and AI will lead to conflicts and, by the principle that AI is power-seeking, will render humanity to an incomparable and unrecoverable state on a global scale.</a:t>
            </a:r>
            <a:endParaRPr sz="2667"/>
          </a:p>
        </p:txBody>
      </p:sp>
      <p:sp>
        <p:nvSpPr>
          <p:cNvPr id="1534" name="Google Shape;1534;p33">
            <a:extLst>
              <a:ext uri="{FF2B5EF4-FFF2-40B4-BE49-F238E27FC236}">
                <a16:creationId xmlns:a16="http://schemas.microsoft.com/office/drawing/2014/main" id="{20C91ACC-2DAF-CDA7-5D0D-DFC15ADAE9CC}"/>
              </a:ext>
            </a:extLst>
          </p:cNvPr>
          <p:cNvSpPr txBox="1">
            <a:spLocks noGrp="1"/>
          </p:cNvSpPr>
          <p:nvPr>
            <p:ph type="title" idx="2"/>
          </p:nvPr>
        </p:nvSpPr>
        <p:spPr>
          <a:xfrm>
            <a:off x="3213100" y="544837"/>
            <a:ext cx="1704997" cy="1334800"/>
          </a:xfrm>
          <a:prstGeom prst="rect">
            <a:avLst/>
          </a:prstGeom>
        </p:spPr>
        <p:txBody>
          <a:bodyPr spcFirstLastPara="1" vert="horz" wrap="square" lIns="121900" tIns="121900" rIns="121900" bIns="121900" rtlCol="0" anchor="b" anchorCtr="0">
            <a:noAutofit/>
          </a:bodyPr>
          <a:lstStyle/>
          <a:p>
            <a:r>
              <a:rPr lang="es-419"/>
              <a:t>04</a:t>
            </a:r>
            <a:endParaRPr/>
          </a:p>
        </p:txBody>
      </p:sp>
      <p:grpSp>
        <p:nvGrpSpPr>
          <p:cNvPr id="1536" name="Google Shape;1536;p33">
            <a:extLst>
              <a:ext uri="{FF2B5EF4-FFF2-40B4-BE49-F238E27FC236}">
                <a16:creationId xmlns:a16="http://schemas.microsoft.com/office/drawing/2014/main" id="{86206F33-4874-3A88-3256-9CD5EEA79505}"/>
              </a:ext>
            </a:extLst>
          </p:cNvPr>
          <p:cNvGrpSpPr/>
          <p:nvPr/>
        </p:nvGrpSpPr>
        <p:grpSpPr>
          <a:xfrm>
            <a:off x="-2067492" y="4808272"/>
            <a:ext cx="4370603" cy="2049729"/>
            <a:chOff x="-1312494" y="3529769"/>
            <a:chExt cx="3277952" cy="1537297"/>
          </a:xfrm>
        </p:grpSpPr>
        <p:grpSp>
          <p:nvGrpSpPr>
            <p:cNvPr id="1537" name="Google Shape;1537;p33">
              <a:extLst>
                <a:ext uri="{FF2B5EF4-FFF2-40B4-BE49-F238E27FC236}">
                  <a16:creationId xmlns:a16="http://schemas.microsoft.com/office/drawing/2014/main" id="{A95848A8-9BAF-906A-378F-28AD12F2B79E}"/>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56B9AE83-DBAA-2902-DFC3-A9D58417FCC3}"/>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9" name="Google Shape;1539;p33">
                <a:extLst>
                  <a:ext uri="{FF2B5EF4-FFF2-40B4-BE49-F238E27FC236}">
                    <a16:creationId xmlns:a16="http://schemas.microsoft.com/office/drawing/2014/main" id="{97C0134F-4DF6-6E7C-E79B-C8FE02AE1CF0}"/>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0" name="Google Shape;1540;p33">
                <a:extLst>
                  <a:ext uri="{FF2B5EF4-FFF2-40B4-BE49-F238E27FC236}">
                    <a16:creationId xmlns:a16="http://schemas.microsoft.com/office/drawing/2014/main" id="{A5803AC9-CD40-31C0-FB14-1A1A5A2F0909}"/>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1" name="Google Shape;1541;p33">
                <a:extLst>
                  <a:ext uri="{FF2B5EF4-FFF2-40B4-BE49-F238E27FC236}">
                    <a16:creationId xmlns:a16="http://schemas.microsoft.com/office/drawing/2014/main" id="{193CABC4-8B03-F62D-FC9D-A0B58AD57088}"/>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2" name="Google Shape;1542;p33">
                <a:extLst>
                  <a:ext uri="{FF2B5EF4-FFF2-40B4-BE49-F238E27FC236}">
                    <a16:creationId xmlns:a16="http://schemas.microsoft.com/office/drawing/2014/main" id="{1D4807C8-2321-16FA-B84C-0E706EA97CD3}"/>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3" name="Google Shape;1543;p33">
                <a:extLst>
                  <a:ext uri="{FF2B5EF4-FFF2-40B4-BE49-F238E27FC236}">
                    <a16:creationId xmlns:a16="http://schemas.microsoft.com/office/drawing/2014/main" id="{BD861599-9A61-10A9-E2E8-B1233E6D55D9}"/>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4" name="Google Shape;1544;p33">
                <a:extLst>
                  <a:ext uri="{FF2B5EF4-FFF2-40B4-BE49-F238E27FC236}">
                    <a16:creationId xmlns:a16="http://schemas.microsoft.com/office/drawing/2014/main" id="{E8CBC06A-6B73-54C9-608B-0B458D849DF6}"/>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5" name="Google Shape;1545;p33">
                <a:extLst>
                  <a:ext uri="{FF2B5EF4-FFF2-40B4-BE49-F238E27FC236}">
                    <a16:creationId xmlns:a16="http://schemas.microsoft.com/office/drawing/2014/main" id="{016AF85D-740B-7717-2CE0-A0808E190CA7}"/>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6" name="Google Shape;1546;p33">
                <a:extLst>
                  <a:ext uri="{FF2B5EF4-FFF2-40B4-BE49-F238E27FC236}">
                    <a16:creationId xmlns:a16="http://schemas.microsoft.com/office/drawing/2014/main" id="{DB252784-6C6B-1E25-8CF9-1F7AC29DCC69}"/>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7" name="Google Shape;1547;p33">
                <a:extLst>
                  <a:ext uri="{FF2B5EF4-FFF2-40B4-BE49-F238E27FC236}">
                    <a16:creationId xmlns:a16="http://schemas.microsoft.com/office/drawing/2014/main" id="{997C0D48-7A43-D994-3184-3AAEA75D984D}"/>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8" name="Google Shape;1548;p33">
                <a:extLst>
                  <a:ext uri="{FF2B5EF4-FFF2-40B4-BE49-F238E27FC236}">
                    <a16:creationId xmlns:a16="http://schemas.microsoft.com/office/drawing/2014/main" id="{01E4356A-70BF-B218-04CA-6C3D8814BF60}"/>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9" name="Google Shape;1549;p33">
                <a:extLst>
                  <a:ext uri="{FF2B5EF4-FFF2-40B4-BE49-F238E27FC236}">
                    <a16:creationId xmlns:a16="http://schemas.microsoft.com/office/drawing/2014/main" id="{74302749-95D7-07DE-3BB5-5F0F5AD18CBA}"/>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0" name="Google Shape;1550;p33">
                <a:extLst>
                  <a:ext uri="{FF2B5EF4-FFF2-40B4-BE49-F238E27FC236}">
                    <a16:creationId xmlns:a16="http://schemas.microsoft.com/office/drawing/2014/main" id="{15A71CB7-6641-379D-9368-4E8EAAF0B852}"/>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1" name="Google Shape;1551;p33">
                <a:extLst>
                  <a:ext uri="{FF2B5EF4-FFF2-40B4-BE49-F238E27FC236}">
                    <a16:creationId xmlns:a16="http://schemas.microsoft.com/office/drawing/2014/main" id="{68151D1D-8589-3A99-430C-B76A8CBEE5C5}"/>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2" name="Google Shape;1552;p33">
                <a:extLst>
                  <a:ext uri="{FF2B5EF4-FFF2-40B4-BE49-F238E27FC236}">
                    <a16:creationId xmlns:a16="http://schemas.microsoft.com/office/drawing/2014/main" id="{A54515DB-172F-41FD-DBFE-FB74387F1E75}"/>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3" name="Google Shape;1553;p33">
                <a:extLst>
                  <a:ext uri="{FF2B5EF4-FFF2-40B4-BE49-F238E27FC236}">
                    <a16:creationId xmlns:a16="http://schemas.microsoft.com/office/drawing/2014/main" id="{E4599E46-07B0-50D9-9E4A-8AED17D441CC}"/>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4" name="Google Shape;1554;p33">
                <a:extLst>
                  <a:ext uri="{FF2B5EF4-FFF2-40B4-BE49-F238E27FC236}">
                    <a16:creationId xmlns:a16="http://schemas.microsoft.com/office/drawing/2014/main" id="{A20606F8-2309-6C8A-5794-DB0134756CFD}"/>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5" name="Google Shape;1555;p33">
                <a:extLst>
                  <a:ext uri="{FF2B5EF4-FFF2-40B4-BE49-F238E27FC236}">
                    <a16:creationId xmlns:a16="http://schemas.microsoft.com/office/drawing/2014/main" id="{0308EA4E-228D-1E33-172A-72D7055566B5}"/>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6" name="Google Shape;1556;p33">
                <a:extLst>
                  <a:ext uri="{FF2B5EF4-FFF2-40B4-BE49-F238E27FC236}">
                    <a16:creationId xmlns:a16="http://schemas.microsoft.com/office/drawing/2014/main" id="{D2F09E08-D566-AAED-CB89-23EEC5138F5A}"/>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7" name="Google Shape;1557;p33">
                <a:extLst>
                  <a:ext uri="{FF2B5EF4-FFF2-40B4-BE49-F238E27FC236}">
                    <a16:creationId xmlns:a16="http://schemas.microsoft.com/office/drawing/2014/main" id="{38901B6F-19B4-CC9D-A695-1F8D91CE3795}"/>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8" name="Google Shape;1558;p33">
                <a:extLst>
                  <a:ext uri="{FF2B5EF4-FFF2-40B4-BE49-F238E27FC236}">
                    <a16:creationId xmlns:a16="http://schemas.microsoft.com/office/drawing/2014/main" id="{46469AFF-D739-4421-91E5-FEAEC6F14C56}"/>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59" name="Google Shape;1559;p33">
              <a:extLst>
                <a:ext uri="{FF2B5EF4-FFF2-40B4-BE49-F238E27FC236}">
                  <a16:creationId xmlns:a16="http://schemas.microsoft.com/office/drawing/2014/main" id="{A81D8582-D506-119F-5110-118EF022C3DA}"/>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sp>
          <p:nvSpPr>
            <p:cNvPr id="1560" name="Google Shape;1560;p33">
              <a:extLst>
                <a:ext uri="{FF2B5EF4-FFF2-40B4-BE49-F238E27FC236}">
                  <a16:creationId xmlns:a16="http://schemas.microsoft.com/office/drawing/2014/main" id="{57D3EC4D-345B-3B80-A365-8E6883FE466E}"/>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9B1B2818-A52A-6F85-9C3F-0C214FA04135}"/>
              </a:ext>
            </a:extLst>
          </p:cNvPr>
          <p:cNvCxnSpPr/>
          <p:nvPr/>
        </p:nvCxnSpPr>
        <p:spPr>
          <a:xfrm>
            <a:off x="1852897" y="2026496"/>
            <a:ext cx="4334800" cy="0"/>
          </a:xfrm>
          <a:prstGeom prst="straightConnector1">
            <a:avLst/>
          </a:prstGeom>
          <a:noFill/>
          <a:ln w="19050" cap="flat" cmpd="sng">
            <a:solidFill>
              <a:schemeClr val="dk1"/>
            </a:solidFill>
            <a:prstDash val="solid"/>
            <a:round/>
            <a:headEnd type="oval" w="med" len="med"/>
            <a:tailEnd type="oval" w="med" len="med"/>
          </a:ln>
        </p:spPr>
      </p:cxnSp>
      <p:sp>
        <p:nvSpPr>
          <p:cNvPr id="2" name="Google Shape;1508;p31">
            <a:extLst>
              <a:ext uri="{FF2B5EF4-FFF2-40B4-BE49-F238E27FC236}">
                <a16:creationId xmlns:a16="http://schemas.microsoft.com/office/drawing/2014/main" id="{21133579-3587-4BB5-AF0C-347636F12A94}"/>
              </a:ext>
            </a:extLst>
          </p:cNvPr>
          <p:cNvSpPr txBox="1">
            <a:spLocks/>
          </p:cNvSpPr>
          <p:nvPr/>
        </p:nvSpPr>
        <p:spPr>
          <a:xfrm>
            <a:off x="8391902" y="802916"/>
            <a:ext cx="2780789" cy="6464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a:solidFill>
                  <a:schemeClr val="dk1"/>
                </a:solidFill>
                <a:latin typeface="Aldrich"/>
                <a:sym typeface="Aldrich"/>
              </a:rPr>
              <a:t>AI </a:t>
            </a:r>
            <a:r>
              <a:rPr lang="es-419" sz="2400" err="1">
                <a:solidFill>
                  <a:schemeClr val="dk1"/>
                </a:solidFill>
                <a:latin typeface="Aldrich"/>
                <a:sym typeface="Aldrich"/>
              </a:rPr>
              <a:t>Misalignment</a:t>
            </a:r>
            <a:endParaRPr lang="es-419" sz="2400">
              <a:solidFill>
                <a:schemeClr val="dk1"/>
              </a:solidFill>
              <a:latin typeface="Aldrich"/>
              <a:sym typeface="Aldrich"/>
            </a:endParaRPr>
          </a:p>
        </p:txBody>
      </p:sp>
      <p:sp>
        <p:nvSpPr>
          <p:cNvPr id="4" name="Google Shape;1508;p31">
            <a:extLst>
              <a:ext uri="{FF2B5EF4-FFF2-40B4-BE49-F238E27FC236}">
                <a16:creationId xmlns:a16="http://schemas.microsoft.com/office/drawing/2014/main" id="{5033AA5B-CD36-5489-AE58-CCDF09F985C0}"/>
              </a:ext>
            </a:extLst>
          </p:cNvPr>
          <p:cNvSpPr txBox="1">
            <a:spLocks/>
          </p:cNvSpPr>
          <p:nvPr/>
        </p:nvSpPr>
        <p:spPr>
          <a:xfrm>
            <a:off x="8074669" y="1879637"/>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Harmful</a:t>
            </a:r>
            <a:r>
              <a:rPr lang="es-419" sz="2400">
                <a:solidFill>
                  <a:schemeClr val="dk1"/>
                </a:solidFill>
                <a:latin typeface="Aldrich"/>
                <a:sym typeface="Aldrich"/>
              </a:rPr>
              <a:t> Technologies</a:t>
            </a:r>
          </a:p>
          <a:p>
            <a:pPr algn="ctr"/>
            <a:endParaRPr lang="es-419" sz="2400">
              <a:solidFill>
                <a:schemeClr val="dk1"/>
              </a:solidFill>
              <a:latin typeface="Aldrich"/>
              <a:sym typeface="Aldrich"/>
            </a:endParaRPr>
          </a:p>
        </p:txBody>
      </p:sp>
      <p:sp>
        <p:nvSpPr>
          <p:cNvPr id="5" name="Google Shape;1508;p31">
            <a:extLst>
              <a:ext uri="{FF2B5EF4-FFF2-40B4-BE49-F238E27FC236}">
                <a16:creationId xmlns:a16="http://schemas.microsoft.com/office/drawing/2014/main" id="{5501652C-D0F9-A756-CB9C-07DAEE6F1FDD}"/>
              </a:ext>
            </a:extLst>
          </p:cNvPr>
          <p:cNvSpPr txBox="1">
            <a:spLocks/>
          </p:cNvSpPr>
          <p:nvPr/>
        </p:nvSpPr>
        <p:spPr>
          <a:xfrm>
            <a:off x="8237996" y="3368588"/>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Seeking</a:t>
            </a:r>
            <a:r>
              <a:rPr lang="es-419" sz="2400">
                <a:solidFill>
                  <a:schemeClr val="dk1"/>
                </a:solidFill>
                <a:latin typeface="Aldrich"/>
                <a:sym typeface="Aldrich"/>
              </a:rPr>
              <a:t> </a:t>
            </a:r>
            <a:r>
              <a:rPr lang="es-419" sz="2400" err="1">
                <a:solidFill>
                  <a:schemeClr val="dk1"/>
                </a:solidFill>
                <a:latin typeface="Aldrich"/>
                <a:sym typeface="Aldrich"/>
              </a:rPr>
              <a:t>Power</a:t>
            </a:r>
            <a:endParaRPr lang="es-419" sz="2400">
              <a:solidFill>
                <a:schemeClr val="dk1"/>
              </a:solidFill>
              <a:latin typeface="Aldrich"/>
              <a:sym typeface="Aldrich"/>
            </a:endParaRPr>
          </a:p>
        </p:txBody>
      </p:sp>
      <p:sp>
        <p:nvSpPr>
          <p:cNvPr id="6" name="Google Shape;1508;p31">
            <a:extLst>
              <a:ext uri="{FF2B5EF4-FFF2-40B4-BE49-F238E27FC236}">
                <a16:creationId xmlns:a16="http://schemas.microsoft.com/office/drawing/2014/main" id="{76FD6582-3A0B-E1BA-6631-29C819A61292}"/>
              </a:ext>
            </a:extLst>
          </p:cNvPr>
          <p:cNvSpPr txBox="1">
            <a:spLocks/>
          </p:cNvSpPr>
          <p:nvPr/>
        </p:nvSpPr>
        <p:spPr>
          <a:xfrm>
            <a:off x="8364996" y="444071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b="1" u="sng" err="1">
                <a:solidFill>
                  <a:schemeClr val="dk1"/>
                </a:solidFill>
                <a:latin typeface="Aldrich"/>
                <a:sym typeface="Aldrich"/>
              </a:rPr>
              <a:t>End</a:t>
            </a:r>
            <a:r>
              <a:rPr lang="es-419" sz="2400" b="1" u="sng">
                <a:solidFill>
                  <a:schemeClr val="dk1"/>
                </a:solidFill>
                <a:latin typeface="Aldrich"/>
                <a:sym typeface="Aldrich"/>
              </a:rPr>
              <a:t> </a:t>
            </a:r>
            <a:r>
              <a:rPr lang="es-419" sz="2400" b="1" u="sng" err="1">
                <a:solidFill>
                  <a:schemeClr val="dk1"/>
                </a:solidFill>
                <a:latin typeface="Aldrich"/>
                <a:sym typeface="Aldrich"/>
              </a:rPr>
              <a:t>of</a:t>
            </a:r>
            <a:r>
              <a:rPr lang="es-419" sz="2400" b="1" u="sng">
                <a:solidFill>
                  <a:schemeClr val="dk1"/>
                </a:solidFill>
                <a:latin typeface="Aldrich"/>
                <a:sym typeface="Aldrich"/>
              </a:rPr>
              <a:t> ‘</a:t>
            </a:r>
            <a:r>
              <a:rPr lang="es-419" sz="2400" b="1" u="sng" err="1">
                <a:solidFill>
                  <a:schemeClr val="dk1"/>
                </a:solidFill>
                <a:latin typeface="Aldrich"/>
                <a:sym typeface="Aldrich"/>
              </a:rPr>
              <a:t>Humanity</a:t>
            </a:r>
            <a:r>
              <a:rPr lang="es-419" sz="2400" b="1" u="sng">
                <a:solidFill>
                  <a:schemeClr val="dk1"/>
                </a:solidFill>
                <a:latin typeface="Aldrich"/>
                <a:sym typeface="Aldrich"/>
              </a:rPr>
              <a:t>’</a:t>
            </a:r>
          </a:p>
        </p:txBody>
      </p:sp>
      <p:sp>
        <p:nvSpPr>
          <p:cNvPr id="7" name="Google Shape;1508;p31">
            <a:extLst>
              <a:ext uri="{FF2B5EF4-FFF2-40B4-BE49-F238E27FC236}">
                <a16:creationId xmlns:a16="http://schemas.microsoft.com/office/drawing/2014/main" id="{034437B9-FD5D-F792-D2AA-A4FAB9E86BA4}"/>
              </a:ext>
            </a:extLst>
          </p:cNvPr>
          <p:cNvSpPr txBox="1">
            <a:spLocks/>
          </p:cNvSpPr>
          <p:nvPr/>
        </p:nvSpPr>
        <p:spPr>
          <a:xfrm>
            <a:off x="8237996" y="551940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Reckless</a:t>
            </a:r>
            <a:r>
              <a:rPr lang="es-419" sz="2400">
                <a:solidFill>
                  <a:schemeClr val="dk1"/>
                </a:solidFill>
                <a:latin typeface="Aldrich"/>
                <a:sym typeface="Aldrich"/>
              </a:rPr>
              <a:t> AI </a:t>
            </a:r>
            <a:r>
              <a:rPr lang="es-419" sz="2400" err="1">
                <a:solidFill>
                  <a:schemeClr val="dk1"/>
                </a:solidFill>
                <a:latin typeface="Aldrich"/>
                <a:sym typeface="Aldrich"/>
              </a:rPr>
              <a:t>Developement</a:t>
            </a:r>
            <a:endParaRPr lang="es-419" sz="2400">
              <a:solidFill>
                <a:schemeClr val="dk1"/>
              </a:solidFill>
              <a:latin typeface="Aldrich"/>
              <a:sym typeface="Aldrich"/>
            </a:endParaRPr>
          </a:p>
        </p:txBody>
      </p:sp>
      <p:sp>
        <p:nvSpPr>
          <p:cNvPr id="8" name="Google Shape;1509;p31">
            <a:extLst>
              <a:ext uri="{FF2B5EF4-FFF2-40B4-BE49-F238E27FC236}">
                <a16:creationId xmlns:a16="http://schemas.microsoft.com/office/drawing/2014/main" id="{6BDBB79F-7DAF-3F63-092C-55E11FB00CA2}"/>
              </a:ext>
            </a:extLst>
          </p:cNvPr>
          <p:cNvSpPr txBox="1">
            <a:spLocks/>
          </p:cNvSpPr>
          <p:nvPr/>
        </p:nvSpPr>
        <p:spPr>
          <a:xfrm>
            <a:off x="7289799" y="961436"/>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01</a:t>
            </a:r>
          </a:p>
        </p:txBody>
      </p:sp>
      <p:sp>
        <p:nvSpPr>
          <p:cNvPr id="9" name="Google Shape;1509;p31">
            <a:extLst>
              <a:ext uri="{FF2B5EF4-FFF2-40B4-BE49-F238E27FC236}">
                <a16:creationId xmlns:a16="http://schemas.microsoft.com/office/drawing/2014/main" id="{80FBFAEC-8073-ADC8-F1A2-AE1C0A2CD631}"/>
              </a:ext>
            </a:extLst>
          </p:cNvPr>
          <p:cNvSpPr txBox="1">
            <a:spLocks/>
          </p:cNvSpPr>
          <p:nvPr/>
        </p:nvSpPr>
        <p:spPr>
          <a:xfrm>
            <a:off x="7289798" y="2293932"/>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02</a:t>
            </a:r>
          </a:p>
        </p:txBody>
      </p:sp>
      <p:sp>
        <p:nvSpPr>
          <p:cNvPr id="10" name="Google Shape;1509;p31">
            <a:extLst>
              <a:ext uri="{FF2B5EF4-FFF2-40B4-BE49-F238E27FC236}">
                <a16:creationId xmlns:a16="http://schemas.microsoft.com/office/drawing/2014/main" id="{FF79F76D-BD39-5B1D-4E4F-73A0896D167B}"/>
              </a:ext>
            </a:extLst>
          </p:cNvPr>
          <p:cNvSpPr txBox="1">
            <a:spLocks/>
          </p:cNvSpPr>
          <p:nvPr/>
        </p:nvSpPr>
        <p:spPr>
          <a:xfrm>
            <a:off x="7289797" y="3594469"/>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03</a:t>
            </a:r>
          </a:p>
        </p:txBody>
      </p:sp>
      <p:sp>
        <p:nvSpPr>
          <p:cNvPr id="11" name="Google Shape;1509;p31">
            <a:extLst>
              <a:ext uri="{FF2B5EF4-FFF2-40B4-BE49-F238E27FC236}">
                <a16:creationId xmlns:a16="http://schemas.microsoft.com/office/drawing/2014/main" id="{7B4B676D-3273-27FA-224F-A04BF67B5BDC}"/>
              </a:ext>
            </a:extLst>
          </p:cNvPr>
          <p:cNvSpPr txBox="1">
            <a:spLocks/>
          </p:cNvSpPr>
          <p:nvPr/>
        </p:nvSpPr>
        <p:spPr>
          <a:xfrm>
            <a:off x="7285061" y="4718501"/>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04</a:t>
            </a:r>
          </a:p>
        </p:txBody>
      </p:sp>
      <p:sp>
        <p:nvSpPr>
          <p:cNvPr id="12" name="Google Shape;1509;p31">
            <a:extLst>
              <a:ext uri="{FF2B5EF4-FFF2-40B4-BE49-F238E27FC236}">
                <a16:creationId xmlns:a16="http://schemas.microsoft.com/office/drawing/2014/main" id="{579E66BE-4BE5-5811-86BC-283932DDC870}"/>
              </a:ext>
            </a:extLst>
          </p:cNvPr>
          <p:cNvSpPr txBox="1">
            <a:spLocks/>
          </p:cNvSpPr>
          <p:nvPr/>
        </p:nvSpPr>
        <p:spPr>
          <a:xfrm>
            <a:off x="7285061" y="5847505"/>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05</a:t>
            </a:r>
          </a:p>
        </p:txBody>
      </p:sp>
      <p:cxnSp>
        <p:nvCxnSpPr>
          <p:cNvPr id="13" name="Connector: Elbow 12">
            <a:extLst>
              <a:ext uri="{FF2B5EF4-FFF2-40B4-BE49-F238E27FC236}">
                <a16:creationId xmlns:a16="http://schemas.microsoft.com/office/drawing/2014/main" id="{01F7489E-7E41-5ABF-C420-4E6CA9973D9C}"/>
              </a:ext>
            </a:extLst>
          </p:cNvPr>
          <p:cNvCxnSpPr/>
          <p:nvPr/>
        </p:nvCxnSpPr>
        <p:spPr>
          <a:xfrm>
            <a:off x="6224013" y="1080501"/>
            <a:ext cx="1219200" cy="3744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57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4368C880-D07A-5E86-E48E-72C6DC680422}"/>
            </a:ext>
          </a:extLst>
        </p:cNvPr>
        <p:cNvGrpSpPr/>
        <p:nvPr/>
      </p:nvGrpSpPr>
      <p:grpSpPr>
        <a:xfrm>
          <a:off x="0" y="0"/>
          <a:ext cx="0" cy="0"/>
          <a:chOff x="0" y="0"/>
          <a:chExt cx="0" cy="0"/>
        </a:xfrm>
      </p:grpSpPr>
      <p:sp>
        <p:nvSpPr>
          <p:cNvPr id="1533" name="Google Shape;1533;p33">
            <a:extLst>
              <a:ext uri="{FF2B5EF4-FFF2-40B4-BE49-F238E27FC236}">
                <a16:creationId xmlns:a16="http://schemas.microsoft.com/office/drawing/2014/main" id="{7F740060-28F0-AF56-27CA-8F62AD0F0B3E}"/>
              </a:ext>
            </a:extLst>
          </p:cNvPr>
          <p:cNvSpPr txBox="1">
            <a:spLocks noGrp="1"/>
          </p:cNvSpPr>
          <p:nvPr>
            <p:ph type="title"/>
          </p:nvPr>
        </p:nvSpPr>
        <p:spPr>
          <a:xfrm>
            <a:off x="1510697" y="2130371"/>
            <a:ext cx="5019200" cy="1829200"/>
          </a:xfrm>
          <a:prstGeom prst="rect">
            <a:avLst/>
          </a:prstGeom>
        </p:spPr>
        <p:txBody>
          <a:bodyPr spcFirstLastPara="1" vert="horz" wrap="square" lIns="121900" tIns="121900" rIns="121900" bIns="121900" rtlCol="0" anchor="t" anchorCtr="0">
            <a:noAutofit/>
          </a:bodyPr>
          <a:lstStyle/>
          <a:p>
            <a:r>
              <a:rPr lang="en-CA" sz="2400"/>
              <a:t>The rapid pace of AI development, driven by intense economic and competitive pressures, significantly accelerates the timeline for achieving more powerful and destructive AI models, within the next decade, leaving little room for comprehensive safety testing or ethical safeguard.</a:t>
            </a:r>
            <a:endParaRPr sz="2400"/>
          </a:p>
        </p:txBody>
      </p:sp>
      <p:sp>
        <p:nvSpPr>
          <p:cNvPr id="1534" name="Google Shape;1534;p33">
            <a:extLst>
              <a:ext uri="{FF2B5EF4-FFF2-40B4-BE49-F238E27FC236}">
                <a16:creationId xmlns:a16="http://schemas.microsoft.com/office/drawing/2014/main" id="{E24FE343-9CAE-99AC-2E02-FDCB00B548F5}"/>
              </a:ext>
            </a:extLst>
          </p:cNvPr>
          <p:cNvSpPr txBox="1">
            <a:spLocks noGrp="1"/>
          </p:cNvSpPr>
          <p:nvPr>
            <p:ph type="title" idx="2"/>
          </p:nvPr>
        </p:nvSpPr>
        <p:spPr>
          <a:xfrm>
            <a:off x="3213100" y="544837"/>
            <a:ext cx="1704997" cy="1334800"/>
          </a:xfrm>
          <a:prstGeom prst="rect">
            <a:avLst/>
          </a:prstGeom>
        </p:spPr>
        <p:txBody>
          <a:bodyPr spcFirstLastPara="1" vert="horz" wrap="square" lIns="121900" tIns="121900" rIns="121900" bIns="121900" rtlCol="0" anchor="b" anchorCtr="0">
            <a:noAutofit/>
          </a:bodyPr>
          <a:lstStyle/>
          <a:p>
            <a:r>
              <a:rPr lang="es-419"/>
              <a:t>05</a:t>
            </a:r>
            <a:endParaRPr/>
          </a:p>
        </p:txBody>
      </p:sp>
      <p:grpSp>
        <p:nvGrpSpPr>
          <p:cNvPr id="1536" name="Google Shape;1536;p33">
            <a:extLst>
              <a:ext uri="{FF2B5EF4-FFF2-40B4-BE49-F238E27FC236}">
                <a16:creationId xmlns:a16="http://schemas.microsoft.com/office/drawing/2014/main" id="{D9A5EC3E-FBC1-A947-BC98-57F395EE9F43}"/>
              </a:ext>
            </a:extLst>
          </p:cNvPr>
          <p:cNvGrpSpPr/>
          <p:nvPr/>
        </p:nvGrpSpPr>
        <p:grpSpPr>
          <a:xfrm>
            <a:off x="-2067492" y="4871772"/>
            <a:ext cx="4370603" cy="2049729"/>
            <a:chOff x="-1312494" y="3529769"/>
            <a:chExt cx="3277952" cy="1537297"/>
          </a:xfrm>
        </p:grpSpPr>
        <p:grpSp>
          <p:nvGrpSpPr>
            <p:cNvPr id="1537" name="Google Shape;1537;p33">
              <a:extLst>
                <a:ext uri="{FF2B5EF4-FFF2-40B4-BE49-F238E27FC236}">
                  <a16:creationId xmlns:a16="http://schemas.microsoft.com/office/drawing/2014/main" id="{4146521A-4D11-98B1-3E46-DF8646372E41}"/>
                </a:ext>
              </a:extLst>
            </p:cNvPr>
            <p:cNvGrpSpPr/>
            <p:nvPr/>
          </p:nvGrpSpPr>
          <p:grpSpPr>
            <a:xfrm>
              <a:off x="-1312494" y="3529769"/>
              <a:ext cx="2907181" cy="1177348"/>
              <a:chOff x="2442775" y="3274750"/>
              <a:chExt cx="1690025" cy="684425"/>
            </a:xfrm>
          </p:grpSpPr>
          <p:sp>
            <p:nvSpPr>
              <p:cNvPr id="1538" name="Google Shape;1538;p33">
                <a:extLst>
                  <a:ext uri="{FF2B5EF4-FFF2-40B4-BE49-F238E27FC236}">
                    <a16:creationId xmlns:a16="http://schemas.microsoft.com/office/drawing/2014/main" id="{6E453239-5D91-9804-3144-B99C63A54B5C}"/>
                  </a:ext>
                </a:extLst>
              </p:cNvPr>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9" name="Google Shape;1539;p33">
                <a:extLst>
                  <a:ext uri="{FF2B5EF4-FFF2-40B4-BE49-F238E27FC236}">
                    <a16:creationId xmlns:a16="http://schemas.microsoft.com/office/drawing/2014/main" id="{FA1D78DC-2A92-9073-BF99-D642D7359998}"/>
                  </a:ext>
                </a:extLst>
              </p:cNvPr>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0" name="Google Shape;1540;p33">
                <a:extLst>
                  <a:ext uri="{FF2B5EF4-FFF2-40B4-BE49-F238E27FC236}">
                    <a16:creationId xmlns:a16="http://schemas.microsoft.com/office/drawing/2014/main" id="{7E4656FE-8B62-7CF3-6B55-FCC5E58939EF}"/>
                  </a:ext>
                </a:extLst>
              </p:cNvPr>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1" name="Google Shape;1541;p33">
                <a:extLst>
                  <a:ext uri="{FF2B5EF4-FFF2-40B4-BE49-F238E27FC236}">
                    <a16:creationId xmlns:a16="http://schemas.microsoft.com/office/drawing/2014/main" id="{CFA2882C-835C-B1D7-5CD5-165FB5D611D1}"/>
                  </a:ext>
                </a:extLst>
              </p:cNvPr>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2" name="Google Shape;1542;p33">
                <a:extLst>
                  <a:ext uri="{FF2B5EF4-FFF2-40B4-BE49-F238E27FC236}">
                    <a16:creationId xmlns:a16="http://schemas.microsoft.com/office/drawing/2014/main" id="{E8E1D0C1-F0E5-EDBF-6878-3C7EE4F7128F}"/>
                  </a:ext>
                </a:extLst>
              </p:cNvPr>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3" name="Google Shape;1543;p33">
                <a:extLst>
                  <a:ext uri="{FF2B5EF4-FFF2-40B4-BE49-F238E27FC236}">
                    <a16:creationId xmlns:a16="http://schemas.microsoft.com/office/drawing/2014/main" id="{FD96D6AF-745C-B53B-483F-751721D48E3A}"/>
                  </a:ext>
                </a:extLst>
              </p:cNvPr>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4" name="Google Shape;1544;p33">
                <a:extLst>
                  <a:ext uri="{FF2B5EF4-FFF2-40B4-BE49-F238E27FC236}">
                    <a16:creationId xmlns:a16="http://schemas.microsoft.com/office/drawing/2014/main" id="{B794D9DB-9ED4-3B13-F362-57E0395F24C9}"/>
                  </a:ext>
                </a:extLst>
              </p:cNvPr>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5" name="Google Shape;1545;p33">
                <a:extLst>
                  <a:ext uri="{FF2B5EF4-FFF2-40B4-BE49-F238E27FC236}">
                    <a16:creationId xmlns:a16="http://schemas.microsoft.com/office/drawing/2014/main" id="{BE6A0751-DB3C-FA0B-9F00-52C7A4345BE8}"/>
                  </a:ext>
                </a:extLst>
              </p:cNvPr>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6" name="Google Shape;1546;p33">
                <a:extLst>
                  <a:ext uri="{FF2B5EF4-FFF2-40B4-BE49-F238E27FC236}">
                    <a16:creationId xmlns:a16="http://schemas.microsoft.com/office/drawing/2014/main" id="{A5C788F5-D4DA-1156-080A-608676460F5F}"/>
                  </a:ext>
                </a:extLst>
              </p:cNvPr>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7" name="Google Shape;1547;p33">
                <a:extLst>
                  <a:ext uri="{FF2B5EF4-FFF2-40B4-BE49-F238E27FC236}">
                    <a16:creationId xmlns:a16="http://schemas.microsoft.com/office/drawing/2014/main" id="{D2AA38BE-CFFD-6C49-C202-0DEB9A76127B}"/>
                  </a:ext>
                </a:extLst>
              </p:cNvPr>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8" name="Google Shape;1548;p33">
                <a:extLst>
                  <a:ext uri="{FF2B5EF4-FFF2-40B4-BE49-F238E27FC236}">
                    <a16:creationId xmlns:a16="http://schemas.microsoft.com/office/drawing/2014/main" id="{D3E5EF9A-4470-4231-B1E6-E586AD3C9344}"/>
                  </a:ext>
                </a:extLst>
              </p:cNvPr>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9" name="Google Shape;1549;p33">
                <a:extLst>
                  <a:ext uri="{FF2B5EF4-FFF2-40B4-BE49-F238E27FC236}">
                    <a16:creationId xmlns:a16="http://schemas.microsoft.com/office/drawing/2014/main" id="{C82A8E13-2830-1BBB-DF25-9EC1F62AFE04}"/>
                  </a:ext>
                </a:extLst>
              </p:cNvPr>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0" name="Google Shape;1550;p33">
                <a:extLst>
                  <a:ext uri="{FF2B5EF4-FFF2-40B4-BE49-F238E27FC236}">
                    <a16:creationId xmlns:a16="http://schemas.microsoft.com/office/drawing/2014/main" id="{6FAD202F-3C08-5997-12AE-3741738A0205}"/>
                  </a:ext>
                </a:extLst>
              </p:cNvPr>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1" name="Google Shape;1551;p33">
                <a:extLst>
                  <a:ext uri="{FF2B5EF4-FFF2-40B4-BE49-F238E27FC236}">
                    <a16:creationId xmlns:a16="http://schemas.microsoft.com/office/drawing/2014/main" id="{063AF6C8-416A-B5DD-3E69-6D9E196C71F0}"/>
                  </a:ext>
                </a:extLst>
              </p:cNvPr>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2" name="Google Shape;1552;p33">
                <a:extLst>
                  <a:ext uri="{FF2B5EF4-FFF2-40B4-BE49-F238E27FC236}">
                    <a16:creationId xmlns:a16="http://schemas.microsoft.com/office/drawing/2014/main" id="{327B4017-A70A-DA2E-FB44-B4986730ACCD}"/>
                  </a:ext>
                </a:extLst>
              </p:cNvPr>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3" name="Google Shape;1553;p33">
                <a:extLst>
                  <a:ext uri="{FF2B5EF4-FFF2-40B4-BE49-F238E27FC236}">
                    <a16:creationId xmlns:a16="http://schemas.microsoft.com/office/drawing/2014/main" id="{516C054B-A397-294B-6F62-58BF3D76399A}"/>
                  </a:ext>
                </a:extLst>
              </p:cNvPr>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4" name="Google Shape;1554;p33">
                <a:extLst>
                  <a:ext uri="{FF2B5EF4-FFF2-40B4-BE49-F238E27FC236}">
                    <a16:creationId xmlns:a16="http://schemas.microsoft.com/office/drawing/2014/main" id="{02F79E80-63DF-82CE-E68E-3E374A6F2FD2}"/>
                  </a:ext>
                </a:extLst>
              </p:cNvPr>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5" name="Google Shape;1555;p33">
                <a:extLst>
                  <a:ext uri="{FF2B5EF4-FFF2-40B4-BE49-F238E27FC236}">
                    <a16:creationId xmlns:a16="http://schemas.microsoft.com/office/drawing/2014/main" id="{850DB7A5-0C07-5BB9-FDE2-BE1626E094F2}"/>
                  </a:ext>
                </a:extLst>
              </p:cNvPr>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6" name="Google Shape;1556;p33">
                <a:extLst>
                  <a:ext uri="{FF2B5EF4-FFF2-40B4-BE49-F238E27FC236}">
                    <a16:creationId xmlns:a16="http://schemas.microsoft.com/office/drawing/2014/main" id="{3D8232B3-AC01-D47F-C716-D679BCA768B0}"/>
                  </a:ext>
                </a:extLst>
              </p:cNvPr>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7" name="Google Shape;1557;p33">
                <a:extLst>
                  <a:ext uri="{FF2B5EF4-FFF2-40B4-BE49-F238E27FC236}">
                    <a16:creationId xmlns:a16="http://schemas.microsoft.com/office/drawing/2014/main" id="{68A4C844-4B86-5AE9-9C25-B8DDD554E086}"/>
                  </a:ext>
                </a:extLst>
              </p:cNvPr>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8" name="Google Shape;1558;p33">
                <a:extLst>
                  <a:ext uri="{FF2B5EF4-FFF2-40B4-BE49-F238E27FC236}">
                    <a16:creationId xmlns:a16="http://schemas.microsoft.com/office/drawing/2014/main" id="{B6D7F9A6-3519-74E9-DD71-11CB09AC4749}"/>
                  </a:ext>
                </a:extLst>
              </p:cNvPr>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59" name="Google Shape;1559;p33">
              <a:extLst>
                <a:ext uri="{FF2B5EF4-FFF2-40B4-BE49-F238E27FC236}">
                  <a16:creationId xmlns:a16="http://schemas.microsoft.com/office/drawing/2014/main" id="{C0DD7403-0D04-0A0D-FE76-0BBEFF4C842A}"/>
                </a:ext>
              </a:extLst>
            </p:cNvPr>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sp>
          <p:nvSpPr>
            <p:cNvPr id="1560" name="Google Shape;1560;p33">
              <a:extLst>
                <a:ext uri="{FF2B5EF4-FFF2-40B4-BE49-F238E27FC236}">
                  <a16:creationId xmlns:a16="http://schemas.microsoft.com/office/drawing/2014/main" id="{7ED178A1-927A-84D0-EB42-1C421ED91B1D}"/>
                </a:ext>
              </a:extLst>
            </p:cNvPr>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algn="ctr"/>
              <a:endParaRPr sz="2400">
                <a:latin typeface="Saira"/>
                <a:ea typeface="Saira"/>
                <a:cs typeface="Saira"/>
                <a:sym typeface="Saira"/>
              </a:endParaRPr>
            </a:p>
          </p:txBody>
        </p:sp>
      </p:grpSp>
      <p:cxnSp>
        <p:nvCxnSpPr>
          <p:cNvPr id="1561" name="Google Shape;1561;p33">
            <a:extLst>
              <a:ext uri="{FF2B5EF4-FFF2-40B4-BE49-F238E27FC236}">
                <a16:creationId xmlns:a16="http://schemas.microsoft.com/office/drawing/2014/main" id="{D9B604BF-9765-4EC3-F2F3-F3600FCE4C1A}"/>
              </a:ext>
            </a:extLst>
          </p:cNvPr>
          <p:cNvCxnSpPr/>
          <p:nvPr/>
        </p:nvCxnSpPr>
        <p:spPr>
          <a:xfrm>
            <a:off x="1852897" y="2026496"/>
            <a:ext cx="4334800" cy="0"/>
          </a:xfrm>
          <a:prstGeom prst="straightConnector1">
            <a:avLst/>
          </a:prstGeom>
          <a:noFill/>
          <a:ln w="19050" cap="flat" cmpd="sng">
            <a:solidFill>
              <a:schemeClr val="dk1"/>
            </a:solidFill>
            <a:prstDash val="solid"/>
            <a:round/>
            <a:headEnd type="oval" w="med" len="med"/>
            <a:tailEnd type="oval" w="med" len="med"/>
          </a:ln>
        </p:spPr>
      </p:cxnSp>
      <p:sp>
        <p:nvSpPr>
          <p:cNvPr id="5" name="Google Shape;1508;p31">
            <a:extLst>
              <a:ext uri="{FF2B5EF4-FFF2-40B4-BE49-F238E27FC236}">
                <a16:creationId xmlns:a16="http://schemas.microsoft.com/office/drawing/2014/main" id="{6119F61A-8D03-2602-7F86-C27F36D8A5A2}"/>
              </a:ext>
            </a:extLst>
          </p:cNvPr>
          <p:cNvSpPr txBox="1">
            <a:spLocks/>
          </p:cNvSpPr>
          <p:nvPr/>
        </p:nvSpPr>
        <p:spPr>
          <a:xfrm>
            <a:off x="8391902" y="802916"/>
            <a:ext cx="2780789" cy="6464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a:solidFill>
                  <a:schemeClr val="dk1"/>
                </a:solidFill>
                <a:latin typeface="Aldrich"/>
                <a:sym typeface="Aldrich"/>
              </a:rPr>
              <a:t>AI </a:t>
            </a:r>
            <a:r>
              <a:rPr lang="es-419" sz="2400" err="1">
                <a:solidFill>
                  <a:schemeClr val="dk1"/>
                </a:solidFill>
                <a:latin typeface="Aldrich"/>
                <a:sym typeface="Aldrich"/>
              </a:rPr>
              <a:t>Misalignment</a:t>
            </a:r>
            <a:endParaRPr lang="es-419" sz="2400">
              <a:solidFill>
                <a:schemeClr val="dk1"/>
              </a:solidFill>
              <a:latin typeface="Aldrich"/>
              <a:sym typeface="Aldrich"/>
            </a:endParaRPr>
          </a:p>
        </p:txBody>
      </p:sp>
      <p:sp>
        <p:nvSpPr>
          <p:cNvPr id="6" name="Google Shape;1508;p31">
            <a:extLst>
              <a:ext uri="{FF2B5EF4-FFF2-40B4-BE49-F238E27FC236}">
                <a16:creationId xmlns:a16="http://schemas.microsoft.com/office/drawing/2014/main" id="{CA2BB668-D7AC-E44A-9286-A8CE43D9E753}"/>
              </a:ext>
            </a:extLst>
          </p:cNvPr>
          <p:cNvSpPr txBox="1">
            <a:spLocks/>
          </p:cNvSpPr>
          <p:nvPr/>
        </p:nvSpPr>
        <p:spPr>
          <a:xfrm>
            <a:off x="8074669" y="1879637"/>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Harmful</a:t>
            </a:r>
            <a:r>
              <a:rPr lang="es-419" sz="2400">
                <a:solidFill>
                  <a:schemeClr val="dk1"/>
                </a:solidFill>
                <a:latin typeface="Aldrich"/>
                <a:sym typeface="Aldrich"/>
              </a:rPr>
              <a:t> Technologies</a:t>
            </a:r>
          </a:p>
          <a:p>
            <a:pPr algn="ctr"/>
            <a:endParaRPr lang="es-419" sz="2400">
              <a:solidFill>
                <a:schemeClr val="dk1"/>
              </a:solidFill>
              <a:latin typeface="Aldrich"/>
              <a:sym typeface="Aldrich"/>
            </a:endParaRPr>
          </a:p>
        </p:txBody>
      </p:sp>
      <p:sp>
        <p:nvSpPr>
          <p:cNvPr id="7" name="Google Shape;1508;p31">
            <a:extLst>
              <a:ext uri="{FF2B5EF4-FFF2-40B4-BE49-F238E27FC236}">
                <a16:creationId xmlns:a16="http://schemas.microsoft.com/office/drawing/2014/main" id="{EDB7B41B-E183-95EC-77AF-45720FC70679}"/>
              </a:ext>
            </a:extLst>
          </p:cNvPr>
          <p:cNvSpPr txBox="1">
            <a:spLocks/>
          </p:cNvSpPr>
          <p:nvPr/>
        </p:nvSpPr>
        <p:spPr>
          <a:xfrm>
            <a:off x="8237996" y="3368588"/>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Seeking</a:t>
            </a:r>
            <a:r>
              <a:rPr lang="es-419" sz="2400">
                <a:solidFill>
                  <a:schemeClr val="dk1"/>
                </a:solidFill>
                <a:latin typeface="Aldrich"/>
                <a:sym typeface="Aldrich"/>
              </a:rPr>
              <a:t> </a:t>
            </a:r>
            <a:r>
              <a:rPr lang="es-419" sz="2400" err="1">
                <a:solidFill>
                  <a:schemeClr val="dk1"/>
                </a:solidFill>
                <a:latin typeface="Aldrich"/>
                <a:sym typeface="Aldrich"/>
              </a:rPr>
              <a:t>Power</a:t>
            </a:r>
            <a:endParaRPr lang="es-419" sz="2400">
              <a:solidFill>
                <a:schemeClr val="dk1"/>
              </a:solidFill>
              <a:latin typeface="Aldrich"/>
              <a:sym typeface="Aldrich"/>
            </a:endParaRPr>
          </a:p>
        </p:txBody>
      </p:sp>
      <p:sp>
        <p:nvSpPr>
          <p:cNvPr id="8" name="Google Shape;1508;p31">
            <a:extLst>
              <a:ext uri="{FF2B5EF4-FFF2-40B4-BE49-F238E27FC236}">
                <a16:creationId xmlns:a16="http://schemas.microsoft.com/office/drawing/2014/main" id="{6483C4E6-A6FA-8192-EF2F-805AB4B7D478}"/>
              </a:ext>
            </a:extLst>
          </p:cNvPr>
          <p:cNvSpPr txBox="1">
            <a:spLocks/>
          </p:cNvSpPr>
          <p:nvPr/>
        </p:nvSpPr>
        <p:spPr>
          <a:xfrm>
            <a:off x="8364996" y="444071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err="1">
                <a:solidFill>
                  <a:schemeClr val="dk1"/>
                </a:solidFill>
                <a:latin typeface="Aldrich"/>
                <a:sym typeface="Aldrich"/>
              </a:rPr>
              <a:t>End</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t>
            </a:r>
            <a:r>
              <a:rPr lang="es-419" sz="2400" err="1">
                <a:solidFill>
                  <a:schemeClr val="dk1"/>
                </a:solidFill>
                <a:latin typeface="Aldrich"/>
                <a:sym typeface="Aldrich"/>
              </a:rPr>
              <a:t>Humanity</a:t>
            </a:r>
            <a:r>
              <a:rPr lang="es-419" sz="2400">
                <a:solidFill>
                  <a:schemeClr val="dk1"/>
                </a:solidFill>
                <a:latin typeface="Aldrich"/>
                <a:sym typeface="Aldrich"/>
              </a:rPr>
              <a:t>’</a:t>
            </a:r>
          </a:p>
        </p:txBody>
      </p:sp>
      <p:sp>
        <p:nvSpPr>
          <p:cNvPr id="9" name="Google Shape;1508;p31">
            <a:extLst>
              <a:ext uri="{FF2B5EF4-FFF2-40B4-BE49-F238E27FC236}">
                <a16:creationId xmlns:a16="http://schemas.microsoft.com/office/drawing/2014/main" id="{431903A3-146D-08CC-F71C-C054C43FE4ED}"/>
              </a:ext>
            </a:extLst>
          </p:cNvPr>
          <p:cNvSpPr txBox="1">
            <a:spLocks/>
          </p:cNvSpPr>
          <p:nvPr/>
        </p:nvSpPr>
        <p:spPr>
          <a:xfrm>
            <a:off x="8237996" y="5519405"/>
            <a:ext cx="3368000"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419" sz="2400" b="1" u="sng" err="1">
                <a:solidFill>
                  <a:schemeClr val="dk1"/>
                </a:solidFill>
                <a:latin typeface="Aldrich"/>
                <a:sym typeface="Aldrich"/>
              </a:rPr>
              <a:t>Reckless</a:t>
            </a:r>
            <a:r>
              <a:rPr lang="es-419" sz="2400" b="1" u="sng">
                <a:solidFill>
                  <a:schemeClr val="dk1"/>
                </a:solidFill>
                <a:latin typeface="Aldrich"/>
                <a:sym typeface="Aldrich"/>
              </a:rPr>
              <a:t> AI </a:t>
            </a:r>
            <a:r>
              <a:rPr lang="es-419" sz="2400" b="1" u="sng" err="1">
                <a:solidFill>
                  <a:schemeClr val="dk1"/>
                </a:solidFill>
                <a:latin typeface="Aldrich"/>
                <a:sym typeface="Aldrich"/>
              </a:rPr>
              <a:t>Developement</a:t>
            </a:r>
            <a:endParaRPr lang="es-419" sz="2400" b="1" u="sng">
              <a:solidFill>
                <a:schemeClr val="dk1"/>
              </a:solidFill>
              <a:latin typeface="Aldrich"/>
              <a:sym typeface="Aldrich"/>
            </a:endParaRPr>
          </a:p>
        </p:txBody>
      </p:sp>
      <p:sp>
        <p:nvSpPr>
          <p:cNvPr id="10" name="Google Shape;1509;p31">
            <a:extLst>
              <a:ext uri="{FF2B5EF4-FFF2-40B4-BE49-F238E27FC236}">
                <a16:creationId xmlns:a16="http://schemas.microsoft.com/office/drawing/2014/main" id="{AC3634A7-9D4C-FAF6-FB83-D92D0168964A}"/>
              </a:ext>
            </a:extLst>
          </p:cNvPr>
          <p:cNvSpPr txBox="1">
            <a:spLocks/>
          </p:cNvSpPr>
          <p:nvPr/>
        </p:nvSpPr>
        <p:spPr>
          <a:xfrm>
            <a:off x="7289799" y="961436"/>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01</a:t>
            </a:r>
          </a:p>
        </p:txBody>
      </p:sp>
      <p:sp>
        <p:nvSpPr>
          <p:cNvPr id="11" name="Google Shape;1509;p31">
            <a:extLst>
              <a:ext uri="{FF2B5EF4-FFF2-40B4-BE49-F238E27FC236}">
                <a16:creationId xmlns:a16="http://schemas.microsoft.com/office/drawing/2014/main" id="{EAB10D5C-DCEE-7A9E-323E-2618BDBEE207}"/>
              </a:ext>
            </a:extLst>
          </p:cNvPr>
          <p:cNvSpPr txBox="1">
            <a:spLocks/>
          </p:cNvSpPr>
          <p:nvPr/>
        </p:nvSpPr>
        <p:spPr>
          <a:xfrm>
            <a:off x="7289798" y="2293932"/>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02</a:t>
            </a:r>
          </a:p>
        </p:txBody>
      </p:sp>
      <p:sp>
        <p:nvSpPr>
          <p:cNvPr id="12" name="Google Shape;1509;p31">
            <a:extLst>
              <a:ext uri="{FF2B5EF4-FFF2-40B4-BE49-F238E27FC236}">
                <a16:creationId xmlns:a16="http://schemas.microsoft.com/office/drawing/2014/main" id="{2A7F44B7-7EA9-8FF3-84F6-8FA7A4EEAF69}"/>
              </a:ext>
            </a:extLst>
          </p:cNvPr>
          <p:cNvSpPr txBox="1">
            <a:spLocks/>
          </p:cNvSpPr>
          <p:nvPr/>
        </p:nvSpPr>
        <p:spPr>
          <a:xfrm>
            <a:off x="7289797" y="3594469"/>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03</a:t>
            </a:r>
          </a:p>
        </p:txBody>
      </p:sp>
      <p:sp>
        <p:nvSpPr>
          <p:cNvPr id="13" name="Google Shape;1509;p31">
            <a:extLst>
              <a:ext uri="{FF2B5EF4-FFF2-40B4-BE49-F238E27FC236}">
                <a16:creationId xmlns:a16="http://schemas.microsoft.com/office/drawing/2014/main" id="{A813846E-ECD9-5D98-C94F-C8177C930808}"/>
              </a:ext>
            </a:extLst>
          </p:cNvPr>
          <p:cNvSpPr txBox="1">
            <a:spLocks/>
          </p:cNvSpPr>
          <p:nvPr/>
        </p:nvSpPr>
        <p:spPr>
          <a:xfrm>
            <a:off x="7285061" y="4718501"/>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04</a:t>
            </a:r>
          </a:p>
        </p:txBody>
      </p:sp>
      <p:sp>
        <p:nvSpPr>
          <p:cNvPr id="14" name="Google Shape;1509;p31">
            <a:extLst>
              <a:ext uri="{FF2B5EF4-FFF2-40B4-BE49-F238E27FC236}">
                <a16:creationId xmlns:a16="http://schemas.microsoft.com/office/drawing/2014/main" id="{83CAA940-B2BF-74D4-FA0A-59DDC866C2EA}"/>
              </a:ext>
            </a:extLst>
          </p:cNvPr>
          <p:cNvSpPr txBox="1">
            <a:spLocks/>
          </p:cNvSpPr>
          <p:nvPr/>
        </p:nvSpPr>
        <p:spPr>
          <a:xfrm>
            <a:off x="7285061" y="5847505"/>
            <a:ext cx="1569743" cy="64640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ldrich"/>
              <a:buNone/>
              <a:defRPr sz="3800" b="0" i="0" u="none" strike="noStrike" cap="none">
                <a:solidFill>
                  <a:schemeClr val="dk1"/>
                </a:solidFill>
                <a:latin typeface="Aldrich"/>
                <a:ea typeface="Aldrich"/>
                <a:cs typeface="Aldrich"/>
                <a:sym typeface="Aldrich"/>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419" sz="5067"/>
              <a:t>05</a:t>
            </a:r>
          </a:p>
        </p:txBody>
      </p:sp>
      <p:cxnSp>
        <p:nvCxnSpPr>
          <p:cNvPr id="15" name="Connector: Elbow 14">
            <a:extLst>
              <a:ext uri="{FF2B5EF4-FFF2-40B4-BE49-F238E27FC236}">
                <a16:creationId xmlns:a16="http://schemas.microsoft.com/office/drawing/2014/main" id="{7378CCB1-7526-47FC-57BA-23C468F2C6E1}"/>
              </a:ext>
            </a:extLst>
          </p:cNvPr>
          <p:cNvCxnSpPr/>
          <p:nvPr/>
        </p:nvCxnSpPr>
        <p:spPr>
          <a:xfrm>
            <a:off x="6224013" y="1080501"/>
            <a:ext cx="1219200" cy="4896000"/>
          </a:xfrm>
          <a:prstGeom prst="bentConnector3">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814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pic>
        <p:nvPicPr>
          <p:cNvPr id="4" name="Picture 3" descr="A yellow text with black text&#10;&#10;Description automatically generated">
            <a:extLst>
              <a:ext uri="{FF2B5EF4-FFF2-40B4-BE49-F238E27FC236}">
                <a16:creationId xmlns:a16="http://schemas.microsoft.com/office/drawing/2014/main" id="{E686190B-2238-1251-F4A8-87BF3B89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09" y="1264662"/>
            <a:ext cx="5444983" cy="3848100"/>
          </a:xfrm>
          <a:prstGeom prst="rect">
            <a:avLst/>
          </a:prstGeom>
          <a:noFill/>
          <a:extLst>
            <a:ext uri="{909E8E84-426E-40DD-AFC4-6F175D3DCCD1}">
              <a14:hiddenFill xmlns:a14="http://schemas.microsoft.com/office/drawing/2010/main">
                <a:solidFill>
                  <a:srgbClr val="FFFFFF"/>
                </a:solidFill>
              </a14:hiddenFill>
            </a:ext>
          </a:extLst>
        </p:spPr>
      </p:pic>
      <p:sp>
        <p:nvSpPr>
          <p:cNvPr id="1648" name="Google Shape;1648;p42"/>
          <p:cNvSpPr txBox="1">
            <a:spLocks noGrp="1"/>
          </p:cNvSpPr>
          <p:nvPr>
            <p:ph type="title"/>
          </p:nvPr>
        </p:nvSpPr>
        <p:spPr>
          <a:xfrm>
            <a:off x="6096001" y="4289709"/>
            <a:ext cx="6307191" cy="2542452"/>
          </a:xfrm>
          <a:prstGeom prst="rect">
            <a:avLst/>
          </a:prstGeom>
        </p:spPr>
        <p:txBody>
          <a:bodyPr spcFirstLastPara="1" vert="horz" wrap="square" lIns="121900" tIns="121900" rIns="121900" bIns="121900" rtlCol="0" anchor="b" anchorCtr="0">
            <a:noAutofit/>
          </a:bodyPr>
          <a:lstStyle/>
          <a:p>
            <a:r>
              <a:rPr lang="en-US" sz="1467"/>
              <a:t>Bradley, Patrick, Risk management standards and the active management of malicious intent in artificial superintelligence, AI and Society, April 11 2019.</a:t>
            </a:r>
            <a:endParaRPr sz="1467"/>
          </a:p>
        </p:txBody>
      </p:sp>
      <p:pic>
        <p:nvPicPr>
          <p:cNvPr id="3" name="Picture 2" descr="A text on a page&#10;&#10;Description automatically generated">
            <a:extLst>
              <a:ext uri="{FF2B5EF4-FFF2-40B4-BE49-F238E27FC236}">
                <a16:creationId xmlns:a16="http://schemas.microsoft.com/office/drawing/2014/main" id="{6BD9DC57-471B-73E0-3C44-166F74D002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4675"/>
          <a:stretch/>
        </p:blipFill>
        <p:spPr bwMode="auto">
          <a:xfrm>
            <a:off x="1255134" y="3885546"/>
            <a:ext cx="6102097" cy="16753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and black text&#10;&#10;Description automatically generated">
            <a:extLst>
              <a:ext uri="{FF2B5EF4-FFF2-40B4-BE49-F238E27FC236}">
                <a16:creationId xmlns:a16="http://schemas.microsoft.com/office/drawing/2014/main" id="{57E551E3-70F2-B934-178C-7ABFA5B062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0599" y="624911"/>
            <a:ext cx="5911165" cy="356176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34;p33">
            <a:extLst>
              <a:ext uri="{FF2B5EF4-FFF2-40B4-BE49-F238E27FC236}">
                <a16:creationId xmlns:a16="http://schemas.microsoft.com/office/drawing/2014/main" id="{6BD49B11-5210-21B0-8DD9-938317AAA997}"/>
              </a:ext>
            </a:extLst>
          </p:cNvPr>
          <p:cNvSpPr txBox="1">
            <a:spLocks/>
          </p:cNvSpPr>
          <p:nvPr/>
        </p:nvSpPr>
        <p:spPr>
          <a:xfrm>
            <a:off x="-449864"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05</a:t>
            </a:r>
          </a:p>
        </p:txBody>
      </p:sp>
      <p:sp>
        <p:nvSpPr>
          <p:cNvPr id="7" name="Google Shape;1534;p33">
            <a:extLst>
              <a:ext uri="{FF2B5EF4-FFF2-40B4-BE49-F238E27FC236}">
                <a16:creationId xmlns:a16="http://schemas.microsoft.com/office/drawing/2014/main" id="{5850022D-070D-E883-8893-5649B71BEA12}"/>
              </a:ext>
            </a:extLst>
          </p:cNvPr>
          <p:cNvSpPr txBox="1">
            <a:spLocks/>
          </p:cNvSpPr>
          <p:nvPr/>
        </p:nvSpPr>
        <p:spPr>
          <a:xfrm>
            <a:off x="3213100" y="679856"/>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sz="1867"/>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949ADCAC-00D0-0705-0444-CF731E55F48E}"/>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5A8FEA92-2A42-E659-B3EF-CB2E3CC1B705}"/>
              </a:ext>
            </a:extLst>
          </p:cNvPr>
          <p:cNvSpPr txBox="1">
            <a:spLocks noGrp="1"/>
          </p:cNvSpPr>
          <p:nvPr>
            <p:ph type="title"/>
          </p:nvPr>
        </p:nvSpPr>
        <p:spPr>
          <a:xfrm>
            <a:off x="6096001" y="4289709"/>
            <a:ext cx="6307191" cy="2542452"/>
          </a:xfrm>
          <a:prstGeom prst="rect">
            <a:avLst/>
          </a:prstGeom>
        </p:spPr>
        <p:txBody>
          <a:bodyPr spcFirstLastPara="1" vert="horz" wrap="square" lIns="121900" tIns="121900" rIns="121900" bIns="121900" rtlCol="0" anchor="b" anchorCtr="0">
            <a:noAutofit/>
          </a:bodyPr>
          <a:lstStyle/>
          <a:p>
            <a:r>
              <a:rPr lang="en-US" sz="1467"/>
              <a:t>Grace, Katja et al., Thousands of AI Authors on the Future of AI, Cornell University, January 5th 2024.</a:t>
            </a:r>
          </a:p>
        </p:txBody>
      </p:sp>
      <p:sp>
        <p:nvSpPr>
          <p:cNvPr id="6" name="Google Shape;1534;p33">
            <a:extLst>
              <a:ext uri="{FF2B5EF4-FFF2-40B4-BE49-F238E27FC236}">
                <a16:creationId xmlns:a16="http://schemas.microsoft.com/office/drawing/2014/main" id="{53E1215E-745F-E20B-6856-C7A980BA7168}"/>
              </a:ext>
            </a:extLst>
          </p:cNvPr>
          <p:cNvSpPr txBox="1">
            <a:spLocks/>
          </p:cNvSpPr>
          <p:nvPr/>
        </p:nvSpPr>
        <p:spPr>
          <a:xfrm>
            <a:off x="-449864" y="-243267"/>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05</a:t>
            </a:r>
          </a:p>
        </p:txBody>
      </p:sp>
      <p:sp>
        <p:nvSpPr>
          <p:cNvPr id="7" name="Google Shape;1534;p33">
            <a:extLst>
              <a:ext uri="{FF2B5EF4-FFF2-40B4-BE49-F238E27FC236}">
                <a16:creationId xmlns:a16="http://schemas.microsoft.com/office/drawing/2014/main" id="{3FF21FF1-9FF1-EAD0-37CB-330899CA8ADC}"/>
              </a:ext>
            </a:extLst>
          </p:cNvPr>
          <p:cNvSpPr txBox="1">
            <a:spLocks/>
          </p:cNvSpPr>
          <p:nvPr/>
        </p:nvSpPr>
        <p:spPr>
          <a:xfrm>
            <a:off x="3213100" y="679856"/>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s-419" sz="1867"/>
          </a:p>
        </p:txBody>
      </p:sp>
      <p:pic>
        <p:nvPicPr>
          <p:cNvPr id="2050" name="Picture 2" descr="A text on a page&#10;&#10;Description automatically generated">
            <a:extLst>
              <a:ext uri="{FF2B5EF4-FFF2-40B4-BE49-F238E27FC236}">
                <a16:creationId xmlns:a16="http://schemas.microsoft.com/office/drawing/2014/main" id="{BE772F45-E270-84C0-97F5-C442964B7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945" y="2925427"/>
            <a:ext cx="7516304" cy="325271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 yellow text with white text&#10;&#10;Description automatically generated">
            <a:extLst>
              <a:ext uri="{FF2B5EF4-FFF2-40B4-BE49-F238E27FC236}">
                <a16:creationId xmlns:a16="http://schemas.microsoft.com/office/drawing/2014/main" id="{6980DED8-A6FD-ECE9-B182-9D3937671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233" y="-1"/>
            <a:ext cx="6989241" cy="3333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1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280197F5-21CD-1CDE-5CF8-9B3FC2FF3068}"/>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6CE4B122-19DC-FE06-D27D-5D110F288E77}"/>
              </a:ext>
            </a:extLst>
          </p:cNvPr>
          <p:cNvSpPr txBox="1">
            <a:spLocks noGrp="1"/>
          </p:cNvSpPr>
          <p:nvPr>
            <p:ph type="title"/>
          </p:nvPr>
        </p:nvSpPr>
        <p:spPr>
          <a:xfrm>
            <a:off x="6096001" y="4289709"/>
            <a:ext cx="6307191" cy="2542452"/>
          </a:xfrm>
          <a:prstGeom prst="rect">
            <a:avLst/>
          </a:prstGeom>
        </p:spPr>
        <p:txBody>
          <a:bodyPr spcFirstLastPara="1" vert="horz" wrap="square" lIns="121900" tIns="121900" rIns="121900" bIns="121900" rtlCol="0" anchor="b" anchorCtr="0">
            <a:noAutofit/>
          </a:bodyPr>
          <a:lstStyle/>
          <a:p>
            <a:r>
              <a:rPr lang="en-US" sz="1467" err="1"/>
              <a:t>Growiec</a:t>
            </a:r>
            <a:r>
              <a:rPr lang="en-US" sz="1467"/>
              <a:t>, Jakub, Existential risk from transformative AI: an economic perspective, Vilnius Tech, July 10th 2024.</a:t>
            </a:r>
          </a:p>
        </p:txBody>
      </p:sp>
      <p:sp>
        <p:nvSpPr>
          <p:cNvPr id="6" name="Google Shape;1534;p33">
            <a:extLst>
              <a:ext uri="{FF2B5EF4-FFF2-40B4-BE49-F238E27FC236}">
                <a16:creationId xmlns:a16="http://schemas.microsoft.com/office/drawing/2014/main" id="{53E7705D-1F32-93C0-EBE2-4EB6680F2AC9}"/>
              </a:ext>
            </a:extLst>
          </p:cNvPr>
          <p:cNvSpPr txBox="1">
            <a:spLocks/>
          </p:cNvSpPr>
          <p:nvPr/>
        </p:nvSpPr>
        <p:spPr>
          <a:xfrm>
            <a:off x="-6351" y="-243265"/>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05.1</a:t>
            </a:r>
          </a:p>
        </p:txBody>
      </p:sp>
      <p:sp>
        <p:nvSpPr>
          <p:cNvPr id="2" name="Google Shape;1508;p31">
            <a:extLst>
              <a:ext uri="{FF2B5EF4-FFF2-40B4-BE49-F238E27FC236}">
                <a16:creationId xmlns:a16="http://schemas.microsoft.com/office/drawing/2014/main" id="{7787E528-A032-A0B7-2C32-3F6BA17C89BB}"/>
              </a:ext>
            </a:extLst>
          </p:cNvPr>
          <p:cNvSpPr txBox="1">
            <a:spLocks/>
          </p:cNvSpPr>
          <p:nvPr/>
        </p:nvSpPr>
        <p:spPr>
          <a:xfrm>
            <a:off x="1685947" y="251192"/>
            <a:ext cx="10182204"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2400" u="sng" err="1">
                <a:solidFill>
                  <a:schemeClr val="dk1"/>
                </a:solidFill>
                <a:latin typeface="Aldrich"/>
                <a:sym typeface="Aldrich"/>
              </a:rPr>
              <a:t>Subpremise</a:t>
            </a:r>
            <a:r>
              <a:rPr lang="es-419" sz="2400" u="sng">
                <a:solidFill>
                  <a:schemeClr val="dk1"/>
                </a:solidFill>
                <a:latin typeface="Aldrich"/>
                <a:sym typeface="Aldrich"/>
              </a:rPr>
              <a:t>:</a:t>
            </a:r>
            <a:r>
              <a:rPr lang="es-419" sz="2400">
                <a:solidFill>
                  <a:schemeClr val="dk1"/>
                </a:solidFill>
                <a:latin typeface="Aldrich"/>
                <a:sym typeface="Aldrich"/>
              </a:rPr>
              <a:t> </a:t>
            </a:r>
            <a:r>
              <a:rPr lang="es-419" sz="2400" err="1">
                <a:solidFill>
                  <a:schemeClr val="dk1"/>
                </a:solidFill>
                <a:latin typeface="Aldrich"/>
                <a:sym typeface="Aldrich"/>
              </a:rPr>
              <a:t>Turning</a:t>
            </a:r>
            <a:r>
              <a:rPr lang="es-419" sz="2400">
                <a:solidFill>
                  <a:schemeClr val="dk1"/>
                </a:solidFill>
                <a:latin typeface="Aldrich"/>
                <a:sym typeface="Aldrich"/>
              </a:rPr>
              <a:t> </a:t>
            </a:r>
            <a:r>
              <a:rPr lang="es-419" sz="2400" err="1">
                <a:solidFill>
                  <a:schemeClr val="dk1"/>
                </a:solidFill>
                <a:latin typeface="Aldrich"/>
                <a:sym typeface="Aldrich"/>
              </a:rPr>
              <a:t>the</a:t>
            </a:r>
            <a:r>
              <a:rPr lang="es-419" sz="2400">
                <a:solidFill>
                  <a:schemeClr val="dk1"/>
                </a:solidFill>
                <a:latin typeface="Aldrich"/>
                <a:sym typeface="Aldrich"/>
              </a:rPr>
              <a:t> </a:t>
            </a:r>
            <a:r>
              <a:rPr lang="es-419" sz="2400" err="1">
                <a:solidFill>
                  <a:schemeClr val="dk1"/>
                </a:solidFill>
                <a:latin typeface="Aldrich"/>
                <a:sym typeface="Aldrich"/>
              </a:rPr>
              <a:t>development</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AI and </a:t>
            </a:r>
            <a:r>
              <a:rPr lang="es-419" sz="2400" err="1">
                <a:solidFill>
                  <a:schemeClr val="dk1"/>
                </a:solidFill>
                <a:latin typeface="Aldrich"/>
                <a:sym typeface="Aldrich"/>
              </a:rPr>
              <a:t>related</a:t>
            </a:r>
            <a:r>
              <a:rPr lang="es-419" sz="2400">
                <a:solidFill>
                  <a:schemeClr val="dk1"/>
                </a:solidFill>
                <a:latin typeface="Aldrich"/>
                <a:sym typeface="Aldrich"/>
              </a:rPr>
              <a:t> </a:t>
            </a:r>
            <a:r>
              <a:rPr lang="es-419" sz="2400" err="1">
                <a:solidFill>
                  <a:schemeClr val="dk1"/>
                </a:solidFill>
                <a:latin typeface="Aldrich"/>
                <a:sym typeface="Aldrich"/>
              </a:rPr>
              <a:t>technologies</a:t>
            </a:r>
            <a:r>
              <a:rPr lang="es-419" sz="2400">
                <a:solidFill>
                  <a:schemeClr val="dk1"/>
                </a:solidFill>
                <a:latin typeface="Aldrich"/>
                <a:sym typeface="Aldrich"/>
              </a:rPr>
              <a:t> </a:t>
            </a:r>
            <a:r>
              <a:rPr lang="es-419" sz="2400" err="1">
                <a:solidFill>
                  <a:schemeClr val="dk1"/>
                </a:solidFill>
                <a:latin typeface="Aldrich"/>
                <a:sym typeface="Aldrich"/>
              </a:rPr>
              <a:t>into</a:t>
            </a:r>
            <a:r>
              <a:rPr lang="es-419" sz="2400">
                <a:solidFill>
                  <a:schemeClr val="dk1"/>
                </a:solidFill>
                <a:latin typeface="Aldrich"/>
                <a:sym typeface="Aldrich"/>
              </a:rPr>
              <a:t> a </a:t>
            </a:r>
            <a:r>
              <a:rPr lang="es-419" sz="2400" u="sng">
                <a:solidFill>
                  <a:schemeClr val="dk1"/>
                </a:solidFill>
                <a:latin typeface="Aldrich"/>
                <a:sym typeface="Aldrich"/>
              </a:rPr>
              <a:t>global </a:t>
            </a:r>
            <a:r>
              <a:rPr lang="es-419" sz="2400" u="sng" err="1">
                <a:solidFill>
                  <a:schemeClr val="dk1"/>
                </a:solidFill>
                <a:latin typeface="Aldrich"/>
                <a:sym typeface="Aldrich"/>
              </a:rPr>
              <a:t>race</a:t>
            </a:r>
            <a:r>
              <a:rPr lang="es-419" sz="2400">
                <a:solidFill>
                  <a:schemeClr val="dk1"/>
                </a:solidFill>
                <a:latin typeface="Aldrich"/>
                <a:sym typeface="Aldrich"/>
              </a:rPr>
              <a:t> </a:t>
            </a:r>
            <a:r>
              <a:rPr lang="es-419" sz="2400" err="1">
                <a:solidFill>
                  <a:schemeClr val="dk1"/>
                </a:solidFill>
                <a:latin typeface="Aldrich"/>
                <a:sym typeface="Aldrich"/>
              </a:rPr>
              <a:t>aong</a:t>
            </a:r>
            <a:r>
              <a:rPr lang="es-419" sz="2400">
                <a:solidFill>
                  <a:schemeClr val="dk1"/>
                </a:solidFill>
                <a:latin typeface="Aldrich"/>
                <a:sym typeface="Aldrich"/>
              </a:rPr>
              <a:t> </a:t>
            </a:r>
            <a:r>
              <a:rPr lang="es-419" sz="2400" err="1">
                <a:solidFill>
                  <a:schemeClr val="dk1"/>
                </a:solidFill>
                <a:latin typeface="Aldrich"/>
                <a:sym typeface="Aldrich"/>
              </a:rPr>
              <a:t>private</a:t>
            </a:r>
            <a:r>
              <a:rPr lang="es-419" sz="2400">
                <a:solidFill>
                  <a:schemeClr val="dk1"/>
                </a:solidFill>
                <a:latin typeface="Aldrich"/>
                <a:sym typeface="Aldrich"/>
              </a:rPr>
              <a:t> </a:t>
            </a:r>
            <a:r>
              <a:rPr lang="es-419" sz="2400" err="1">
                <a:solidFill>
                  <a:schemeClr val="dk1"/>
                </a:solidFill>
                <a:latin typeface="Aldrich"/>
                <a:sym typeface="Aldrich"/>
              </a:rPr>
              <a:t>companies</a:t>
            </a:r>
            <a:r>
              <a:rPr lang="es-419" sz="2400">
                <a:solidFill>
                  <a:schemeClr val="dk1"/>
                </a:solidFill>
                <a:latin typeface="Aldrich"/>
                <a:sym typeface="Aldrich"/>
              </a:rPr>
              <a:t> and </a:t>
            </a:r>
            <a:r>
              <a:rPr lang="es-419" sz="2400" err="1">
                <a:solidFill>
                  <a:schemeClr val="dk1"/>
                </a:solidFill>
                <a:latin typeface="Aldrich"/>
                <a:sym typeface="Aldrich"/>
              </a:rPr>
              <a:t>governments</a:t>
            </a:r>
            <a:r>
              <a:rPr lang="es-419" sz="2400">
                <a:solidFill>
                  <a:schemeClr val="dk1"/>
                </a:solidFill>
                <a:latin typeface="Aldrich"/>
                <a:sym typeface="Aldrich"/>
              </a:rPr>
              <a:t>, </a:t>
            </a:r>
            <a:r>
              <a:rPr lang="es-419" sz="2400" err="1">
                <a:solidFill>
                  <a:schemeClr val="dk1"/>
                </a:solidFill>
                <a:latin typeface="Aldrich"/>
                <a:sym typeface="Aldrich"/>
              </a:rPr>
              <a:t>driven</a:t>
            </a:r>
            <a:r>
              <a:rPr lang="es-419" sz="2400">
                <a:solidFill>
                  <a:schemeClr val="dk1"/>
                </a:solidFill>
                <a:latin typeface="Aldrich"/>
                <a:sym typeface="Aldrich"/>
              </a:rPr>
              <a:t> </a:t>
            </a:r>
            <a:r>
              <a:rPr lang="es-419" sz="2400" err="1">
                <a:solidFill>
                  <a:schemeClr val="dk1"/>
                </a:solidFill>
                <a:latin typeface="Aldrich"/>
                <a:sym typeface="Aldrich"/>
              </a:rPr>
              <a:t>by</a:t>
            </a:r>
            <a:r>
              <a:rPr lang="es-419" sz="2400">
                <a:solidFill>
                  <a:schemeClr val="dk1"/>
                </a:solidFill>
                <a:latin typeface="Aldrich"/>
                <a:sym typeface="Aldrich"/>
              </a:rPr>
              <a:t> </a:t>
            </a:r>
            <a:r>
              <a:rPr lang="es-419" sz="2400" err="1">
                <a:solidFill>
                  <a:schemeClr val="dk1"/>
                </a:solidFill>
                <a:latin typeface="Aldrich"/>
                <a:sym typeface="Aldrich"/>
              </a:rPr>
              <a:t>the</a:t>
            </a:r>
            <a:r>
              <a:rPr lang="es-419" sz="2400">
                <a:solidFill>
                  <a:schemeClr val="dk1"/>
                </a:solidFill>
                <a:latin typeface="Aldrich"/>
                <a:sym typeface="Aldrich"/>
              </a:rPr>
              <a:t> </a:t>
            </a:r>
            <a:r>
              <a:rPr lang="es-419" sz="2400" err="1">
                <a:solidFill>
                  <a:schemeClr val="dk1"/>
                </a:solidFill>
                <a:latin typeface="Aldrich"/>
                <a:sym typeface="Aldrich"/>
              </a:rPr>
              <a:t>pursuit</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t>
            </a:r>
            <a:r>
              <a:rPr lang="es-419" sz="2400" err="1">
                <a:solidFill>
                  <a:schemeClr val="dk1"/>
                </a:solidFill>
                <a:latin typeface="Aldrich"/>
                <a:sym typeface="Aldrich"/>
              </a:rPr>
              <a:t>economic</a:t>
            </a:r>
            <a:r>
              <a:rPr lang="es-419" sz="2400">
                <a:solidFill>
                  <a:schemeClr val="dk1"/>
                </a:solidFill>
                <a:latin typeface="Aldrich"/>
                <a:sym typeface="Aldrich"/>
              </a:rPr>
              <a:t> </a:t>
            </a:r>
            <a:r>
              <a:rPr lang="es-419" sz="2400" err="1">
                <a:solidFill>
                  <a:schemeClr val="dk1"/>
                </a:solidFill>
                <a:latin typeface="Aldrich"/>
                <a:sym typeface="Aldrich"/>
              </a:rPr>
              <a:t>gains</a:t>
            </a:r>
            <a:r>
              <a:rPr lang="es-419" sz="2400">
                <a:solidFill>
                  <a:schemeClr val="dk1"/>
                </a:solidFill>
                <a:latin typeface="Aldrich"/>
                <a:sym typeface="Aldrich"/>
              </a:rPr>
              <a:t> </a:t>
            </a:r>
            <a:r>
              <a:rPr lang="es-419" sz="2400" err="1">
                <a:solidFill>
                  <a:schemeClr val="dk1"/>
                </a:solidFill>
                <a:latin typeface="Aldrich"/>
                <a:sym typeface="Aldrich"/>
              </a:rPr>
              <a:t>only</a:t>
            </a:r>
            <a:r>
              <a:rPr lang="es-419" sz="2400">
                <a:solidFill>
                  <a:schemeClr val="dk1"/>
                </a:solidFill>
                <a:latin typeface="Aldrich"/>
                <a:sym typeface="Aldrich"/>
              </a:rPr>
              <a:t> </a:t>
            </a:r>
            <a:r>
              <a:rPr lang="es-419" sz="2400" u="sng" err="1">
                <a:solidFill>
                  <a:schemeClr val="dk1"/>
                </a:solidFill>
                <a:latin typeface="Aldrich"/>
                <a:sym typeface="Aldrich"/>
              </a:rPr>
              <a:t>accelerates</a:t>
            </a:r>
            <a:r>
              <a:rPr lang="es-419" sz="2400" u="sng">
                <a:solidFill>
                  <a:schemeClr val="dk1"/>
                </a:solidFill>
                <a:latin typeface="Aldrich"/>
                <a:sym typeface="Aldrich"/>
              </a:rPr>
              <a:t> </a:t>
            </a:r>
            <a:r>
              <a:rPr lang="es-419" sz="2400" u="sng" err="1">
                <a:solidFill>
                  <a:schemeClr val="dk1"/>
                </a:solidFill>
                <a:latin typeface="Aldrich"/>
                <a:sym typeface="Aldrich"/>
              </a:rPr>
              <a:t>the</a:t>
            </a:r>
            <a:r>
              <a:rPr lang="es-419" sz="2400" u="sng">
                <a:solidFill>
                  <a:schemeClr val="dk1"/>
                </a:solidFill>
                <a:latin typeface="Aldrich"/>
                <a:sym typeface="Aldrich"/>
              </a:rPr>
              <a:t> timeline</a:t>
            </a:r>
            <a:r>
              <a:rPr lang="es-419" sz="2400">
                <a:solidFill>
                  <a:schemeClr val="dk1"/>
                </a:solidFill>
                <a:latin typeface="Aldrich"/>
                <a:sym typeface="Aldrich"/>
              </a:rPr>
              <a:t> </a:t>
            </a:r>
            <a:r>
              <a:rPr lang="es-419" sz="2400" err="1">
                <a:solidFill>
                  <a:schemeClr val="dk1"/>
                </a:solidFill>
                <a:latin typeface="Aldrich"/>
                <a:sym typeface="Aldrich"/>
              </a:rPr>
              <a:t>needed</a:t>
            </a:r>
            <a:r>
              <a:rPr lang="es-419" sz="2400">
                <a:solidFill>
                  <a:schemeClr val="dk1"/>
                </a:solidFill>
                <a:latin typeface="Aldrich"/>
                <a:sym typeface="Aldrich"/>
              </a:rPr>
              <a:t> </a:t>
            </a:r>
            <a:r>
              <a:rPr lang="es-419" sz="2400" err="1">
                <a:solidFill>
                  <a:schemeClr val="dk1"/>
                </a:solidFill>
                <a:latin typeface="Aldrich"/>
                <a:sym typeface="Aldrich"/>
              </a:rPr>
              <a:t>to</a:t>
            </a:r>
            <a:r>
              <a:rPr lang="es-419" sz="2400">
                <a:solidFill>
                  <a:schemeClr val="dk1"/>
                </a:solidFill>
                <a:latin typeface="Aldrich"/>
                <a:sym typeface="Aldrich"/>
              </a:rPr>
              <a:t> </a:t>
            </a:r>
            <a:r>
              <a:rPr lang="es-419" sz="2400" err="1">
                <a:solidFill>
                  <a:schemeClr val="dk1"/>
                </a:solidFill>
                <a:latin typeface="Aldrich"/>
                <a:sym typeface="Aldrich"/>
              </a:rPr>
              <a:t>inflict</a:t>
            </a:r>
            <a:r>
              <a:rPr lang="es-419" sz="2400">
                <a:solidFill>
                  <a:schemeClr val="dk1"/>
                </a:solidFill>
                <a:latin typeface="Aldrich"/>
                <a:sym typeface="Aldrich"/>
              </a:rPr>
              <a:t> </a:t>
            </a:r>
            <a:r>
              <a:rPr lang="es-419" sz="2400" err="1">
                <a:solidFill>
                  <a:schemeClr val="dk1"/>
                </a:solidFill>
                <a:latin typeface="Aldrich"/>
                <a:sym typeface="Aldrich"/>
              </a:rPr>
              <a:t>the</a:t>
            </a:r>
            <a:r>
              <a:rPr lang="es-419" sz="2400">
                <a:solidFill>
                  <a:schemeClr val="dk1"/>
                </a:solidFill>
                <a:latin typeface="Aldrich"/>
                <a:sym typeface="Aldrich"/>
              </a:rPr>
              <a:t> </a:t>
            </a:r>
            <a:r>
              <a:rPr lang="es-419" sz="2400" err="1">
                <a:solidFill>
                  <a:schemeClr val="dk1"/>
                </a:solidFill>
                <a:latin typeface="Aldrich"/>
                <a:sym typeface="Aldrich"/>
              </a:rPr>
              <a:t>anticipated</a:t>
            </a:r>
            <a:r>
              <a:rPr lang="es-419" sz="2400">
                <a:solidFill>
                  <a:schemeClr val="dk1"/>
                </a:solidFill>
                <a:latin typeface="Aldrich"/>
                <a:sym typeface="Aldrich"/>
              </a:rPr>
              <a:t> (</a:t>
            </a:r>
            <a:r>
              <a:rPr lang="es-419" sz="2400" u="sng" err="1">
                <a:solidFill>
                  <a:schemeClr val="dk1"/>
                </a:solidFill>
                <a:latin typeface="Aldrich"/>
                <a:sym typeface="Aldrich"/>
              </a:rPr>
              <a:t>defined</a:t>
            </a:r>
            <a:r>
              <a:rPr lang="es-419" sz="2400">
                <a:solidFill>
                  <a:schemeClr val="dk1"/>
                </a:solidFill>
                <a:latin typeface="Aldrich"/>
                <a:sym typeface="Aldrich"/>
              </a:rPr>
              <a:t>) </a:t>
            </a:r>
            <a:r>
              <a:rPr lang="es-419" sz="2400" err="1">
                <a:solidFill>
                  <a:schemeClr val="dk1"/>
                </a:solidFill>
                <a:latin typeface="Aldrich"/>
                <a:sym typeface="Aldrich"/>
              </a:rPr>
              <a:t>harm</a:t>
            </a:r>
            <a:r>
              <a:rPr lang="es-419" sz="2400">
                <a:solidFill>
                  <a:schemeClr val="dk1"/>
                </a:solidFill>
                <a:latin typeface="Aldrich"/>
                <a:sym typeface="Aldrich"/>
              </a:rPr>
              <a:t> </a:t>
            </a:r>
            <a:r>
              <a:rPr lang="es-419" sz="2400" err="1">
                <a:solidFill>
                  <a:schemeClr val="dk1"/>
                </a:solidFill>
                <a:latin typeface="Aldrich"/>
                <a:sym typeface="Aldrich"/>
              </a:rPr>
              <a:t>on</a:t>
            </a:r>
            <a:r>
              <a:rPr lang="es-419" sz="2400">
                <a:solidFill>
                  <a:schemeClr val="dk1"/>
                </a:solidFill>
                <a:latin typeface="Aldrich"/>
                <a:sym typeface="Aldrich"/>
              </a:rPr>
              <a:t> </a:t>
            </a:r>
            <a:r>
              <a:rPr lang="es-419" sz="2400" err="1">
                <a:solidFill>
                  <a:schemeClr val="dk1"/>
                </a:solidFill>
                <a:latin typeface="Aldrich"/>
                <a:sym typeface="Aldrich"/>
              </a:rPr>
              <a:t>humanity</a:t>
            </a:r>
            <a:r>
              <a:rPr lang="es-419" sz="2400">
                <a:solidFill>
                  <a:schemeClr val="dk1"/>
                </a:solidFill>
                <a:latin typeface="Aldrich"/>
                <a:sym typeface="Aldrich"/>
              </a:rPr>
              <a:t>.</a:t>
            </a:r>
          </a:p>
        </p:txBody>
      </p:sp>
      <p:pic>
        <p:nvPicPr>
          <p:cNvPr id="4098" name="Picture 2" descr="A screenshot of a computer&#10;&#10;Description automatically generated">
            <a:extLst>
              <a:ext uri="{FF2B5EF4-FFF2-40B4-BE49-F238E27FC236}">
                <a16:creationId xmlns:a16="http://schemas.microsoft.com/office/drawing/2014/main" id="{168FB8AC-0F66-9656-EBB5-5435B4A7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 y="3298179"/>
            <a:ext cx="6311085" cy="191953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A text on a yellow background&#10;&#10;Description automatically generated">
            <a:extLst>
              <a:ext uri="{FF2B5EF4-FFF2-40B4-BE49-F238E27FC236}">
                <a16:creationId xmlns:a16="http://schemas.microsoft.com/office/drawing/2014/main" id="{136B5BB3-62FB-3134-037C-F9E2C99E7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3009660"/>
            <a:ext cx="6307191" cy="2341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2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334B588-7737-4B0B-A01A-1AA96E56D978}"/>
              </a:ext>
            </a:extLst>
          </p:cNvPr>
          <p:cNvPicPr>
            <a:picLocks noChangeAspect="1"/>
          </p:cNvPicPr>
          <p:nvPr/>
        </p:nvPicPr>
        <p:blipFill rotWithShape="1">
          <a:blip r:embed="rId2">
            <a:extLst>
              <a:ext uri="{28A0092B-C50C-407E-A947-70E740481C1C}">
                <a14:useLocalDpi xmlns:a14="http://schemas.microsoft.com/office/drawing/2010/main" val="0"/>
              </a:ext>
            </a:extLst>
          </a:blip>
          <a:srcRect t="13663" b="21204"/>
          <a:stretch/>
        </p:blipFill>
        <p:spPr>
          <a:xfrm>
            <a:off x="6049204" y="3406140"/>
            <a:ext cx="93592" cy="45719"/>
          </a:xfrm>
          <a:prstGeom prst="rect">
            <a:avLst/>
          </a:prstGeom>
        </p:spPr>
      </p:pic>
      <p:pic>
        <p:nvPicPr>
          <p:cNvPr id="3" name="Picture 2">
            <a:extLst>
              <a:ext uri="{FF2B5EF4-FFF2-40B4-BE49-F238E27FC236}">
                <a16:creationId xmlns:a16="http://schemas.microsoft.com/office/drawing/2014/main" id="{96672FC4-1132-490E-9F8D-D9A4641C9ECF}"/>
              </a:ext>
            </a:extLst>
          </p:cNvPr>
          <p:cNvPicPr>
            <a:picLocks noChangeAspect="1"/>
          </p:cNvPicPr>
          <p:nvPr/>
        </p:nvPicPr>
        <p:blipFill>
          <a:blip r:embed="rId3"/>
          <a:stretch>
            <a:fillRect/>
          </a:stretch>
        </p:blipFill>
        <p:spPr>
          <a:xfrm>
            <a:off x="-4891743" y="-4082947"/>
            <a:ext cx="21881893" cy="21881893"/>
          </a:xfrm>
          <a:prstGeom prst="rect">
            <a:avLst/>
          </a:prstGeom>
        </p:spPr>
      </p:pic>
      <p:sp>
        <p:nvSpPr>
          <p:cNvPr id="5" name="Rectangle 4">
            <a:extLst>
              <a:ext uri="{FF2B5EF4-FFF2-40B4-BE49-F238E27FC236}">
                <a16:creationId xmlns:a16="http://schemas.microsoft.com/office/drawing/2014/main" id="{3431C5DF-D4DC-4312-811B-BD6849F122B3}"/>
              </a:ext>
            </a:extLst>
          </p:cNvPr>
          <p:cNvSpPr/>
          <p:nvPr/>
        </p:nvSpPr>
        <p:spPr>
          <a:xfrm>
            <a:off x="0" y="-2286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146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F6530CB5-908F-CFF8-1354-121017B946EA}"/>
            </a:ext>
          </a:extLst>
        </p:cNvPr>
        <p:cNvGrpSpPr/>
        <p:nvPr/>
      </p:nvGrpSpPr>
      <p:grpSpPr>
        <a:xfrm>
          <a:off x="0" y="0"/>
          <a:ext cx="0" cy="0"/>
          <a:chOff x="0" y="0"/>
          <a:chExt cx="0" cy="0"/>
        </a:xfrm>
      </p:grpSpPr>
      <p:sp>
        <p:nvSpPr>
          <p:cNvPr id="1648" name="Google Shape;1648;p42">
            <a:extLst>
              <a:ext uri="{FF2B5EF4-FFF2-40B4-BE49-F238E27FC236}">
                <a16:creationId xmlns:a16="http://schemas.microsoft.com/office/drawing/2014/main" id="{1DDA82C0-EA1C-4B9B-F82B-795C926C19EA}"/>
              </a:ext>
            </a:extLst>
          </p:cNvPr>
          <p:cNvSpPr txBox="1">
            <a:spLocks noGrp="1"/>
          </p:cNvSpPr>
          <p:nvPr>
            <p:ph type="title"/>
          </p:nvPr>
        </p:nvSpPr>
        <p:spPr>
          <a:xfrm>
            <a:off x="6096001" y="4289709"/>
            <a:ext cx="6307191" cy="2542452"/>
          </a:xfrm>
          <a:prstGeom prst="rect">
            <a:avLst/>
          </a:prstGeom>
        </p:spPr>
        <p:txBody>
          <a:bodyPr spcFirstLastPara="1" vert="horz" wrap="square" lIns="121900" tIns="121900" rIns="121900" bIns="121900" rtlCol="0" anchor="b" anchorCtr="0">
            <a:noAutofit/>
          </a:bodyPr>
          <a:lstStyle/>
          <a:p>
            <a:r>
              <a:rPr lang="en-CA" sz="1467"/>
              <a:t>Gao, Di Kevin et al., AI Ethics: A Bibliometric Analysis, Critical Issues, and Key Gaps, International Journal of Business Analytics, March 12th 2024.</a:t>
            </a:r>
            <a:endParaRPr lang="en-US" sz="1467"/>
          </a:p>
        </p:txBody>
      </p:sp>
      <p:sp>
        <p:nvSpPr>
          <p:cNvPr id="6" name="Google Shape;1534;p33">
            <a:extLst>
              <a:ext uri="{FF2B5EF4-FFF2-40B4-BE49-F238E27FC236}">
                <a16:creationId xmlns:a16="http://schemas.microsoft.com/office/drawing/2014/main" id="{8DC702CE-7275-7023-7E62-8204A99DED8A}"/>
              </a:ext>
            </a:extLst>
          </p:cNvPr>
          <p:cNvSpPr txBox="1">
            <a:spLocks/>
          </p:cNvSpPr>
          <p:nvPr/>
        </p:nvSpPr>
        <p:spPr>
          <a:xfrm>
            <a:off x="-6351" y="-243265"/>
            <a:ext cx="1704997" cy="1334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419" sz="5333">
                <a:solidFill>
                  <a:schemeClr val="accent6"/>
                </a:solidFill>
                <a:latin typeface="Aldrich" panose="020B0604020202020204" charset="0"/>
              </a:rPr>
              <a:t>05.1</a:t>
            </a:r>
          </a:p>
        </p:txBody>
      </p:sp>
      <p:pic>
        <p:nvPicPr>
          <p:cNvPr id="5122" name="Picture 2" descr="A close up of a text&#10;&#10;Description automatically generated">
            <a:extLst>
              <a:ext uri="{FF2B5EF4-FFF2-40B4-BE49-F238E27FC236}">
                <a16:creationId xmlns:a16="http://schemas.microsoft.com/office/drawing/2014/main" id="{DA4E9C24-F517-E732-FFCA-77C208E6F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 y="2342543"/>
            <a:ext cx="6312731" cy="321839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A yellow and black text&#10;&#10;Description automatically generated">
            <a:extLst>
              <a:ext uri="{FF2B5EF4-FFF2-40B4-BE49-F238E27FC236}">
                <a16:creationId xmlns:a16="http://schemas.microsoft.com/office/drawing/2014/main" id="{B4AE5382-61F4-AFE9-1FF4-1A185FBB2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2549" y="2695010"/>
            <a:ext cx="6099452" cy="233435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08;p31">
            <a:extLst>
              <a:ext uri="{FF2B5EF4-FFF2-40B4-BE49-F238E27FC236}">
                <a16:creationId xmlns:a16="http://schemas.microsoft.com/office/drawing/2014/main" id="{739B2933-08C9-A709-DDE2-40D77BDC3FE7}"/>
              </a:ext>
            </a:extLst>
          </p:cNvPr>
          <p:cNvSpPr txBox="1">
            <a:spLocks/>
          </p:cNvSpPr>
          <p:nvPr/>
        </p:nvSpPr>
        <p:spPr>
          <a:xfrm>
            <a:off x="1685947" y="251192"/>
            <a:ext cx="10182204" cy="64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2400" u="sng" err="1">
                <a:solidFill>
                  <a:schemeClr val="dk1"/>
                </a:solidFill>
                <a:latin typeface="Aldrich"/>
                <a:sym typeface="Aldrich"/>
              </a:rPr>
              <a:t>Subpremise</a:t>
            </a:r>
            <a:r>
              <a:rPr lang="es-419" sz="2400" u="sng">
                <a:solidFill>
                  <a:schemeClr val="dk1"/>
                </a:solidFill>
                <a:latin typeface="Aldrich"/>
                <a:sym typeface="Aldrich"/>
              </a:rPr>
              <a:t>:</a:t>
            </a:r>
            <a:r>
              <a:rPr lang="es-419" sz="2400">
                <a:solidFill>
                  <a:schemeClr val="dk1"/>
                </a:solidFill>
                <a:latin typeface="Aldrich"/>
                <a:sym typeface="Aldrich"/>
              </a:rPr>
              <a:t> </a:t>
            </a:r>
            <a:r>
              <a:rPr lang="es-419" sz="2400" err="1">
                <a:solidFill>
                  <a:schemeClr val="dk1"/>
                </a:solidFill>
                <a:latin typeface="Aldrich"/>
                <a:sym typeface="Aldrich"/>
              </a:rPr>
              <a:t>Turning</a:t>
            </a:r>
            <a:r>
              <a:rPr lang="es-419" sz="2400">
                <a:solidFill>
                  <a:schemeClr val="dk1"/>
                </a:solidFill>
                <a:latin typeface="Aldrich"/>
                <a:sym typeface="Aldrich"/>
              </a:rPr>
              <a:t> </a:t>
            </a:r>
            <a:r>
              <a:rPr lang="es-419" sz="2400" err="1">
                <a:solidFill>
                  <a:schemeClr val="dk1"/>
                </a:solidFill>
                <a:latin typeface="Aldrich"/>
                <a:sym typeface="Aldrich"/>
              </a:rPr>
              <a:t>the</a:t>
            </a:r>
            <a:r>
              <a:rPr lang="es-419" sz="2400">
                <a:solidFill>
                  <a:schemeClr val="dk1"/>
                </a:solidFill>
                <a:latin typeface="Aldrich"/>
                <a:sym typeface="Aldrich"/>
              </a:rPr>
              <a:t> </a:t>
            </a:r>
            <a:r>
              <a:rPr lang="es-419" sz="2400" err="1">
                <a:solidFill>
                  <a:schemeClr val="dk1"/>
                </a:solidFill>
                <a:latin typeface="Aldrich"/>
                <a:sym typeface="Aldrich"/>
              </a:rPr>
              <a:t>development</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AI and </a:t>
            </a:r>
            <a:r>
              <a:rPr lang="es-419" sz="2400" err="1">
                <a:solidFill>
                  <a:schemeClr val="dk1"/>
                </a:solidFill>
                <a:latin typeface="Aldrich"/>
                <a:sym typeface="Aldrich"/>
              </a:rPr>
              <a:t>related</a:t>
            </a:r>
            <a:r>
              <a:rPr lang="es-419" sz="2400">
                <a:solidFill>
                  <a:schemeClr val="dk1"/>
                </a:solidFill>
                <a:latin typeface="Aldrich"/>
                <a:sym typeface="Aldrich"/>
              </a:rPr>
              <a:t> </a:t>
            </a:r>
            <a:r>
              <a:rPr lang="es-419" sz="2400" err="1">
                <a:solidFill>
                  <a:schemeClr val="dk1"/>
                </a:solidFill>
                <a:latin typeface="Aldrich"/>
                <a:sym typeface="Aldrich"/>
              </a:rPr>
              <a:t>technologies</a:t>
            </a:r>
            <a:r>
              <a:rPr lang="es-419" sz="2400">
                <a:solidFill>
                  <a:schemeClr val="dk1"/>
                </a:solidFill>
                <a:latin typeface="Aldrich"/>
                <a:sym typeface="Aldrich"/>
              </a:rPr>
              <a:t> </a:t>
            </a:r>
            <a:r>
              <a:rPr lang="es-419" sz="2400" err="1">
                <a:solidFill>
                  <a:schemeClr val="dk1"/>
                </a:solidFill>
                <a:latin typeface="Aldrich"/>
                <a:sym typeface="Aldrich"/>
              </a:rPr>
              <a:t>into</a:t>
            </a:r>
            <a:r>
              <a:rPr lang="es-419" sz="2400">
                <a:solidFill>
                  <a:schemeClr val="dk1"/>
                </a:solidFill>
                <a:latin typeface="Aldrich"/>
                <a:sym typeface="Aldrich"/>
              </a:rPr>
              <a:t> a </a:t>
            </a:r>
            <a:r>
              <a:rPr lang="es-419" sz="2400" u="sng">
                <a:solidFill>
                  <a:schemeClr val="dk1"/>
                </a:solidFill>
                <a:latin typeface="Aldrich"/>
                <a:sym typeface="Aldrich"/>
              </a:rPr>
              <a:t>global </a:t>
            </a:r>
            <a:r>
              <a:rPr lang="es-419" sz="2400" u="sng" err="1">
                <a:solidFill>
                  <a:schemeClr val="dk1"/>
                </a:solidFill>
                <a:latin typeface="Aldrich"/>
                <a:sym typeface="Aldrich"/>
              </a:rPr>
              <a:t>race</a:t>
            </a:r>
            <a:r>
              <a:rPr lang="es-419" sz="2400">
                <a:solidFill>
                  <a:schemeClr val="dk1"/>
                </a:solidFill>
                <a:latin typeface="Aldrich"/>
                <a:sym typeface="Aldrich"/>
              </a:rPr>
              <a:t> </a:t>
            </a:r>
            <a:r>
              <a:rPr lang="es-419" sz="2400" err="1">
                <a:solidFill>
                  <a:schemeClr val="dk1"/>
                </a:solidFill>
                <a:latin typeface="Aldrich"/>
                <a:sym typeface="Aldrich"/>
              </a:rPr>
              <a:t>aong</a:t>
            </a:r>
            <a:r>
              <a:rPr lang="es-419" sz="2400">
                <a:solidFill>
                  <a:schemeClr val="dk1"/>
                </a:solidFill>
                <a:latin typeface="Aldrich"/>
                <a:sym typeface="Aldrich"/>
              </a:rPr>
              <a:t> </a:t>
            </a:r>
            <a:r>
              <a:rPr lang="es-419" sz="2400" err="1">
                <a:solidFill>
                  <a:schemeClr val="dk1"/>
                </a:solidFill>
                <a:latin typeface="Aldrich"/>
                <a:sym typeface="Aldrich"/>
              </a:rPr>
              <a:t>private</a:t>
            </a:r>
            <a:r>
              <a:rPr lang="es-419" sz="2400">
                <a:solidFill>
                  <a:schemeClr val="dk1"/>
                </a:solidFill>
                <a:latin typeface="Aldrich"/>
                <a:sym typeface="Aldrich"/>
              </a:rPr>
              <a:t> </a:t>
            </a:r>
            <a:r>
              <a:rPr lang="es-419" sz="2400" err="1">
                <a:solidFill>
                  <a:schemeClr val="dk1"/>
                </a:solidFill>
                <a:latin typeface="Aldrich"/>
                <a:sym typeface="Aldrich"/>
              </a:rPr>
              <a:t>companies</a:t>
            </a:r>
            <a:r>
              <a:rPr lang="es-419" sz="2400">
                <a:solidFill>
                  <a:schemeClr val="dk1"/>
                </a:solidFill>
                <a:latin typeface="Aldrich"/>
                <a:sym typeface="Aldrich"/>
              </a:rPr>
              <a:t> and </a:t>
            </a:r>
            <a:r>
              <a:rPr lang="es-419" sz="2400" err="1">
                <a:solidFill>
                  <a:schemeClr val="dk1"/>
                </a:solidFill>
                <a:latin typeface="Aldrich"/>
                <a:sym typeface="Aldrich"/>
              </a:rPr>
              <a:t>governments</a:t>
            </a:r>
            <a:r>
              <a:rPr lang="es-419" sz="2400">
                <a:solidFill>
                  <a:schemeClr val="dk1"/>
                </a:solidFill>
                <a:latin typeface="Aldrich"/>
                <a:sym typeface="Aldrich"/>
              </a:rPr>
              <a:t>, </a:t>
            </a:r>
            <a:r>
              <a:rPr lang="es-419" sz="2400" err="1">
                <a:solidFill>
                  <a:schemeClr val="dk1"/>
                </a:solidFill>
                <a:latin typeface="Aldrich"/>
                <a:sym typeface="Aldrich"/>
              </a:rPr>
              <a:t>driven</a:t>
            </a:r>
            <a:r>
              <a:rPr lang="es-419" sz="2400">
                <a:solidFill>
                  <a:schemeClr val="dk1"/>
                </a:solidFill>
                <a:latin typeface="Aldrich"/>
                <a:sym typeface="Aldrich"/>
              </a:rPr>
              <a:t> </a:t>
            </a:r>
            <a:r>
              <a:rPr lang="es-419" sz="2400" err="1">
                <a:solidFill>
                  <a:schemeClr val="dk1"/>
                </a:solidFill>
                <a:latin typeface="Aldrich"/>
                <a:sym typeface="Aldrich"/>
              </a:rPr>
              <a:t>by</a:t>
            </a:r>
            <a:r>
              <a:rPr lang="es-419" sz="2400">
                <a:solidFill>
                  <a:schemeClr val="dk1"/>
                </a:solidFill>
                <a:latin typeface="Aldrich"/>
                <a:sym typeface="Aldrich"/>
              </a:rPr>
              <a:t> </a:t>
            </a:r>
            <a:r>
              <a:rPr lang="es-419" sz="2400" err="1">
                <a:solidFill>
                  <a:schemeClr val="dk1"/>
                </a:solidFill>
                <a:latin typeface="Aldrich"/>
                <a:sym typeface="Aldrich"/>
              </a:rPr>
              <a:t>the</a:t>
            </a:r>
            <a:r>
              <a:rPr lang="es-419" sz="2400">
                <a:solidFill>
                  <a:schemeClr val="dk1"/>
                </a:solidFill>
                <a:latin typeface="Aldrich"/>
                <a:sym typeface="Aldrich"/>
              </a:rPr>
              <a:t> </a:t>
            </a:r>
            <a:r>
              <a:rPr lang="es-419" sz="2400" err="1">
                <a:solidFill>
                  <a:schemeClr val="dk1"/>
                </a:solidFill>
                <a:latin typeface="Aldrich"/>
                <a:sym typeface="Aldrich"/>
              </a:rPr>
              <a:t>pursuit</a:t>
            </a:r>
            <a:r>
              <a:rPr lang="es-419" sz="2400">
                <a:solidFill>
                  <a:schemeClr val="dk1"/>
                </a:solidFill>
                <a:latin typeface="Aldrich"/>
                <a:sym typeface="Aldrich"/>
              </a:rPr>
              <a:t> </a:t>
            </a:r>
            <a:r>
              <a:rPr lang="es-419" sz="2400" err="1">
                <a:solidFill>
                  <a:schemeClr val="dk1"/>
                </a:solidFill>
                <a:latin typeface="Aldrich"/>
                <a:sym typeface="Aldrich"/>
              </a:rPr>
              <a:t>of</a:t>
            </a:r>
            <a:r>
              <a:rPr lang="es-419" sz="2400">
                <a:solidFill>
                  <a:schemeClr val="dk1"/>
                </a:solidFill>
                <a:latin typeface="Aldrich"/>
                <a:sym typeface="Aldrich"/>
              </a:rPr>
              <a:t> </a:t>
            </a:r>
            <a:r>
              <a:rPr lang="es-419" sz="2400" err="1">
                <a:solidFill>
                  <a:schemeClr val="dk1"/>
                </a:solidFill>
                <a:latin typeface="Aldrich"/>
                <a:sym typeface="Aldrich"/>
              </a:rPr>
              <a:t>economic</a:t>
            </a:r>
            <a:r>
              <a:rPr lang="es-419" sz="2400">
                <a:solidFill>
                  <a:schemeClr val="dk1"/>
                </a:solidFill>
                <a:latin typeface="Aldrich"/>
                <a:sym typeface="Aldrich"/>
              </a:rPr>
              <a:t> </a:t>
            </a:r>
            <a:r>
              <a:rPr lang="es-419" sz="2400" err="1">
                <a:solidFill>
                  <a:schemeClr val="dk1"/>
                </a:solidFill>
                <a:latin typeface="Aldrich"/>
                <a:sym typeface="Aldrich"/>
              </a:rPr>
              <a:t>gains</a:t>
            </a:r>
            <a:r>
              <a:rPr lang="es-419" sz="2400">
                <a:solidFill>
                  <a:schemeClr val="dk1"/>
                </a:solidFill>
                <a:latin typeface="Aldrich"/>
                <a:sym typeface="Aldrich"/>
              </a:rPr>
              <a:t> </a:t>
            </a:r>
            <a:r>
              <a:rPr lang="es-419" sz="2400" err="1">
                <a:solidFill>
                  <a:schemeClr val="dk1"/>
                </a:solidFill>
                <a:latin typeface="Aldrich"/>
                <a:sym typeface="Aldrich"/>
              </a:rPr>
              <a:t>only</a:t>
            </a:r>
            <a:r>
              <a:rPr lang="es-419" sz="2400">
                <a:solidFill>
                  <a:schemeClr val="dk1"/>
                </a:solidFill>
                <a:latin typeface="Aldrich"/>
                <a:sym typeface="Aldrich"/>
              </a:rPr>
              <a:t> </a:t>
            </a:r>
            <a:r>
              <a:rPr lang="es-419" sz="2400" u="sng" err="1">
                <a:solidFill>
                  <a:schemeClr val="dk1"/>
                </a:solidFill>
                <a:latin typeface="Aldrich"/>
                <a:sym typeface="Aldrich"/>
              </a:rPr>
              <a:t>accelerates</a:t>
            </a:r>
            <a:r>
              <a:rPr lang="es-419" sz="2400" u="sng">
                <a:solidFill>
                  <a:schemeClr val="dk1"/>
                </a:solidFill>
                <a:latin typeface="Aldrich"/>
                <a:sym typeface="Aldrich"/>
              </a:rPr>
              <a:t> </a:t>
            </a:r>
            <a:r>
              <a:rPr lang="es-419" sz="2400" u="sng" err="1">
                <a:solidFill>
                  <a:schemeClr val="dk1"/>
                </a:solidFill>
                <a:latin typeface="Aldrich"/>
                <a:sym typeface="Aldrich"/>
              </a:rPr>
              <a:t>the</a:t>
            </a:r>
            <a:r>
              <a:rPr lang="es-419" sz="2400" u="sng">
                <a:solidFill>
                  <a:schemeClr val="dk1"/>
                </a:solidFill>
                <a:latin typeface="Aldrich"/>
                <a:sym typeface="Aldrich"/>
              </a:rPr>
              <a:t> timeline</a:t>
            </a:r>
            <a:r>
              <a:rPr lang="es-419" sz="2400">
                <a:solidFill>
                  <a:schemeClr val="dk1"/>
                </a:solidFill>
                <a:latin typeface="Aldrich"/>
                <a:sym typeface="Aldrich"/>
              </a:rPr>
              <a:t> </a:t>
            </a:r>
            <a:r>
              <a:rPr lang="es-419" sz="2400" err="1">
                <a:solidFill>
                  <a:schemeClr val="dk1"/>
                </a:solidFill>
                <a:latin typeface="Aldrich"/>
                <a:sym typeface="Aldrich"/>
              </a:rPr>
              <a:t>needed</a:t>
            </a:r>
            <a:r>
              <a:rPr lang="es-419" sz="2400">
                <a:solidFill>
                  <a:schemeClr val="dk1"/>
                </a:solidFill>
                <a:latin typeface="Aldrich"/>
                <a:sym typeface="Aldrich"/>
              </a:rPr>
              <a:t> </a:t>
            </a:r>
            <a:r>
              <a:rPr lang="es-419" sz="2400" err="1">
                <a:solidFill>
                  <a:schemeClr val="dk1"/>
                </a:solidFill>
                <a:latin typeface="Aldrich"/>
                <a:sym typeface="Aldrich"/>
              </a:rPr>
              <a:t>to</a:t>
            </a:r>
            <a:r>
              <a:rPr lang="es-419" sz="2400">
                <a:solidFill>
                  <a:schemeClr val="dk1"/>
                </a:solidFill>
                <a:latin typeface="Aldrich"/>
                <a:sym typeface="Aldrich"/>
              </a:rPr>
              <a:t> </a:t>
            </a:r>
            <a:r>
              <a:rPr lang="es-419" sz="2400" err="1">
                <a:solidFill>
                  <a:schemeClr val="dk1"/>
                </a:solidFill>
                <a:latin typeface="Aldrich"/>
                <a:sym typeface="Aldrich"/>
              </a:rPr>
              <a:t>inflict</a:t>
            </a:r>
            <a:r>
              <a:rPr lang="es-419" sz="2400">
                <a:solidFill>
                  <a:schemeClr val="dk1"/>
                </a:solidFill>
                <a:latin typeface="Aldrich"/>
                <a:sym typeface="Aldrich"/>
              </a:rPr>
              <a:t> </a:t>
            </a:r>
            <a:r>
              <a:rPr lang="es-419" sz="2400" err="1">
                <a:solidFill>
                  <a:schemeClr val="dk1"/>
                </a:solidFill>
                <a:latin typeface="Aldrich"/>
                <a:sym typeface="Aldrich"/>
              </a:rPr>
              <a:t>the</a:t>
            </a:r>
            <a:r>
              <a:rPr lang="es-419" sz="2400">
                <a:solidFill>
                  <a:schemeClr val="dk1"/>
                </a:solidFill>
                <a:latin typeface="Aldrich"/>
                <a:sym typeface="Aldrich"/>
              </a:rPr>
              <a:t> </a:t>
            </a:r>
            <a:r>
              <a:rPr lang="es-419" sz="2400" err="1">
                <a:solidFill>
                  <a:schemeClr val="dk1"/>
                </a:solidFill>
                <a:latin typeface="Aldrich"/>
                <a:sym typeface="Aldrich"/>
              </a:rPr>
              <a:t>anticipated</a:t>
            </a:r>
            <a:r>
              <a:rPr lang="es-419" sz="2400">
                <a:solidFill>
                  <a:schemeClr val="dk1"/>
                </a:solidFill>
                <a:latin typeface="Aldrich"/>
                <a:sym typeface="Aldrich"/>
              </a:rPr>
              <a:t> (</a:t>
            </a:r>
            <a:r>
              <a:rPr lang="es-419" sz="2400" u="sng" err="1">
                <a:solidFill>
                  <a:schemeClr val="dk1"/>
                </a:solidFill>
                <a:latin typeface="Aldrich"/>
                <a:sym typeface="Aldrich"/>
              </a:rPr>
              <a:t>defined</a:t>
            </a:r>
            <a:r>
              <a:rPr lang="es-419" sz="2400">
                <a:solidFill>
                  <a:schemeClr val="dk1"/>
                </a:solidFill>
                <a:latin typeface="Aldrich"/>
                <a:sym typeface="Aldrich"/>
              </a:rPr>
              <a:t>) </a:t>
            </a:r>
            <a:r>
              <a:rPr lang="es-419" sz="2400" err="1">
                <a:solidFill>
                  <a:schemeClr val="dk1"/>
                </a:solidFill>
                <a:latin typeface="Aldrich"/>
                <a:sym typeface="Aldrich"/>
              </a:rPr>
              <a:t>harm</a:t>
            </a:r>
            <a:r>
              <a:rPr lang="es-419" sz="2400">
                <a:solidFill>
                  <a:schemeClr val="dk1"/>
                </a:solidFill>
                <a:latin typeface="Aldrich"/>
                <a:sym typeface="Aldrich"/>
              </a:rPr>
              <a:t> </a:t>
            </a:r>
            <a:r>
              <a:rPr lang="es-419" sz="2400" err="1">
                <a:solidFill>
                  <a:schemeClr val="dk1"/>
                </a:solidFill>
                <a:latin typeface="Aldrich"/>
                <a:sym typeface="Aldrich"/>
              </a:rPr>
              <a:t>on</a:t>
            </a:r>
            <a:r>
              <a:rPr lang="es-419" sz="2400">
                <a:solidFill>
                  <a:schemeClr val="dk1"/>
                </a:solidFill>
                <a:latin typeface="Aldrich"/>
                <a:sym typeface="Aldrich"/>
              </a:rPr>
              <a:t> </a:t>
            </a:r>
            <a:r>
              <a:rPr lang="es-419" sz="2400" err="1">
                <a:solidFill>
                  <a:schemeClr val="dk1"/>
                </a:solidFill>
                <a:latin typeface="Aldrich"/>
                <a:sym typeface="Aldrich"/>
              </a:rPr>
              <a:t>humanity</a:t>
            </a:r>
            <a:r>
              <a:rPr lang="es-419" sz="2400">
                <a:solidFill>
                  <a:schemeClr val="dk1"/>
                </a:solidFill>
                <a:latin typeface="Aldrich"/>
                <a:sym typeface="Aldrich"/>
              </a:rPr>
              <a:t>.</a:t>
            </a:r>
          </a:p>
        </p:txBody>
      </p:sp>
    </p:spTree>
    <p:extLst>
      <p:ext uri="{BB962C8B-B14F-4D97-AF65-F5344CB8AC3E}">
        <p14:creationId xmlns:p14="http://schemas.microsoft.com/office/powerpoint/2010/main" val="342606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221CE6-AEB6-5B36-84C9-95D6D9075698}"/>
              </a:ext>
            </a:extLst>
          </p:cNvPr>
          <p:cNvSpPr>
            <a:spLocks noGrp="1"/>
          </p:cNvSpPr>
          <p:nvPr>
            <p:ph type="title"/>
          </p:nvPr>
        </p:nvSpPr>
        <p:spPr>
          <a:xfrm>
            <a:off x="847116" y="3047200"/>
            <a:ext cx="10272000" cy="763600"/>
          </a:xfrm>
        </p:spPr>
        <p:txBody>
          <a:bodyPr/>
          <a:lstStyle/>
          <a:p>
            <a:r>
              <a:rPr lang="en-CA" sz="9600" dirty="0">
                <a:solidFill>
                  <a:schemeClr val="accent6"/>
                </a:solidFill>
                <a:latin typeface="Inter"/>
              </a:rPr>
              <a:t>   </a:t>
            </a:r>
            <a:r>
              <a:rPr lang="es-419" dirty="0" err="1"/>
              <a:t>Because</a:t>
            </a:r>
            <a:r>
              <a:rPr lang="es-419" dirty="0"/>
              <a:t> </a:t>
            </a:r>
            <a:r>
              <a:rPr lang="es-419" dirty="0" err="1"/>
              <a:t>of</a:t>
            </a:r>
            <a:r>
              <a:rPr lang="es-419" dirty="0"/>
              <a:t> </a:t>
            </a:r>
            <a:r>
              <a:rPr lang="es-419" dirty="0" err="1"/>
              <a:t>the</a:t>
            </a:r>
            <a:r>
              <a:rPr lang="es-419" dirty="0"/>
              <a:t> </a:t>
            </a:r>
            <a:r>
              <a:rPr lang="es-419" dirty="0" err="1"/>
              <a:t>tendency</a:t>
            </a:r>
            <a:r>
              <a:rPr lang="es-419" dirty="0"/>
              <a:t>      </a:t>
            </a:r>
            <a:r>
              <a:rPr lang="es-419" dirty="0" err="1"/>
              <a:t>of</a:t>
            </a:r>
            <a:r>
              <a:rPr lang="es-419" dirty="0"/>
              <a:t> ASI </a:t>
            </a:r>
            <a:r>
              <a:rPr lang="es-419" dirty="0" err="1"/>
              <a:t>to</a:t>
            </a:r>
            <a:r>
              <a:rPr lang="es-419" dirty="0"/>
              <a:t> </a:t>
            </a:r>
            <a:r>
              <a:rPr lang="es-419" dirty="0" err="1"/>
              <a:t>misalign</a:t>
            </a:r>
            <a:r>
              <a:rPr lang="es-419" dirty="0"/>
              <a:t> </a:t>
            </a:r>
            <a:r>
              <a:rPr lang="es-419" dirty="0" err="1"/>
              <a:t>with</a:t>
            </a:r>
            <a:r>
              <a:rPr lang="es-419" dirty="0"/>
              <a:t> human compatible </a:t>
            </a:r>
            <a:r>
              <a:rPr lang="es-419" dirty="0" err="1"/>
              <a:t>goals</a:t>
            </a:r>
            <a:r>
              <a:rPr lang="es-419" dirty="0"/>
              <a:t> and </a:t>
            </a:r>
            <a:r>
              <a:rPr lang="es-419" dirty="0" err="1"/>
              <a:t>intentions</a:t>
            </a:r>
            <a:r>
              <a:rPr lang="es-419" dirty="0"/>
              <a:t>, Artificial </a:t>
            </a:r>
            <a:r>
              <a:rPr lang="es-419" dirty="0" err="1"/>
              <a:t>Superintelligence</a:t>
            </a:r>
            <a:r>
              <a:rPr lang="es-419" dirty="0"/>
              <a:t> </a:t>
            </a:r>
            <a:r>
              <a:rPr lang="es-419" dirty="0" err="1"/>
              <a:t>is</a:t>
            </a:r>
            <a:r>
              <a:rPr lang="es-419" dirty="0"/>
              <a:t> </a:t>
            </a:r>
            <a:r>
              <a:rPr lang="es-419" dirty="0" err="1"/>
              <a:t>an</a:t>
            </a:r>
            <a:r>
              <a:rPr lang="es-419" dirty="0"/>
              <a:t> </a:t>
            </a:r>
            <a:r>
              <a:rPr lang="es-419" dirty="0" err="1"/>
              <a:t>existential</a:t>
            </a:r>
            <a:r>
              <a:rPr lang="es-419" dirty="0"/>
              <a:t> </a:t>
            </a:r>
            <a:r>
              <a:rPr lang="es-419" dirty="0" err="1"/>
              <a:t>risk</a:t>
            </a:r>
            <a:r>
              <a:rPr lang="es-419" dirty="0"/>
              <a:t> </a:t>
            </a:r>
            <a:r>
              <a:rPr lang="es-419" dirty="0" err="1"/>
              <a:t>that</a:t>
            </a:r>
            <a:r>
              <a:rPr lang="es-419" dirty="0"/>
              <a:t> </a:t>
            </a:r>
            <a:r>
              <a:rPr lang="es-419" dirty="0" err="1"/>
              <a:t>humanity</a:t>
            </a:r>
            <a:r>
              <a:rPr lang="es-419" dirty="0"/>
              <a:t> </a:t>
            </a:r>
            <a:r>
              <a:rPr lang="es-419" dirty="0" err="1"/>
              <a:t>will</a:t>
            </a:r>
            <a:r>
              <a:rPr lang="es-419" dirty="0"/>
              <a:t> </a:t>
            </a:r>
            <a:r>
              <a:rPr lang="es-419" dirty="0" err="1"/>
              <a:t>probably</a:t>
            </a:r>
            <a:r>
              <a:rPr lang="es-419" dirty="0"/>
              <a:t> </a:t>
            </a:r>
            <a:r>
              <a:rPr lang="es-419" dirty="0" err="1"/>
              <a:t>encounter</a:t>
            </a:r>
            <a:r>
              <a:rPr lang="es-419" dirty="0"/>
              <a:t> in </a:t>
            </a:r>
            <a:r>
              <a:rPr lang="es-419" dirty="0" err="1"/>
              <a:t>the</a:t>
            </a:r>
            <a:r>
              <a:rPr lang="es-419" dirty="0"/>
              <a:t> </a:t>
            </a:r>
            <a:r>
              <a:rPr lang="es-419" dirty="0" err="1"/>
              <a:t>next</a:t>
            </a:r>
            <a:r>
              <a:rPr lang="es-419" dirty="0"/>
              <a:t> 50 </a:t>
            </a:r>
            <a:r>
              <a:rPr lang="es-419" dirty="0" err="1"/>
              <a:t>years</a:t>
            </a:r>
            <a:endParaRPr lang="en-US" dirty="0">
              <a:solidFill>
                <a:schemeClr val="accent6"/>
              </a:solidFill>
            </a:endParaRPr>
          </a:p>
        </p:txBody>
      </p:sp>
    </p:spTree>
    <p:extLst>
      <p:ext uri="{BB962C8B-B14F-4D97-AF65-F5344CB8AC3E}">
        <p14:creationId xmlns:p14="http://schemas.microsoft.com/office/powerpoint/2010/main" val="307468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60" name="Google Shape;1860;p50"/>
          <p:cNvSpPr txBox="1">
            <a:spLocks noGrp="1"/>
          </p:cNvSpPr>
          <p:nvPr>
            <p:ph type="subTitle" idx="4294967295"/>
          </p:nvPr>
        </p:nvSpPr>
        <p:spPr>
          <a:xfrm>
            <a:off x="-16933" y="467784"/>
            <a:ext cx="12192000" cy="6288616"/>
          </a:xfrm>
          <a:prstGeom prst="rect">
            <a:avLst/>
          </a:prstGeom>
        </p:spPr>
        <p:txBody>
          <a:bodyPr spcFirstLastPara="1" vert="horz" wrap="square" lIns="121900" tIns="121900" rIns="121900" bIns="121900" rtlCol="0" anchor="t" anchorCtr="0">
            <a:noAutofit/>
          </a:bodyPr>
          <a:lstStyle/>
          <a:p>
            <a:pPr marL="0" indent="0">
              <a:buNone/>
            </a:pPr>
            <a:r>
              <a:rPr lang="en-CA" sz="1200">
                <a:latin typeface="Aldrich" panose="020B0604020202020204" charset="0"/>
              </a:rPr>
              <a:t>[1] Gao, Di Kevin et al., “AI Ethics: A Bibliometric Analysis, Critical Issues, and Key Gaps”, International Journal of Business Analytics, March 12th 2024.​ </a:t>
            </a:r>
            <a:endParaRPr lang="en-CA" sz="1200">
              <a:solidFill>
                <a:srgbClr val="FFFF00"/>
              </a:solidFill>
              <a:latin typeface="Aldrich" panose="020B0604020202020204" charset="0"/>
            </a:endParaRPr>
          </a:p>
          <a:p>
            <a:pPr marL="0" indent="0">
              <a:spcBef>
                <a:spcPts val="0"/>
              </a:spcBef>
              <a:buNone/>
            </a:pPr>
            <a:endParaRPr lang="en-CA" sz="1200">
              <a:latin typeface="Aldrich" panose="020B0604020202020204" charset="0"/>
            </a:endParaRPr>
          </a:p>
          <a:p>
            <a:pPr marL="0" indent="0">
              <a:buNone/>
            </a:pPr>
            <a:r>
              <a:rPr lang="en-US" sz="1200">
                <a:latin typeface="Aldrich" panose="020B0604020202020204" charset="0"/>
              </a:rPr>
              <a:t>[2] </a:t>
            </a:r>
            <a:r>
              <a:rPr lang="en-US" sz="1200" err="1">
                <a:latin typeface="Aldrich" panose="020B0604020202020204" charset="0"/>
              </a:rPr>
              <a:t>Growiec</a:t>
            </a:r>
            <a:r>
              <a:rPr lang="en-US" sz="1200">
                <a:latin typeface="Aldrich" panose="020B0604020202020204" charset="0"/>
              </a:rPr>
              <a:t>, Jakub, “Existential risk from transformative AI: an economic perspective”, Vilnius Tech, July 10th 2024. ​</a:t>
            </a:r>
            <a:endParaRPr lang="en-CA" sz="1200">
              <a:solidFill>
                <a:srgbClr val="FFFF00"/>
              </a:solidFill>
              <a:latin typeface="Aldrich" panose="020B0604020202020204" charset="0"/>
            </a:endParaRPr>
          </a:p>
          <a:p>
            <a:pPr marL="0" indent="0">
              <a:buNone/>
            </a:pPr>
            <a:endParaRPr lang="en-US" sz="1200">
              <a:latin typeface="Aldrich" panose="020B0604020202020204" charset="0"/>
            </a:endParaRPr>
          </a:p>
          <a:p>
            <a:pPr marL="0" indent="0">
              <a:buNone/>
            </a:pPr>
            <a:r>
              <a:rPr lang="en-US" sz="1200">
                <a:latin typeface="Aldrich" panose="020B0604020202020204" charset="0"/>
              </a:rPr>
              <a:t>[3] Grace, Katja et al., “Thousands of AI Authors on the Future of AI”, Cornell University, January 5th 2024. </a:t>
            </a:r>
            <a:br>
              <a:rPr lang="en-US" sz="1200">
                <a:latin typeface="Aldrich" panose="020B0604020202020204" charset="0"/>
              </a:rPr>
            </a:br>
            <a:br>
              <a:rPr lang="en-US" sz="1200">
                <a:latin typeface="Aldrich" panose="020B0604020202020204" charset="0"/>
              </a:rPr>
            </a:br>
            <a:r>
              <a:rPr lang="en-US" sz="1200">
                <a:latin typeface="Aldrich" panose="020B0604020202020204" charset="0"/>
              </a:rPr>
              <a:t>[4] Bradley, Patrick, “Risk management standards and the active management of malicious intent in artificial superintelligence”, AI and Society, April 11 2019.​ </a:t>
            </a:r>
            <a:endParaRPr lang="en-CA" sz="1200">
              <a:solidFill>
                <a:srgbClr val="FFFF00"/>
              </a:solidFill>
              <a:latin typeface="Aldrich" panose="020B0604020202020204" charset="0"/>
            </a:endParaRPr>
          </a:p>
          <a:p>
            <a:pPr marL="0" indent="0">
              <a:buNone/>
            </a:pPr>
            <a:endParaRPr lang="en-US" sz="1200">
              <a:latin typeface="Aldrich" panose="020B0604020202020204" charset="0"/>
            </a:endParaRPr>
          </a:p>
          <a:p>
            <a:pPr marL="0" indent="0">
              <a:buNone/>
            </a:pPr>
            <a:r>
              <a:rPr lang="en-US" sz="1200">
                <a:latin typeface="Aldrich" panose="020B0604020202020204" charset="0"/>
              </a:rPr>
              <a:t>[5] Müller, Vincent C., and Michael Cannon. "Existential Risk from AI and Orthogonality: Can We Have It Both Ways?" Ratio, Mar. 2022. Academic Search Complete.​ </a:t>
            </a:r>
            <a:endParaRPr lang="en-CA" sz="1200">
              <a:solidFill>
                <a:srgbClr val="FFFF00"/>
              </a:solidFill>
              <a:latin typeface="Aldrich" panose="020B0604020202020204" charset="0"/>
            </a:endParaRPr>
          </a:p>
          <a:p>
            <a:pPr marL="0" indent="0">
              <a:spcBef>
                <a:spcPts val="0"/>
              </a:spcBef>
              <a:buNone/>
            </a:pPr>
            <a:endParaRPr lang="en-US" sz="1200">
              <a:latin typeface="Aldrich" panose="020B0604020202020204" charset="0"/>
            </a:endParaRPr>
          </a:p>
          <a:p>
            <a:pPr marL="0" indent="0">
              <a:buNone/>
            </a:pPr>
            <a:r>
              <a:rPr lang="en-US" sz="1200">
                <a:latin typeface="Aldrich" panose="020B0604020202020204" charset="0"/>
              </a:rPr>
              <a:t>[6] Arbel, Yonathan, Matthew </a:t>
            </a:r>
            <a:r>
              <a:rPr lang="en-US" sz="1200" err="1">
                <a:latin typeface="Aldrich" panose="020B0604020202020204" charset="0"/>
              </a:rPr>
              <a:t>Tokson</a:t>
            </a:r>
            <a:r>
              <a:rPr lang="en-US" sz="1200">
                <a:latin typeface="Aldrich" panose="020B0604020202020204" charset="0"/>
              </a:rPr>
              <a:t>, and Albert Lin. "Systemic Regulation of Artificial Intelligence." Arizona State Law Journal, Summer 2024. Academic Search Complete.​ </a:t>
            </a:r>
            <a:endParaRPr lang="en-CA" sz="1200">
              <a:solidFill>
                <a:srgbClr val="FFFF00"/>
              </a:solidFill>
              <a:latin typeface="Aldrich" panose="020B0604020202020204" charset="0"/>
            </a:endParaRPr>
          </a:p>
          <a:p>
            <a:pPr marL="0" indent="0">
              <a:spcBef>
                <a:spcPts val="0"/>
              </a:spcBef>
              <a:buNone/>
            </a:pPr>
            <a:endParaRPr lang="en-US" sz="1200">
              <a:latin typeface="Aldrich" panose="020B0604020202020204" charset="0"/>
            </a:endParaRPr>
          </a:p>
          <a:p>
            <a:pPr marL="0" indent="0">
              <a:buNone/>
            </a:pPr>
            <a:r>
              <a:rPr lang="en-US" sz="1200">
                <a:latin typeface="Aldrich" panose="020B0604020202020204" charset="0"/>
              </a:rPr>
              <a:t>​[7] Turchin, Alexey, and David </a:t>
            </a:r>
            <a:r>
              <a:rPr lang="en-US" sz="1200" err="1">
                <a:latin typeface="Aldrich" panose="020B0604020202020204" charset="0"/>
              </a:rPr>
              <a:t>Denkenberger</a:t>
            </a:r>
            <a:r>
              <a:rPr lang="en-US" sz="1200">
                <a:latin typeface="Aldrich" panose="020B0604020202020204" charset="0"/>
              </a:rPr>
              <a:t>. "Classification of Global Catastrophic Risks Connected with Artificial Intelligence." AI &amp; Society, Mar. 2020. Academic Search Complete.​ </a:t>
            </a:r>
            <a:endParaRPr lang="en-CA" sz="1200">
              <a:solidFill>
                <a:srgbClr val="FFFF00"/>
              </a:solidFill>
              <a:latin typeface="Aldrich" panose="020B0604020202020204" charset="0"/>
            </a:endParaRPr>
          </a:p>
          <a:p>
            <a:pPr marL="0" indent="0">
              <a:buNone/>
            </a:pPr>
            <a:endParaRPr lang="en-CA" sz="1200">
              <a:solidFill>
                <a:srgbClr val="FFFF00"/>
              </a:solidFill>
              <a:latin typeface="Aldrich" panose="020B0604020202020204" charset="0"/>
            </a:endParaRPr>
          </a:p>
          <a:p>
            <a:pPr marL="0" indent="0">
              <a:buNone/>
            </a:pPr>
            <a:r>
              <a:rPr lang="en-US" sz="1200">
                <a:latin typeface="Aldrich" panose="020B0604020202020204" charset="0"/>
              </a:rPr>
              <a:t>[8] Sears, Nathan Alexander. "The Precipice: Existential Risk and the Future of Humanity." Governance, July 2021. Academic Search Complete.​</a:t>
            </a:r>
            <a:r>
              <a:rPr lang="en-CA" sz="1200">
                <a:solidFill>
                  <a:srgbClr val="FFFF00"/>
                </a:solidFill>
                <a:latin typeface="Aldrich" panose="020B0604020202020204" charset="0"/>
              </a:rPr>
              <a:t> </a:t>
            </a:r>
            <a:endParaRPr lang="en-CA" sz="1200">
              <a:latin typeface="Aldrich" panose="020B0604020202020204" charset="0"/>
            </a:endParaRPr>
          </a:p>
          <a:p>
            <a:pPr marL="0" indent="0">
              <a:spcBef>
                <a:spcPts val="0"/>
              </a:spcBef>
              <a:buNone/>
            </a:pPr>
            <a:endParaRPr lang="en-CA" sz="1200">
              <a:latin typeface="Aldrich" panose="020B0604020202020204" charset="0"/>
            </a:endParaRPr>
          </a:p>
          <a:p>
            <a:pPr marL="0" indent="0">
              <a:buNone/>
            </a:pPr>
            <a:r>
              <a:rPr lang="en-CA" sz="1200">
                <a:latin typeface="Aldrich" panose="020B0604020202020204" charset="0"/>
              </a:rPr>
              <a:t>[9] Bostrom, Nick. “How Long Before Superintelligence?” Nick Bostrom, 1997, </a:t>
            </a:r>
            <a:r>
              <a:rPr lang="en-CA" sz="1200">
                <a:latin typeface="Aldrich" panose="020B0604020202020204" charset="0"/>
                <a:hlinkClick r:id="rId3"/>
              </a:rPr>
              <a:t>https://nickbostrom.com/superintelligence</a:t>
            </a:r>
            <a:r>
              <a:rPr lang="en-CA" sz="1200">
                <a:latin typeface="Aldrich" panose="020B0604020202020204" charset="0"/>
              </a:rPr>
              <a:t>. Accessed 2 Dec. 2024</a:t>
            </a:r>
          </a:p>
          <a:p>
            <a:pPr marL="0" indent="0">
              <a:buNone/>
            </a:pPr>
            <a:endParaRPr lang="en-CA" sz="1200">
              <a:solidFill>
                <a:srgbClr val="FFFF00"/>
              </a:solidFill>
              <a:latin typeface="Aldrich" panose="020B0604020202020204" charset="0"/>
            </a:endParaRPr>
          </a:p>
          <a:p>
            <a:pPr marL="0" indent="0">
              <a:buNone/>
            </a:pPr>
            <a:r>
              <a:rPr lang="en-US" sz="1200">
                <a:solidFill>
                  <a:schemeClr val="accent6"/>
                </a:solidFill>
                <a:latin typeface="Aldrich" panose="020B0604020202020204" charset="0"/>
                <a:cs typeface="Aldhabi" panose="01000000000000000000" pitchFamily="2" charset="-78"/>
              </a:rPr>
              <a:t>[10] Bostrom, Nick. “Existential Risks: Analyzing Human Extinction Scenarios and Related Hazards” Nick Bostrom, 2002, https://nickbostrom.com/existential/risks. Accessed 2 Dec. 2024</a:t>
            </a:r>
          </a:p>
          <a:p>
            <a:pPr marL="0" indent="0">
              <a:buNone/>
            </a:pPr>
            <a:endParaRPr lang="en-CA" sz="1200">
              <a:solidFill>
                <a:schemeClr val="accent6"/>
              </a:solidFill>
              <a:latin typeface="Aldrich" panose="020B0604020202020204" charset="0"/>
            </a:endParaRPr>
          </a:p>
          <a:p>
            <a:pPr marL="0" indent="0">
              <a:buNone/>
            </a:pPr>
            <a:r>
              <a:rPr lang="en-US" sz="1200">
                <a:solidFill>
                  <a:schemeClr val="accent6"/>
                </a:solidFill>
                <a:latin typeface="Aldrich" panose="020B0604020202020204" charset="0"/>
              </a:rPr>
              <a:t>[11] Bostrom, N. “The Superintelligent Will: Motivation and Instrumental Rationality in Advanced Artificial Agents”. Minds &amp; Machines 22, 71–85 (2012). https://doi.org/10.1007/s11023-012-9281-3;</a:t>
            </a:r>
            <a:endParaRPr lang="en-CA" sz="1200">
              <a:solidFill>
                <a:schemeClr val="accent6"/>
              </a:solidFill>
              <a:latin typeface="Aldrich" panose="020B0604020202020204" charset="0"/>
            </a:endParaRPr>
          </a:p>
          <a:p>
            <a:pPr marL="0" indent="0">
              <a:spcBef>
                <a:spcPts val="0"/>
              </a:spcBef>
              <a:buNone/>
            </a:pPr>
            <a:endParaRPr lang="en-CA">
              <a:latin typeface="Aldrich" panose="020B0604020202020204" charset="0"/>
            </a:endParaRPr>
          </a:p>
        </p:txBody>
      </p:sp>
      <p:sp>
        <p:nvSpPr>
          <p:cNvPr id="1859" name="Google Shape;1859;p50"/>
          <p:cNvSpPr txBox="1">
            <a:spLocks noGrp="1"/>
          </p:cNvSpPr>
          <p:nvPr>
            <p:ph type="title"/>
          </p:nvPr>
        </p:nvSpPr>
        <p:spPr>
          <a:xfrm>
            <a:off x="-113156" y="-187697"/>
            <a:ext cx="10272000" cy="763600"/>
          </a:xfrm>
          <a:prstGeom prst="rect">
            <a:avLst/>
          </a:prstGeom>
        </p:spPr>
        <p:txBody>
          <a:bodyPr spcFirstLastPara="1" vert="horz" wrap="square" lIns="121900" tIns="121900" rIns="121900" bIns="121900" rtlCol="0" anchor="t" anchorCtr="0">
            <a:noAutofit/>
          </a:bodyPr>
          <a:lstStyle/>
          <a:p>
            <a:r>
              <a:rPr lang="es-419" err="1"/>
              <a:t>Sources</a:t>
            </a:r>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7AA6-2221-6908-77BC-B64F82F5A9BF}"/>
              </a:ext>
            </a:extLst>
          </p:cNvPr>
          <p:cNvSpPr>
            <a:spLocks noGrp="1"/>
          </p:cNvSpPr>
          <p:nvPr>
            <p:ph type="title"/>
          </p:nvPr>
        </p:nvSpPr>
        <p:spPr/>
        <p:txBody>
          <a:bodyPr/>
          <a:lstStyle/>
          <a:p>
            <a:r>
              <a:rPr lang="en-CA" b="1"/>
              <a:t>NEXT TEAM</a:t>
            </a:r>
          </a:p>
        </p:txBody>
      </p:sp>
    </p:spTree>
    <p:extLst>
      <p:ext uri="{BB962C8B-B14F-4D97-AF65-F5344CB8AC3E}">
        <p14:creationId xmlns:p14="http://schemas.microsoft.com/office/powerpoint/2010/main" val="31860685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C4562-8D46-DD11-D474-121A0C7858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960BD-5018-F0AF-D046-9B88A1CF3986}"/>
              </a:ext>
            </a:extLst>
          </p:cNvPr>
          <p:cNvSpPr>
            <a:spLocks noGrp="1"/>
          </p:cNvSpPr>
          <p:nvPr>
            <p:ph type="ctrTitle"/>
          </p:nvPr>
        </p:nvSpPr>
        <p:spPr/>
        <p:txBody>
          <a:bodyPr/>
          <a:lstStyle/>
          <a:p>
            <a:endParaRPr lang="en-CA"/>
          </a:p>
        </p:txBody>
      </p:sp>
      <p:pic>
        <p:nvPicPr>
          <p:cNvPr id="4" name="Picture 3" descr="A screenshot of a computer&#10;&#10;AI-generated content may be incorrect.">
            <a:extLst>
              <a:ext uri="{FF2B5EF4-FFF2-40B4-BE49-F238E27FC236}">
                <a16:creationId xmlns:a16="http://schemas.microsoft.com/office/drawing/2014/main" id="{AB2A4824-D11F-72FA-FE6D-ED3D2DD77098}"/>
              </a:ext>
            </a:extLst>
          </p:cNvPr>
          <p:cNvPicPr>
            <a:picLocks noChangeAspect="1"/>
          </p:cNvPicPr>
          <p:nvPr/>
        </p:nvPicPr>
        <p:blipFill>
          <a:blip r:embed="rId2"/>
          <a:stretch>
            <a:fillRect/>
          </a:stretch>
        </p:blipFill>
        <p:spPr>
          <a:xfrm>
            <a:off x="10682" y="0"/>
            <a:ext cx="12170636" cy="6858000"/>
          </a:xfrm>
          <a:prstGeom prst="rect">
            <a:avLst/>
          </a:prstGeom>
        </p:spPr>
      </p:pic>
      <p:pic>
        <p:nvPicPr>
          <p:cNvPr id="5" name="Picture 4" descr="A white background with blue text&#10;&#10;AI-generated content may be incorrect.">
            <a:extLst>
              <a:ext uri="{FF2B5EF4-FFF2-40B4-BE49-F238E27FC236}">
                <a16:creationId xmlns:a16="http://schemas.microsoft.com/office/drawing/2014/main" id="{9EA9CE2B-CF48-D498-DE28-16A25040E88E}"/>
              </a:ext>
            </a:extLst>
          </p:cNvPr>
          <p:cNvPicPr>
            <a:picLocks noChangeAspect="1"/>
          </p:cNvPicPr>
          <p:nvPr/>
        </p:nvPicPr>
        <p:blipFill>
          <a:blip r:embed="rId3"/>
          <a:stretch>
            <a:fillRect/>
          </a:stretch>
        </p:blipFill>
        <p:spPr>
          <a:xfrm>
            <a:off x="7921" y="0"/>
            <a:ext cx="12176159" cy="6858000"/>
          </a:xfrm>
          <a:prstGeom prst="rect">
            <a:avLst/>
          </a:prstGeom>
        </p:spPr>
      </p:pic>
      <p:sp>
        <p:nvSpPr>
          <p:cNvPr id="6" name="TextBox 5">
            <a:extLst>
              <a:ext uri="{FF2B5EF4-FFF2-40B4-BE49-F238E27FC236}">
                <a16:creationId xmlns:a16="http://schemas.microsoft.com/office/drawing/2014/main" id="{3055F801-CD0F-A4CB-5809-50E271425778}"/>
              </a:ext>
            </a:extLst>
          </p:cNvPr>
          <p:cNvSpPr txBox="1"/>
          <p:nvPr/>
        </p:nvSpPr>
        <p:spPr>
          <a:xfrm>
            <a:off x="1434840" y="4805864"/>
            <a:ext cx="1893916" cy="461665"/>
          </a:xfrm>
          <a:prstGeom prst="rect">
            <a:avLst/>
          </a:prstGeom>
          <a:noFill/>
        </p:spPr>
        <p:txBody>
          <a:bodyPr wrap="none" rtlCol="0">
            <a:spAutoFit/>
          </a:bodyPr>
          <a:lstStyle/>
          <a:p>
            <a:r>
              <a:rPr lang="en-CA" sz="2400" dirty="0">
                <a:solidFill>
                  <a:srgbClr val="4867FF"/>
                </a:solidFill>
              </a:rPr>
              <a:t>By Felix Egan</a:t>
            </a:r>
          </a:p>
        </p:txBody>
      </p:sp>
    </p:spTree>
    <p:extLst>
      <p:ext uri="{BB962C8B-B14F-4D97-AF65-F5344CB8AC3E}">
        <p14:creationId xmlns:p14="http://schemas.microsoft.com/office/powerpoint/2010/main" val="1071016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4B19F-6AFF-EB05-89D2-C310CDC44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49245-4F96-5C49-8271-A691978E5F08}"/>
              </a:ext>
            </a:extLst>
          </p:cNvPr>
          <p:cNvSpPr>
            <a:spLocks noGrp="1"/>
          </p:cNvSpPr>
          <p:nvPr>
            <p:ph type="ctrTitle"/>
          </p:nvPr>
        </p:nvSpPr>
        <p:spPr>
          <a:xfrm>
            <a:off x="1597003" y="500828"/>
            <a:ext cx="9025200" cy="1261600"/>
          </a:xfrm>
        </p:spPr>
        <p:txBody>
          <a:bodyPr/>
          <a:lstStyle/>
          <a:p>
            <a:endParaRPr lang="en-CA"/>
          </a:p>
        </p:txBody>
      </p:sp>
      <p:pic>
        <p:nvPicPr>
          <p:cNvPr id="4" name="Picture 3" descr="A screenshot of a computer&#10;&#10;AI-generated content may be incorrect.">
            <a:extLst>
              <a:ext uri="{FF2B5EF4-FFF2-40B4-BE49-F238E27FC236}">
                <a16:creationId xmlns:a16="http://schemas.microsoft.com/office/drawing/2014/main" id="{6CF9E9D3-EEC3-DECA-DA74-ECFFE75F01D8}"/>
              </a:ext>
            </a:extLst>
          </p:cNvPr>
          <p:cNvPicPr>
            <a:picLocks noChangeAspect="1"/>
          </p:cNvPicPr>
          <p:nvPr/>
        </p:nvPicPr>
        <p:blipFill>
          <a:blip r:embed="rId2"/>
          <a:stretch>
            <a:fillRect/>
          </a:stretch>
        </p:blipFill>
        <p:spPr>
          <a:xfrm>
            <a:off x="10682" y="0"/>
            <a:ext cx="12170636" cy="6858000"/>
          </a:xfrm>
          <a:prstGeom prst="rect">
            <a:avLst/>
          </a:prstGeom>
        </p:spPr>
      </p:pic>
      <p:pic>
        <p:nvPicPr>
          <p:cNvPr id="5" name="Picture 4" descr="A person holding a gloved hand&#10;&#10;AI-generated content may be incorrect.">
            <a:extLst>
              <a:ext uri="{FF2B5EF4-FFF2-40B4-BE49-F238E27FC236}">
                <a16:creationId xmlns:a16="http://schemas.microsoft.com/office/drawing/2014/main" id="{2EC0B838-1828-FDD3-B160-393AF33865F2}"/>
              </a:ext>
            </a:extLst>
          </p:cNvPr>
          <p:cNvPicPr>
            <a:picLocks noChangeAspect="1"/>
          </p:cNvPicPr>
          <p:nvPr/>
        </p:nvPicPr>
        <p:blipFill>
          <a:blip r:embed="rId3"/>
          <a:stretch>
            <a:fillRect/>
          </a:stretch>
        </p:blipFill>
        <p:spPr>
          <a:xfrm>
            <a:off x="0" y="2234"/>
            <a:ext cx="12192000" cy="6853533"/>
          </a:xfrm>
          <a:prstGeom prst="rect">
            <a:avLst/>
          </a:prstGeom>
        </p:spPr>
      </p:pic>
      <p:pic>
        <p:nvPicPr>
          <p:cNvPr id="6" name="Google Shape;823;p62">
            <a:extLst>
              <a:ext uri="{FF2B5EF4-FFF2-40B4-BE49-F238E27FC236}">
                <a16:creationId xmlns:a16="http://schemas.microsoft.com/office/drawing/2014/main" id="{BA31C29C-67A3-6106-55BC-F2D01695696D}"/>
              </a:ext>
            </a:extLst>
          </p:cNvPr>
          <p:cNvPicPr preferRelativeResize="0"/>
          <p:nvPr/>
        </p:nvPicPr>
        <p:blipFill rotWithShape="1">
          <a:blip r:embed="rId4">
            <a:alphaModFix/>
          </a:blip>
          <a:srcRect l="21118" r="9820"/>
          <a:stretch/>
        </p:blipFill>
        <p:spPr>
          <a:xfrm>
            <a:off x="8957387" y="2007938"/>
            <a:ext cx="2532525" cy="4213821"/>
          </a:xfrm>
          <a:prstGeom prst="roundRect">
            <a:avLst/>
          </a:prstGeom>
          <a:noFill/>
          <a:ln>
            <a:noFill/>
          </a:ln>
        </p:spPr>
      </p:pic>
      <p:grpSp>
        <p:nvGrpSpPr>
          <p:cNvPr id="29" name="Group 28">
            <a:extLst>
              <a:ext uri="{FF2B5EF4-FFF2-40B4-BE49-F238E27FC236}">
                <a16:creationId xmlns:a16="http://schemas.microsoft.com/office/drawing/2014/main" id="{B9C13568-F5FF-3284-5DA0-FFB14D2D9989}"/>
              </a:ext>
            </a:extLst>
          </p:cNvPr>
          <p:cNvGrpSpPr/>
          <p:nvPr/>
        </p:nvGrpSpPr>
        <p:grpSpPr>
          <a:xfrm>
            <a:off x="549643" y="198691"/>
            <a:ext cx="486720" cy="382080"/>
            <a:chOff x="412232" y="149018"/>
            <a:chExt cx="365040" cy="286560"/>
          </a:xfrm>
        </p:grpSpPr>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08A49C9C-8E84-0E5A-43CC-EB2D11BAA4D1}"/>
                    </a:ext>
                  </a:extLst>
                </p14:cNvPr>
                <p14:cNvContentPartPr/>
                <p14:nvPr/>
              </p14:nvContentPartPr>
              <p14:xfrm>
                <a:off x="449312" y="162338"/>
                <a:ext cx="11160" cy="246240"/>
              </p14:xfrm>
            </p:contentPart>
          </mc:Choice>
          <mc:Fallback xmlns="">
            <p:pic>
              <p:nvPicPr>
                <p:cNvPr id="19" name="Ink 18">
                  <a:extLst>
                    <a:ext uri="{FF2B5EF4-FFF2-40B4-BE49-F238E27FC236}">
                      <a16:creationId xmlns:a16="http://schemas.microsoft.com/office/drawing/2014/main" id="{08A49C9C-8E84-0E5A-43CC-EB2D11BAA4D1}"/>
                    </a:ext>
                  </a:extLst>
                </p:cNvPr>
                <p:cNvPicPr/>
                <p:nvPr/>
              </p:nvPicPr>
              <p:blipFill>
                <a:blip r:embed="rId6"/>
                <a:stretch>
                  <a:fillRect/>
                </a:stretch>
              </p:blipFill>
              <p:spPr>
                <a:xfrm>
                  <a:off x="413312" y="126338"/>
                  <a:ext cx="828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1060D261-7B06-AD73-4A37-E93B49804500}"/>
                    </a:ext>
                  </a:extLst>
                </p14:cNvPr>
                <p14:cNvContentPartPr/>
                <p14:nvPr/>
              </p14:nvContentPartPr>
              <p14:xfrm>
                <a:off x="412232" y="257378"/>
                <a:ext cx="113760" cy="46440"/>
              </p14:xfrm>
            </p:contentPart>
          </mc:Choice>
          <mc:Fallback xmlns="">
            <p:pic>
              <p:nvPicPr>
                <p:cNvPr id="20" name="Ink 19">
                  <a:extLst>
                    <a:ext uri="{FF2B5EF4-FFF2-40B4-BE49-F238E27FC236}">
                      <a16:creationId xmlns:a16="http://schemas.microsoft.com/office/drawing/2014/main" id="{1060D261-7B06-AD73-4A37-E93B49804500}"/>
                    </a:ext>
                  </a:extLst>
                </p:cNvPr>
                <p:cNvPicPr/>
                <p:nvPr/>
              </p:nvPicPr>
              <p:blipFill>
                <a:blip r:embed="rId8"/>
                <a:stretch>
                  <a:fillRect/>
                </a:stretch>
              </p:blipFill>
              <p:spPr>
                <a:xfrm>
                  <a:off x="376232" y="221738"/>
                  <a:ext cx="1854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2A48A1B9-6E05-6C37-0541-252408895573}"/>
                    </a:ext>
                  </a:extLst>
                </p14:cNvPr>
                <p14:cNvContentPartPr/>
                <p14:nvPr/>
              </p14:nvContentPartPr>
              <p14:xfrm>
                <a:off x="529952" y="149018"/>
                <a:ext cx="23400" cy="245880"/>
              </p14:xfrm>
            </p:contentPart>
          </mc:Choice>
          <mc:Fallback xmlns="">
            <p:pic>
              <p:nvPicPr>
                <p:cNvPr id="21" name="Ink 20">
                  <a:extLst>
                    <a:ext uri="{FF2B5EF4-FFF2-40B4-BE49-F238E27FC236}">
                      <a16:creationId xmlns:a16="http://schemas.microsoft.com/office/drawing/2014/main" id="{2A48A1B9-6E05-6C37-0541-252408895573}"/>
                    </a:ext>
                  </a:extLst>
                </p:cNvPr>
                <p:cNvPicPr/>
                <p:nvPr/>
              </p:nvPicPr>
              <p:blipFill>
                <a:blip r:embed="rId10"/>
                <a:stretch>
                  <a:fillRect/>
                </a:stretch>
              </p:blipFill>
              <p:spPr>
                <a:xfrm>
                  <a:off x="494312" y="113018"/>
                  <a:ext cx="950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36507E4F-9E0C-0D7C-39D0-89E4128F0647}"/>
                    </a:ext>
                  </a:extLst>
                </p14:cNvPr>
                <p14:cNvContentPartPr/>
                <p14:nvPr/>
              </p14:nvContentPartPr>
              <p14:xfrm>
                <a:off x="563072" y="313178"/>
                <a:ext cx="52920" cy="97560"/>
              </p14:xfrm>
            </p:contentPart>
          </mc:Choice>
          <mc:Fallback xmlns="">
            <p:pic>
              <p:nvPicPr>
                <p:cNvPr id="22" name="Ink 21">
                  <a:extLst>
                    <a:ext uri="{FF2B5EF4-FFF2-40B4-BE49-F238E27FC236}">
                      <a16:creationId xmlns:a16="http://schemas.microsoft.com/office/drawing/2014/main" id="{36507E4F-9E0C-0D7C-39D0-89E4128F0647}"/>
                    </a:ext>
                  </a:extLst>
                </p:cNvPr>
                <p:cNvPicPr/>
                <p:nvPr/>
              </p:nvPicPr>
              <p:blipFill>
                <a:blip r:embed="rId12"/>
                <a:stretch>
                  <a:fillRect/>
                </a:stretch>
              </p:blipFill>
              <p:spPr>
                <a:xfrm>
                  <a:off x="527432" y="277538"/>
                  <a:ext cx="124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6A7FB2EA-D3A9-77C8-5F25-918D9AD6A98F}"/>
                    </a:ext>
                  </a:extLst>
                </p14:cNvPr>
                <p14:cNvContentPartPr/>
                <p14:nvPr/>
              </p14:nvContentPartPr>
              <p14:xfrm>
                <a:off x="664232" y="302738"/>
                <a:ext cx="113040" cy="132840"/>
              </p14:xfrm>
            </p:contentPart>
          </mc:Choice>
          <mc:Fallback xmlns="">
            <p:pic>
              <p:nvPicPr>
                <p:cNvPr id="23" name="Ink 22">
                  <a:extLst>
                    <a:ext uri="{FF2B5EF4-FFF2-40B4-BE49-F238E27FC236}">
                      <a16:creationId xmlns:a16="http://schemas.microsoft.com/office/drawing/2014/main" id="{6A7FB2EA-D3A9-77C8-5F25-918D9AD6A98F}"/>
                    </a:ext>
                  </a:extLst>
                </p:cNvPr>
                <p:cNvPicPr/>
                <p:nvPr/>
              </p:nvPicPr>
              <p:blipFill>
                <a:blip r:embed="rId14"/>
                <a:stretch>
                  <a:fillRect/>
                </a:stretch>
              </p:blipFill>
              <p:spPr>
                <a:xfrm>
                  <a:off x="628592" y="266738"/>
                  <a:ext cx="184680" cy="204480"/>
                </a:xfrm>
                <a:prstGeom prst="rect">
                  <a:avLst/>
                </a:prstGeom>
              </p:spPr>
            </p:pic>
          </mc:Fallback>
        </mc:AlternateContent>
      </p:grpSp>
      <p:grpSp>
        <p:nvGrpSpPr>
          <p:cNvPr id="28" name="Group 27">
            <a:extLst>
              <a:ext uri="{FF2B5EF4-FFF2-40B4-BE49-F238E27FC236}">
                <a16:creationId xmlns:a16="http://schemas.microsoft.com/office/drawing/2014/main" id="{89241FE0-274A-F488-BA3E-50B0BFB98A90}"/>
              </a:ext>
            </a:extLst>
          </p:cNvPr>
          <p:cNvGrpSpPr/>
          <p:nvPr/>
        </p:nvGrpSpPr>
        <p:grpSpPr>
          <a:xfrm>
            <a:off x="1303243" y="241891"/>
            <a:ext cx="395040" cy="334331"/>
            <a:chOff x="977432" y="181418"/>
            <a:chExt cx="296280" cy="250748"/>
          </a:xfrm>
        </p:grpSpPr>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1CBE930-FA14-61C0-69A1-C7B0D0F939E8}"/>
                    </a:ext>
                  </a:extLst>
                </p14:cNvPr>
                <p14:cNvContentPartPr/>
                <p14:nvPr/>
              </p14:nvContentPartPr>
              <p14:xfrm>
                <a:off x="977432" y="181418"/>
                <a:ext cx="106200" cy="246240"/>
              </p14:xfrm>
            </p:contentPart>
          </mc:Choice>
          <mc:Fallback xmlns="">
            <p:pic>
              <p:nvPicPr>
                <p:cNvPr id="24" name="Ink 23">
                  <a:extLst>
                    <a:ext uri="{FF2B5EF4-FFF2-40B4-BE49-F238E27FC236}">
                      <a16:creationId xmlns:a16="http://schemas.microsoft.com/office/drawing/2014/main" id="{91CBE930-FA14-61C0-69A1-C7B0D0F939E8}"/>
                    </a:ext>
                  </a:extLst>
                </p:cNvPr>
                <p:cNvPicPr/>
                <p:nvPr/>
              </p:nvPicPr>
              <p:blipFill>
                <a:blip r:embed="rId16"/>
                <a:stretch>
                  <a:fillRect/>
                </a:stretch>
              </p:blipFill>
              <p:spPr>
                <a:xfrm>
                  <a:off x="941432" y="145778"/>
                  <a:ext cx="1778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B193014C-EB61-C165-972B-74DC09C64C8C}"/>
                    </a:ext>
                  </a:extLst>
                </p14:cNvPr>
                <p14:cNvContentPartPr/>
                <p14:nvPr/>
              </p14:nvContentPartPr>
              <p14:xfrm>
                <a:off x="1087232" y="337658"/>
                <a:ext cx="35640" cy="61200"/>
              </p14:xfrm>
            </p:contentPart>
          </mc:Choice>
          <mc:Fallback xmlns="">
            <p:pic>
              <p:nvPicPr>
                <p:cNvPr id="25" name="Ink 24">
                  <a:extLst>
                    <a:ext uri="{FF2B5EF4-FFF2-40B4-BE49-F238E27FC236}">
                      <a16:creationId xmlns:a16="http://schemas.microsoft.com/office/drawing/2014/main" id="{B193014C-EB61-C165-972B-74DC09C64C8C}"/>
                    </a:ext>
                  </a:extLst>
                </p:cNvPr>
                <p:cNvPicPr/>
                <p:nvPr/>
              </p:nvPicPr>
              <p:blipFill>
                <a:blip r:embed="rId18"/>
                <a:stretch>
                  <a:fillRect/>
                </a:stretch>
              </p:blipFill>
              <p:spPr>
                <a:xfrm>
                  <a:off x="1051592" y="302018"/>
                  <a:ext cx="107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CCD6F7DC-9508-09C9-914E-A1F910DAA4BF}"/>
                    </a:ext>
                  </a:extLst>
                </p14:cNvPr>
                <p14:cNvContentPartPr/>
                <p14:nvPr/>
              </p14:nvContentPartPr>
              <p14:xfrm>
                <a:off x="1158512" y="318218"/>
                <a:ext cx="47880" cy="106200"/>
              </p14:xfrm>
            </p:contentPart>
          </mc:Choice>
          <mc:Fallback xmlns="">
            <p:pic>
              <p:nvPicPr>
                <p:cNvPr id="26" name="Ink 25">
                  <a:extLst>
                    <a:ext uri="{FF2B5EF4-FFF2-40B4-BE49-F238E27FC236}">
                      <a16:creationId xmlns:a16="http://schemas.microsoft.com/office/drawing/2014/main" id="{CCD6F7DC-9508-09C9-914E-A1F910DAA4BF}"/>
                    </a:ext>
                  </a:extLst>
                </p:cNvPr>
                <p:cNvPicPr/>
                <p:nvPr/>
              </p:nvPicPr>
              <p:blipFill>
                <a:blip r:embed="rId20"/>
                <a:stretch>
                  <a:fillRect/>
                </a:stretch>
              </p:blipFill>
              <p:spPr>
                <a:xfrm>
                  <a:off x="1122872" y="282578"/>
                  <a:ext cx="1195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D2D3F02A-E270-0FE4-1E27-F90FBEA43E4C}"/>
                    </a:ext>
                  </a:extLst>
                </p14:cNvPr>
                <p14:cNvContentPartPr/>
                <p14:nvPr/>
              </p14:nvContentPartPr>
              <p14:xfrm>
                <a:off x="1227632" y="305446"/>
                <a:ext cx="46080" cy="126720"/>
              </p14:xfrm>
            </p:contentPart>
          </mc:Choice>
          <mc:Fallback xmlns="">
            <p:pic>
              <p:nvPicPr>
                <p:cNvPr id="27" name="Ink 26">
                  <a:extLst>
                    <a:ext uri="{FF2B5EF4-FFF2-40B4-BE49-F238E27FC236}">
                      <a16:creationId xmlns:a16="http://schemas.microsoft.com/office/drawing/2014/main" id="{D2D3F02A-E270-0FE4-1E27-F90FBEA43E4C}"/>
                    </a:ext>
                  </a:extLst>
                </p:cNvPr>
                <p:cNvPicPr/>
                <p:nvPr/>
              </p:nvPicPr>
              <p:blipFill>
                <a:blip r:embed="rId22"/>
                <a:stretch>
                  <a:fillRect/>
                </a:stretch>
              </p:blipFill>
              <p:spPr>
                <a:xfrm>
                  <a:off x="1191632" y="269806"/>
                  <a:ext cx="117720" cy="198360"/>
                </a:xfrm>
                <a:prstGeom prst="rect">
                  <a:avLst/>
                </a:prstGeom>
              </p:spPr>
            </p:pic>
          </mc:Fallback>
        </mc:AlternateContent>
      </p:grpSp>
      <p:grpSp>
        <p:nvGrpSpPr>
          <p:cNvPr id="49" name="Group 48">
            <a:extLst>
              <a:ext uri="{FF2B5EF4-FFF2-40B4-BE49-F238E27FC236}">
                <a16:creationId xmlns:a16="http://schemas.microsoft.com/office/drawing/2014/main" id="{14436E3A-E332-DF15-08EE-50B850408DDE}"/>
              </a:ext>
            </a:extLst>
          </p:cNvPr>
          <p:cNvGrpSpPr/>
          <p:nvPr/>
        </p:nvGrpSpPr>
        <p:grpSpPr>
          <a:xfrm>
            <a:off x="1932043" y="168451"/>
            <a:ext cx="1177920" cy="366011"/>
            <a:chOff x="1449032" y="126338"/>
            <a:chExt cx="883440" cy="274508"/>
          </a:xfrm>
        </p:grpSpPr>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B611A3A9-ECEC-7B34-CDF6-EA8542A385DF}"/>
                    </a:ext>
                  </a:extLst>
                </p14:cNvPr>
                <p14:cNvContentPartPr/>
                <p14:nvPr/>
              </p14:nvContentPartPr>
              <p14:xfrm>
                <a:off x="1449032" y="184126"/>
                <a:ext cx="95400" cy="216720"/>
              </p14:xfrm>
            </p:contentPart>
          </mc:Choice>
          <mc:Fallback xmlns="">
            <p:pic>
              <p:nvPicPr>
                <p:cNvPr id="30" name="Ink 29">
                  <a:extLst>
                    <a:ext uri="{FF2B5EF4-FFF2-40B4-BE49-F238E27FC236}">
                      <a16:creationId xmlns:a16="http://schemas.microsoft.com/office/drawing/2014/main" id="{B611A3A9-ECEC-7B34-CDF6-EA8542A385DF}"/>
                    </a:ext>
                  </a:extLst>
                </p:cNvPr>
                <p:cNvPicPr/>
                <p:nvPr/>
              </p:nvPicPr>
              <p:blipFill>
                <a:blip r:embed="rId24"/>
                <a:stretch>
                  <a:fillRect/>
                </a:stretch>
              </p:blipFill>
              <p:spPr>
                <a:xfrm>
                  <a:off x="1413392" y="148126"/>
                  <a:ext cx="1670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649E3D36-A1A3-71CF-5064-33C4252ADD30}"/>
                    </a:ext>
                  </a:extLst>
                </p14:cNvPr>
                <p14:cNvContentPartPr/>
                <p14:nvPr/>
              </p14:nvContentPartPr>
              <p14:xfrm>
                <a:off x="1598792" y="295178"/>
                <a:ext cx="6480" cy="54360"/>
              </p14:xfrm>
            </p:contentPart>
          </mc:Choice>
          <mc:Fallback xmlns="">
            <p:pic>
              <p:nvPicPr>
                <p:cNvPr id="31" name="Ink 30">
                  <a:extLst>
                    <a:ext uri="{FF2B5EF4-FFF2-40B4-BE49-F238E27FC236}">
                      <a16:creationId xmlns:a16="http://schemas.microsoft.com/office/drawing/2014/main" id="{649E3D36-A1A3-71CF-5064-33C4252ADD30}"/>
                    </a:ext>
                  </a:extLst>
                </p:cNvPr>
                <p:cNvPicPr/>
                <p:nvPr/>
              </p:nvPicPr>
              <p:blipFill>
                <a:blip r:embed="rId26"/>
                <a:stretch>
                  <a:fillRect/>
                </a:stretch>
              </p:blipFill>
              <p:spPr>
                <a:xfrm>
                  <a:off x="1563152" y="259178"/>
                  <a:ext cx="78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2F027BE9-57EC-1004-1042-B93F84BED75E}"/>
                    </a:ext>
                  </a:extLst>
                </p14:cNvPr>
                <p14:cNvContentPartPr/>
                <p14:nvPr/>
              </p14:nvContentPartPr>
              <p14:xfrm>
                <a:off x="1599152" y="223178"/>
                <a:ext cx="12600" cy="12600"/>
              </p14:xfrm>
            </p:contentPart>
          </mc:Choice>
          <mc:Fallback xmlns="">
            <p:pic>
              <p:nvPicPr>
                <p:cNvPr id="32" name="Ink 31">
                  <a:extLst>
                    <a:ext uri="{FF2B5EF4-FFF2-40B4-BE49-F238E27FC236}">
                      <a16:creationId xmlns:a16="http://schemas.microsoft.com/office/drawing/2014/main" id="{2F027BE9-57EC-1004-1042-B93F84BED75E}"/>
                    </a:ext>
                  </a:extLst>
                </p:cNvPr>
                <p:cNvPicPr/>
                <p:nvPr/>
              </p:nvPicPr>
              <p:blipFill>
                <a:blip r:embed="rId28"/>
                <a:stretch>
                  <a:fillRect/>
                </a:stretch>
              </p:blipFill>
              <p:spPr>
                <a:xfrm>
                  <a:off x="1563512" y="187178"/>
                  <a:ext cx="842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F3F2B5E2-8D74-C62A-CE6A-64E574350224}"/>
                    </a:ext>
                  </a:extLst>
                </p14:cNvPr>
                <p14:cNvContentPartPr/>
                <p14:nvPr/>
              </p14:nvContentPartPr>
              <p14:xfrm>
                <a:off x="1639112" y="268538"/>
                <a:ext cx="41760" cy="90720"/>
              </p14:xfrm>
            </p:contentPart>
          </mc:Choice>
          <mc:Fallback xmlns="">
            <p:pic>
              <p:nvPicPr>
                <p:cNvPr id="33" name="Ink 32">
                  <a:extLst>
                    <a:ext uri="{FF2B5EF4-FFF2-40B4-BE49-F238E27FC236}">
                      <a16:creationId xmlns:a16="http://schemas.microsoft.com/office/drawing/2014/main" id="{F3F2B5E2-8D74-C62A-CE6A-64E574350224}"/>
                    </a:ext>
                  </a:extLst>
                </p:cNvPr>
                <p:cNvPicPr/>
                <p:nvPr/>
              </p:nvPicPr>
              <p:blipFill>
                <a:blip r:embed="rId30"/>
                <a:stretch>
                  <a:fillRect/>
                </a:stretch>
              </p:blipFill>
              <p:spPr>
                <a:xfrm>
                  <a:off x="1603472" y="232898"/>
                  <a:ext cx="113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1A08A6E5-5756-DC11-0504-4F559C4A05BC}"/>
                    </a:ext>
                  </a:extLst>
                </p14:cNvPr>
                <p14:cNvContentPartPr/>
                <p14:nvPr/>
              </p14:nvContentPartPr>
              <p14:xfrm>
                <a:off x="1739912" y="171698"/>
                <a:ext cx="48600" cy="172800"/>
              </p14:xfrm>
            </p:contentPart>
          </mc:Choice>
          <mc:Fallback xmlns="">
            <p:pic>
              <p:nvPicPr>
                <p:cNvPr id="34" name="Ink 33">
                  <a:extLst>
                    <a:ext uri="{FF2B5EF4-FFF2-40B4-BE49-F238E27FC236}">
                      <a16:creationId xmlns:a16="http://schemas.microsoft.com/office/drawing/2014/main" id="{1A08A6E5-5756-DC11-0504-4F559C4A05BC}"/>
                    </a:ext>
                  </a:extLst>
                </p:cNvPr>
                <p:cNvPicPr/>
                <p:nvPr/>
              </p:nvPicPr>
              <p:blipFill>
                <a:blip r:embed="rId32"/>
                <a:stretch>
                  <a:fillRect/>
                </a:stretch>
              </p:blipFill>
              <p:spPr>
                <a:xfrm>
                  <a:off x="1704272" y="136058"/>
                  <a:ext cx="1202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43988BE0-20F0-7C30-7ECD-0E6289B99AA7}"/>
                    </a:ext>
                  </a:extLst>
                </p14:cNvPr>
                <p14:cNvContentPartPr/>
                <p14:nvPr/>
              </p14:nvContentPartPr>
              <p14:xfrm>
                <a:off x="1821992" y="270698"/>
                <a:ext cx="38880" cy="72360"/>
              </p14:xfrm>
            </p:contentPart>
          </mc:Choice>
          <mc:Fallback xmlns="">
            <p:pic>
              <p:nvPicPr>
                <p:cNvPr id="35" name="Ink 34">
                  <a:extLst>
                    <a:ext uri="{FF2B5EF4-FFF2-40B4-BE49-F238E27FC236}">
                      <a16:creationId xmlns:a16="http://schemas.microsoft.com/office/drawing/2014/main" id="{43988BE0-20F0-7C30-7ECD-0E6289B99AA7}"/>
                    </a:ext>
                  </a:extLst>
                </p:cNvPr>
                <p:cNvPicPr/>
                <p:nvPr/>
              </p:nvPicPr>
              <p:blipFill>
                <a:blip r:embed="rId34"/>
                <a:stretch>
                  <a:fillRect/>
                </a:stretch>
              </p:blipFill>
              <p:spPr>
                <a:xfrm>
                  <a:off x="1785992" y="235058"/>
                  <a:ext cx="110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39E563B0-5CA8-3B64-B9F4-3CEEBBCB9E19}"/>
                    </a:ext>
                  </a:extLst>
                </p14:cNvPr>
                <p14:cNvContentPartPr/>
                <p14:nvPr/>
              </p14:nvContentPartPr>
              <p14:xfrm>
                <a:off x="1908392" y="244058"/>
                <a:ext cx="131760" cy="96840"/>
              </p14:xfrm>
            </p:contentPart>
          </mc:Choice>
          <mc:Fallback xmlns="">
            <p:pic>
              <p:nvPicPr>
                <p:cNvPr id="36" name="Ink 35">
                  <a:extLst>
                    <a:ext uri="{FF2B5EF4-FFF2-40B4-BE49-F238E27FC236}">
                      <a16:creationId xmlns:a16="http://schemas.microsoft.com/office/drawing/2014/main" id="{39E563B0-5CA8-3B64-B9F4-3CEEBBCB9E19}"/>
                    </a:ext>
                  </a:extLst>
                </p:cNvPr>
                <p:cNvPicPr/>
                <p:nvPr/>
              </p:nvPicPr>
              <p:blipFill>
                <a:blip r:embed="rId36"/>
                <a:stretch>
                  <a:fillRect/>
                </a:stretch>
              </p:blipFill>
              <p:spPr>
                <a:xfrm>
                  <a:off x="1872752" y="208418"/>
                  <a:ext cx="203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7E1B147C-6992-1AC1-2589-5791499F9F8D}"/>
                    </a:ext>
                  </a:extLst>
                </p14:cNvPr>
                <p14:cNvContentPartPr/>
                <p14:nvPr/>
              </p14:nvContentPartPr>
              <p14:xfrm>
                <a:off x="2088752" y="218858"/>
                <a:ext cx="36000" cy="110160"/>
              </p14:xfrm>
            </p:contentPart>
          </mc:Choice>
          <mc:Fallback xmlns="">
            <p:pic>
              <p:nvPicPr>
                <p:cNvPr id="37" name="Ink 36">
                  <a:extLst>
                    <a:ext uri="{FF2B5EF4-FFF2-40B4-BE49-F238E27FC236}">
                      <a16:creationId xmlns:a16="http://schemas.microsoft.com/office/drawing/2014/main" id="{7E1B147C-6992-1AC1-2589-5791499F9F8D}"/>
                    </a:ext>
                  </a:extLst>
                </p:cNvPr>
                <p:cNvPicPr/>
                <p:nvPr/>
              </p:nvPicPr>
              <p:blipFill>
                <a:blip r:embed="rId38"/>
                <a:stretch>
                  <a:fillRect/>
                </a:stretch>
              </p:blipFill>
              <p:spPr>
                <a:xfrm>
                  <a:off x="2052752" y="182858"/>
                  <a:ext cx="107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EE0D6A90-E5B1-CEE3-9339-4F0A4F35BBAA}"/>
                    </a:ext>
                  </a:extLst>
                </p14:cNvPr>
                <p14:cNvContentPartPr/>
                <p14:nvPr/>
              </p14:nvContentPartPr>
              <p14:xfrm>
                <a:off x="2170472" y="126338"/>
                <a:ext cx="20880" cy="188640"/>
              </p14:xfrm>
            </p:contentPart>
          </mc:Choice>
          <mc:Fallback xmlns="">
            <p:pic>
              <p:nvPicPr>
                <p:cNvPr id="38" name="Ink 37">
                  <a:extLst>
                    <a:ext uri="{FF2B5EF4-FFF2-40B4-BE49-F238E27FC236}">
                      <a16:creationId xmlns:a16="http://schemas.microsoft.com/office/drawing/2014/main" id="{EE0D6A90-E5B1-CEE3-9339-4F0A4F35BBAA}"/>
                    </a:ext>
                  </a:extLst>
                </p:cNvPr>
                <p:cNvPicPr/>
                <p:nvPr/>
              </p:nvPicPr>
              <p:blipFill>
                <a:blip r:embed="rId40"/>
                <a:stretch>
                  <a:fillRect/>
                </a:stretch>
              </p:blipFill>
              <p:spPr>
                <a:xfrm>
                  <a:off x="2134472" y="90338"/>
                  <a:ext cx="925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Ink 38">
                  <a:extLst>
                    <a:ext uri="{FF2B5EF4-FFF2-40B4-BE49-F238E27FC236}">
                      <a16:creationId xmlns:a16="http://schemas.microsoft.com/office/drawing/2014/main" id="{709417DA-0283-5AFC-A48D-74BA2F1AA1D0}"/>
                    </a:ext>
                  </a:extLst>
                </p14:cNvPr>
                <p14:cNvContentPartPr/>
                <p14:nvPr/>
              </p14:nvContentPartPr>
              <p14:xfrm>
                <a:off x="2149592" y="197618"/>
                <a:ext cx="54360" cy="37440"/>
              </p14:xfrm>
            </p:contentPart>
          </mc:Choice>
          <mc:Fallback xmlns="">
            <p:pic>
              <p:nvPicPr>
                <p:cNvPr id="39" name="Ink 38">
                  <a:extLst>
                    <a:ext uri="{FF2B5EF4-FFF2-40B4-BE49-F238E27FC236}">
                      <a16:creationId xmlns:a16="http://schemas.microsoft.com/office/drawing/2014/main" id="{709417DA-0283-5AFC-A48D-74BA2F1AA1D0}"/>
                    </a:ext>
                  </a:extLst>
                </p:cNvPr>
                <p:cNvPicPr/>
                <p:nvPr/>
              </p:nvPicPr>
              <p:blipFill>
                <a:blip r:embed="rId42"/>
                <a:stretch>
                  <a:fillRect/>
                </a:stretch>
              </p:blipFill>
              <p:spPr>
                <a:xfrm>
                  <a:off x="2113952" y="161618"/>
                  <a:ext cx="1260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Ink 39">
                  <a:extLst>
                    <a:ext uri="{FF2B5EF4-FFF2-40B4-BE49-F238E27FC236}">
                      <a16:creationId xmlns:a16="http://schemas.microsoft.com/office/drawing/2014/main" id="{EB24026D-328D-B58A-0631-A5E9DDFA8FDA}"/>
                    </a:ext>
                  </a:extLst>
                </p14:cNvPr>
                <p14:cNvContentPartPr/>
                <p14:nvPr/>
              </p14:nvContentPartPr>
              <p14:xfrm>
                <a:off x="2247872" y="223538"/>
                <a:ext cx="28440" cy="44640"/>
              </p14:xfrm>
            </p:contentPart>
          </mc:Choice>
          <mc:Fallback xmlns="">
            <p:pic>
              <p:nvPicPr>
                <p:cNvPr id="40" name="Ink 39">
                  <a:extLst>
                    <a:ext uri="{FF2B5EF4-FFF2-40B4-BE49-F238E27FC236}">
                      <a16:creationId xmlns:a16="http://schemas.microsoft.com/office/drawing/2014/main" id="{EB24026D-328D-B58A-0631-A5E9DDFA8FDA}"/>
                    </a:ext>
                  </a:extLst>
                </p:cNvPr>
                <p:cNvPicPr/>
                <p:nvPr/>
              </p:nvPicPr>
              <p:blipFill>
                <a:blip r:embed="rId44"/>
                <a:stretch>
                  <a:fillRect/>
                </a:stretch>
              </p:blipFill>
              <p:spPr>
                <a:xfrm>
                  <a:off x="2211872" y="187538"/>
                  <a:ext cx="1000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E7074583-2559-60D2-FB63-E69FBDEE14AD}"/>
                    </a:ext>
                  </a:extLst>
                </p14:cNvPr>
                <p14:cNvContentPartPr/>
                <p14:nvPr/>
              </p14:nvContentPartPr>
              <p14:xfrm>
                <a:off x="2251832" y="201218"/>
                <a:ext cx="80640" cy="151200"/>
              </p14:xfrm>
            </p:contentPart>
          </mc:Choice>
          <mc:Fallback xmlns="">
            <p:pic>
              <p:nvPicPr>
                <p:cNvPr id="41" name="Ink 40">
                  <a:extLst>
                    <a:ext uri="{FF2B5EF4-FFF2-40B4-BE49-F238E27FC236}">
                      <a16:creationId xmlns:a16="http://schemas.microsoft.com/office/drawing/2014/main" id="{E7074583-2559-60D2-FB63-E69FBDEE14AD}"/>
                    </a:ext>
                  </a:extLst>
                </p:cNvPr>
                <p:cNvPicPr/>
                <p:nvPr/>
              </p:nvPicPr>
              <p:blipFill>
                <a:blip r:embed="rId46"/>
                <a:stretch>
                  <a:fillRect/>
                </a:stretch>
              </p:blipFill>
              <p:spPr>
                <a:xfrm>
                  <a:off x="2216192" y="165578"/>
                  <a:ext cx="152280" cy="222840"/>
                </a:xfrm>
                <a:prstGeom prst="rect">
                  <a:avLst/>
                </a:prstGeom>
              </p:spPr>
            </p:pic>
          </mc:Fallback>
        </mc:AlternateContent>
      </p:grpSp>
      <p:grpSp>
        <p:nvGrpSpPr>
          <p:cNvPr id="68" name="Group 67">
            <a:extLst>
              <a:ext uri="{FF2B5EF4-FFF2-40B4-BE49-F238E27FC236}">
                <a16:creationId xmlns:a16="http://schemas.microsoft.com/office/drawing/2014/main" id="{CF474DBF-81E8-91B4-8FA3-257E2ECD819A}"/>
              </a:ext>
            </a:extLst>
          </p:cNvPr>
          <p:cNvGrpSpPr/>
          <p:nvPr/>
        </p:nvGrpSpPr>
        <p:grpSpPr>
          <a:xfrm>
            <a:off x="3426283" y="104611"/>
            <a:ext cx="1003200" cy="317280"/>
            <a:chOff x="2569712" y="78458"/>
            <a:chExt cx="752400" cy="237960"/>
          </a:xfrm>
        </p:grpSpPr>
        <mc:AlternateContent xmlns:mc="http://schemas.openxmlformats.org/markup-compatibility/2006" xmlns:p14="http://schemas.microsoft.com/office/powerpoint/2010/main">
          <mc:Choice Requires="p14">
            <p:contentPart p14:bwMode="auto" r:id="rId47">
              <p14:nvContentPartPr>
                <p14:cNvPr id="42" name="Ink 41">
                  <a:extLst>
                    <a:ext uri="{FF2B5EF4-FFF2-40B4-BE49-F238E27FC236}">
                      <a16:creationId xmlns:a16="http://schemas.microsoft.com/office/drawing/2014/main" id="{FB9EA3F0-EF98-634F-4D4D-C92A3549D9B8}"/>
                    </a:ext>
                  </a:extLst>
                </p14:cNvPr>
                <p14:cNvContentPartPr/>
                <p14:nvPr/>
              </p14:nvContentPartPr>
              <p14:xfrm>
                <a:off x="2569712" y="185378"/>
                <a:ext cx="131040" cy="122760"/>
              </p14:xfrm>
            </p:contentPart>
          </mc:Choice>
          <mc:Fallback xmlns="">
            <p:pic>
              <p:nvPicPr>
                <p:cNvPr id="42" name="Ink 41">
                  <a:extLst>
                    <a:ext uri="{FF2B5EF4-FFF2-40B4-BE49-F238E27FC236}">
                      <a16:creationId xmlns:a16="http://schemas.microsoft.com/office/drawing/2014/main" id="{FB9EA3F0-EF98-634F-4D4D-C92A3549D9B8}"/>
                    </a:ext>
                  </a:extLst>
                </p:cNvPr>
                <p:cNvPicPr/>
                <p:nvPr/>
              </p:nvPicPr>
              <p:blipFill>
                <a:blip r:embed="rId48"/>
                <a:stretch>
                  <a:fillRect/>
                </a:stretch>
              </p:blipFill>
              <p:spPr>
                <a:xfrm>
                  <a:off x="2534072" y="149738"/>
                  <a:ext cx="202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Ink 42">
                  <a:extLst>
                    <a:ext uri="{FF2B5EF4-FFF2-40B4-BE49-F238E27FC236}">
                      <a16:creationId xmlns:a16="http://schemas.microsoft.com/office/drawing/2014/main" id="{54566E2D-12A6-4473-462E-A25EEDE4D697}"/>
                    </a:ext>
                  </a:extLst>
                </p14:cNvPr>
                <p14:cNvContentPartPr/>
                <p14:nvPr/>
              </p14:nvContentPartPr>
              <p14:xfrm>
                <a:off x="2732432" y="242258"/>
                <a:ext cx="70200" cy="64440"/>
              </p14:xfrm>
            </p:contentPart>
          </mc:Choice>
          <mc:Fallback xmlns="">
            <p:pic>
              <p:nvPicPr>
                <p:cNvPr id="43" name="Ink 42">
                  <a:extLst>
                    <a:ext uri="{FF2B5EF4-FFF2-40B4-BE49-F238E27FC236}">
                      <a16:creationId xmlns:a16="http://schemas.microsoft.com/office/drawing/2014/main" id="{54566E2D-12A6-4473-462E-A25EEDE4D697}"/>
                    </a:ext>
                  </a:extLst>
                </p:cNvPr>
                <p:cNvPicPr/>
                <p:nvPr/>
              </p:nvPicPr>
              <p:blipFill>
                <a:blip r:embed="rId50"/>
                <a:stretch>
                  <a:fillRect/>
                </a:stretch>
              </p:blipFill>
              <p:spPr>
                <a:xfrm>
                  <a:off x="2696432" y="206618"/>
                  <a:ext cx="1418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DFA27CEE-3CDB-31A4-DD37-657AAB78B037}"/>
                    </a:ext>
                  </a:extLst>
                </p14:cNvPr>
                <p14:cNvContentPartPr/>
                <p14:nvPr/>
              </p14:nvContentPartPr>
              <p14:xfrm>
                <a:off x="2856272" y="214178"/>
                <a:ext cx="54360" cy="85680"/>
              </p14:xfrm>
            </p:contentPart>
          </mc:Choice>
          <mc:Fallback xmlns="">
            <p:pic>
              <p:nvPicPr>
                <p:cNvPr id="44" name="Ink 43">
                  <a:extLst>
                    <a:ext uri="{FF2B5EF4-FFF2-40B4-BE49-F238E27FC236}">
                      <a16:creationId xmlns:a16="http://schemas.microsoft.com/office/drawing/2014/main" id="{DFA27CEE-3CDB-31A4-DD37-657AAB78B037}"/>
                    </a:ext>
                  </a:extLst>
                </p:cNvPr>
                <p:cNvPicPr/>
                <p:nvPr/>
              </p:nvPicPr>
              <p:blipFill>
                <a:blip r:embed="rId52"/>
                <a:stretch>
                  <a:fillRect/>
                </a:stretch>
              </p:blipFill>
              <p:spPr>
                <a:xfrm>
                  <a:off x="2820272" y="178178"/>
                  <a:ext cx="126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Ink 44">
                  <a:extLst>
                    <a:ext uri="{FF2B5EF4-FFF2-40B4-BE49-F238E27FC236}">
                      <a16:creationId xmlns:a16="http://schemas.microsoft.com/office/drawing/2014/main" id="{DB88D1EC-D91A-A1BD-A29A-415BC09050F5}"/>
                    </a:ext>
                  </a:extLst>
                </p14:cNvPr>
                <p14:cNvContentPartPr/>
                <p14:nvPr/>
              </p14:nvContentPartPr>
              <p14:xfrm>
                <a:off x="2948072" y="234698"/>
                <a:ext cx="5040" cy="67320"/>
              </p14:xfrm>
            </p:contentPart>
          </mc:Choice>
          <mc:Fallback xmlns="">
            <p:pic>
              <p:nvPicPr>
                <p:cNvPr id="45" name="Ink 44">
                  <a:extLst>
                    <a:ext uri="{FF2B5EF4-FFF2-40B4-BE49-F238E27FC236}">
                      <a16:creationId xmlns:a16="http://schemas.microsoft.com/office/drawing/2014/main" id="{DB88D1EC-D91A-A1BD-A29A-415BC09050F5}"/>
                    </a:ext>
                  </a:extLst>
                </p:cNvPr>
                <p:cNvPicPr/>
                <p:nvPr/>
              </p:nvPicPr>
              <p:blipFill>
                <a:blip r:embed="rId54"/>
                <a:stretch>
                  <a:fillRect/>
                </a:stretch>
              </p:blipFill>
              <p:spPr>
                <a:xfrm>
                  <a:off x="2912072" y="198698"/>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6" name="Ink 45">
                  <a:extLst>
                    <a:ext uri="{FF2B5EF4-FFF2-40B4-BE49-F238E27FC236}">
                      <a16:creationId xmlns:a16="http://schemas.microsoft.com/office/drawing/2014/main" id="{EAD00F25-E574-1B4B-47F7-F59876C68C41}"/>
                    </a:ext>
                  </a:extLst>
                </p14:cNvPr>
                <p14:cNvContentPartPr/>
                <p14:nvPr/>
              </p14:nvContentPartPr>
              <p14:xfrm>
                <a:off x="2967512" y="174938"/>
                <a:ext cx="6840" cy="34200"/>
              </p14:xfrm>
            </p:contentPart>
          </mc:Choice>
          <mc:Fallback xmlns="">
            <p:pic>
              <p:nvPicPr>
                <p:cNvPr id="46" name="Ink 45">
                  <a:extLst>
                    <a:ext uri="{FF2B5EF4-FFF2-40B4-BE49-F238E27FC236}">
                      <a16:creationId xmlns:a16="http://schemas.microsoft.com/office/drawing/2014/main" id="{EAD00F25-E574-1B4B-47F7-F59876C68C41}"/>
                    </a:ext>
                  </a:extLst>
                </p:cNvPr>
                <p:cNvPicPr/>
                <p:nvPr/>
              </p:nvPicPr>
              <p:blipFill>
                <a:blip r:embed="rId56"/>
                <a:stretch>
                  <a:fillRect/>
                </a:stretch>
              </p:blipFill>
              <p:spPr>
                <a:xfrm>
                  <a:off x="2931512" y="138938"/>
                  <a:ext cx="784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Ink 46">
                  <a:extLst>
                    <a:ext uri="{FF2B5EF4-FFF2-40B4-BE49-F238E27FC236}">
                      <a16:creationId xmlns:a16="http://schemas.microsoft.com/office/drawing/2014/main" id="{636FC054-B6A0-075C-B238-95D2A98405E8}"/>
                    </a:ext>
                  </a:extLst>
                </p14:cNvPr>
                <p14:cNvContentPartPr/>
                <p14:nvPr/>
              </p14:nvContentPartPr>
              <p14:xfrm>
                <a:off x="3018632" y="117166"/>
                <a:ext cx="62280" cy="186840"/>
              </p14:xfrm>
            </p:contentPart>
          </mc:Choice>
          <mc:Fallback xmlns="">
            <p:pic>
              <p:nvPicPr>
                <p:cNvPr id="47" name="Ink 46">
                  <a:extLst>
                    <a:ext uri="{FF2B5EF4-FFF2-40B4-BE49-F238E27FC236}">
                      <a16:creationId xmlns:a16="http://schemas.microsoft.com/office/drawing/2014/main" id="{636FC054-B6A0-075C-B238-95D2A98405E8}"/>
                    </a:ext>
                  </a:extLst>
                </p:cNvPr>
                <p:cNvPicPr/>
                <p:nvPr/>
              </p:nvPicPr>
              <p:blipFill>
                <a:blip r:embed="rId58"/>
                <a:stretch>
                  <a:fillRect/>
                </a:stretch>
              </p:blipFill>
              <p:spPr>
                <a:xfrm>
                  <a:off x="2982992" y="81166"/>
                  <a:ext cx="133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Ink 49">
                  <a:extLst>
                    <a:ext uri="{FF2B5EF4-FFF2-40B4-BE49-F238E27FC236}">
                      <a16:creationId xmlns:a16="http://schemas.microsoft.com/office/drawing/2014/main" id="{9723AD9E-93AE-C40D-8A32-886F5CDAB287}"/>
                    </a:ext>
                  </a:extLst>
                </p14:cNvPr>
                <p14:cNvContentPartPr/>
                <p14:nvPr/>
              </p14:nvContentPartPr>
              <p14:xfrm>
                <a:off x="3059312" y="204818"/>
                <a:ext cx="87120" cy="111600"/>
              </p14:xfrm>
            </p:contentPart>
          </mc:Choice>
          <mc:Fallback xmlns="">
            <p:pic>
              <p:nvPicPr>
                <p:cNvPr id="50" name="Ink 49">
                  <a:extLst>
                    <a:ext uri="{FF2B5EF4-FFF2-40B4-BE49-F238E27FC236}">
                      <a16:creationId xmlns:a16="http://schemas.microsoft.com/office/drawing/2014/main" id="{9723AD9E-93AE-C40D-8A32-886F5CDAB287}"/>
                    </a:ext>
                  </a:extLst>
                </p:cNvPr>
                <p:cNvPicPr/>
                <p:nvPr/>
              </p:nvPicPr>
              <p:blipFill>
                <a:blip r:embed="rId60"/>
                <a:stretch>
                  <a:fillRect/>
                </a:stretch>
              </p:blipFill>
              <p:spPr>
                <a:xfrm>
                  <a:off x="3023672" y="169178"/>
                  <a:ext cx="1587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1" name="Ink 50">
                  <a:extLst>
                    <a:ext uri="{FF2B5EF4-FFF2-40B4-BE49-F238E27FC236}">
                      <a16:creationId xmlns:a16="http://schemas.microsoft.com/office/drawing/2014/main" id="{B26C6474-2B88-397A-8415-E3C2503D2048}"/>
                    </a:ext>
                  </a:extLst>
                </p14:cNvPr>
                <p14:cNvContentPartPr/>
                <p14:nvPr/>
              </p14:nvContentPartPr>
              <p14:xfrm>
                <a:off x="3195392" y="184298"/>
                <a:ext cx="48600" cy="109440"/>
              </p14:xfrm>
            </p:contentPart>
          </mc:Choice>
          <mc:Fallback xmlns="">
            <p:pic>
              <p:nvPicPr>
                <p:cNvPr id="51" name="Ink 50">
                  <a:extLst>
                    <a:ext uri="{FF2B5EF4-FFF2-40B4-BE49-F238E27FC236}">
                      <a16:creationId xmlns:a16="http://schemas.microsoft.com/office/drawing/2014/main" id="{B26C6474-2B88-397A-8415-E3C2503D2048}"/>
                    </a:ext>
                  </a:extLst>
                </p:cNvPr>
                <p:cNvPicPr/>
                <p:nvPr/>
              </p:nvPicPr>
              <p:blipFill>
                <a:blip r:embed="rId62"/>
                <a:stretch>
                  <a:fillRect/>
                </a:stretch>
              </p:blipFill>
              <p:spPr>
                <a:xfrm>
                  <a:off x="3159392" y="148658"/>
                  <a:ext cx="12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2" name="Ink 51">
                  <a:extLst>
                    <a:ext uri="{FF2B5EF4-FFF2-40B4-BE49-F238E27FC236}">
                      <a16:creationId xmlns:a16="http://schemas.microsoft.com/office/drawing/2014/main" id="{E73417EA-B5EE-7B85-168B-C3FA7519A8D3}"/>
                    </a:ext>
                  </a:extLst>
                </p14:cNvPr>
                <p14:cNvContentPartPr/>
                <p14:nvPr/>
              </p14:nvContentPartPr>
              <p14:xfrm>
                <a:off x="3293672" y="78458"/>
                <a:ext cx="28440" cy="182880"/>
              </p14:xfrm>
            </p:contentPart>
          </mc:Choice>
          <mc:Fallback xmlns="">
            <p:pic>
              <p:nvPicPr>
                <p:cNvPr id="52" name="Ink 51">
                  <a:extLst>
                    <a:ext uri="{FF2B5EF4-FFF2-40B4-BE49-F238E27FC236}">
                      <a16:creationId xmlns:a16="http://schemas.microsoft.com/office/drawing/2014/main" id="{E73417EA-B5EE-7B85-168B-C3FA7519A8D3}"/>
                    </a:ext>
                  </a:extLst>
                </p:cNvPr>
                <p:cNvPicPr/>
                <p:nvPr/>
              </p:nvPicPr>
              <p:blipFill>
                <a:blip r:embed="rId64"/>
                <a:stretch>
                  <a:fillRect/>
                </a:stretch>
              </p:blipFill>
              <p:spPr>
                <a:xfrm>
                  <a:off x="3258032" y="42458"/>
                  <a:ext cx="100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Ink 52">
                  <a:extLst>
                    <a:ext uri="{FF2B5EF4-FFF2-40B4-BE49-F238E27FC236}">
                      <a16:creationId xmlns:a16="http://schemas.microsoft.com/office/drawing/2014/main" id="{2AFB7F12-621A-85CE-7A65-21DEB69A38D2}"/>
                    </a:ext>
                  </a:extLst>
                </p14:cNvPr>
                <p14:cNvContentPartPr/>
                <p14:nvPr/>
              </p14:nvContentPartPr>
              <p14:xfrm>
                <a:off x="3269192" y="152172"/>
                <a:ext cx="51480" cy="5760"/>
              </p14:xfrm>
            </p:contentPart>
          </mc:Choice>
          <mc:Fallback xmlns="">
            <p:pic>
              <p:nvPicPr>
                <p:cNvPr id="53" name="Ink 52">
                  <a:extLst>
                    <a:ext uri="{FF2B5EF4-FFF2-40B4-BE49-F238E27FC236}">
                      <a16:creationId xmlns:a16="http://schemas.microsoft.com/office/drawing/2014/main" id="{2AFB7F12-621A-85CE-7A65-21DEB69A38D2}"/>
                    </a:ext>
                  </a:extLst>
                </p:cNvPr>
                <p:cNvPicPr/>
                <p:nvPr/>
              </p:nvPicPr>
              <p:blipFill>
                <a:blip r:embed="rId66"/>
                <a:stretch>
                  <a:fillRect/>
                </a:stretch>
              </p:blipFill>
              <p:spPr>
                <a:xfrm>
                  <a:off x="3233192" y="116532"/>
                  <a:ext cx="123120" cy="77400"/>
                </a:xfrm>
                <a:prstGeom prst="rect">
                  <a:avLst/>
                </a:prstGeom>
              </p:spPr>
            </p:pic>
          </mc:Fallback>
        </mc:AlternateContent>
      </p:grpSp>
      <p:grpSp>
        <p:nvGrpSpPr>
          <p:cNvPr id="67" name="Group 66">
            <a:extLst>
              <a:ext uri="{FF2B5EF4-FFF2-40B4-BE49-F238E27FC236}">
                <a16:creationId xmlns:a16="http://schemas.microsoft.com/office/drawing/2014/main" id="{2CFD630A-4442-B918-4941-0E35AC64E986}"/>
              </a:ext>
            </a:extLst>
          </p:cNvPr>
          <p:cNvGrpSpPr/>
          <p:nvPr/>
        </p:nvGrpSpPr>
        <p:grpSpPr>
          <a:xfrm>
            <a:off x="4734763" y="73776"/>
            <a:ext cx="645120" cy="291840"/>
            <a:chOff x="3551072" y="55332"/>
            <a:chExt cx="483840" cy="218880"/>
          </a:xfrm>
        </p:grpSpPr>
        <mc:AlternateContent xmlns:mc="http://schemas.openxmlformats.org/markup-compatibility/2006" xmlns:p14="http://schemas.microsoft.com/office/powerpoint/2010/main">
          <mc:Choice Requires="p14">
            <p:contentPart p14:bwMode="auto" r:id="rId67">
              <p14:nvContentPartPr>
                <p14:cNvPr id="54" name="Ink 53">
                  <a:extLst>
                    <a:ext uri="{FF2B5EF4-FFF2-40B4-BE49-F238E27FC236}">
                      <a16:creationId xmlns:a16="http://schemas.microsoft.com/office/drawing/2014/main" id="{40CF5799-9DB4-14A6-3E7F-C84A483BECE5}"/>
                    </a:ext>
                  </a:extLst>
                </p14:cNvPr>
                <p14:cNvContentPartPr/>
                <p14:nvPr/>
              </p14:nvContentPartPr>
              <p14:xfrm>
                <a:off x="3551072" y="186732"/>
                <a:ext cx="14040" cy="87480"/>
              </p14:xfrm>
            </p:contentPart>
          </mc:Choice>
          <mc:Fallback xmlns="">
            <p:pic>
              <p:nvPicPr>
                <p:cNvPr id="54" name="Ink 53">
                  <a:extLst>
                    <a:ext uri="{FF2B5EF4-FFF2-40B4-BE49-F238E27FC236}">
                      <a16:creationId xmlns:a16="http://schemas.microsoft.com/office/drawing/2014/main" id="{40CF5799-9DB4-14A6-3E7F-C84A483BECE5}"/>
                    </a:ext>
                  </a:extLst>
                </p:cNvPr>
                <p:cNvPicPr/>
                <p:nvPr/>
              </p:nvPicPr>
              <p:blipFill>
                <a:blip r:embed="rId68"/>
                <a:stretch>
                  <a:fillRect/>
                </a:stretch>
              </p:blipFill>
              <p:spPr>
                <a:xfrm>
                  <a:off x="3515432" y="150732"/>
                  <a:ext cx="85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5" name="Ink 54">
                  <a:extLst>
                    <a:ext uri="{FF2B5EF4-FFF2-40B4-BE49-F238E27FC236}">
                      <a16:creationId xmlns:a16="http://schemas.microsoft.com/office/drawing/2014/main" id="{F1970870-4800-61FC-63A2-BD52174ADE04}"/>
                    </a:ext>
                  </a:extLst>
                </p14:cNvPr>
                <p14:cNvContentPartPr/>
                <p14:nvPr/>
              </p14:nvContentPartPr>
              <p14:xfrm>
                <a:off x="3564752" y="123372"/>
                <a:ext cx="5400" cy="39600"/>
              </p14:xfrm>
            </p:contentPart>
          </mc:Choice>
          <mc:Fallback xmlns="">
            <p:pic>
              <p:nvPicPr>
                <p:cNvPr id="55" name="Ink 54">
                  <a:extLst>
                    <a:ext uri="{FF2B5EF4-FFF2-40B4-BE49-F238E27FC236}">
                      <a16:creationId xmlns:a16="http://schemas.microsoft.com/office/drawing/2014/main" id="{F1970870-4800-61FC-63A2-BD52174ADE04}"/>
                    </a:ext>
                  </a:extLst>
                </p:cNvPr>
                <p:cNvPicPr/>
                <p:nvPr/>
              </p:nvPicPr>
              <p:blipFill>
                <a:blip r:embed="rId70"/>
                <a:stretch>
                  <a:fillRect/>
                </a:stretch>
              </p:blipFill>
              <p:spPr>
                <a:xfrm>
                  <a:off x="3528752" y="87732"/>
                  <a:ext cx="77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6" name="Ink 55">
                  <a:extLst>
                    <a:ext uri="{FF2B5EF4-FFF2-40B4-BE49-F238E27FC236}">
                      <a16:creationId xmlns:a16="http://schemas.microsoft.com/office/drawing/2014/main" id="{0FB5353E-7ABD-CBE3-D04D-762F4C033BC3}"/>
                    </a:ext>
                  </a:extLst>
                </p14:cNvPr>
                <p14:cNvContentPartPr/>
                <p14:nvPr/>
              </p14:nvContentPartPr>
              <p14:xfrm>
                <a:off x="3626672" y="55332"/>
                <a:ext cx="25200" cy="214560"/>
              </p14:xfrm>
            </p:contentPart>
          </mc:Choice>
          <mc:Fallback xmlns="">
            <p:pic>
              <p:nvPicPr>
                <p:cNvPr id="56" name="Ink 55">
                  <a:extLst>
                    <a:ext uri="{FF2B5EF4-FFF2-40B4-BE49-F238E27FC236}">
                      <a16:creationId xmlns:a16="http://schemas.microsoft.com/office/drawing/2014/main" id="{0FB5353E-7ABD-CBE3-D04D-762F4C033BC3}"/>
                    </a:ext>
                  </a:extLst>
                </p:cNvPr>
                <p:cNvPicPr/>
                <p:nvPr/>
              </p:nvPicPr>
              <p:blipFill>
                <a:blip r:embed="rId72"/>
                <a:stretch>
                  <a:fillRect/>
                </a:stretch>
              </p:blipFill>
              <p:spPr>
                <a:xfrm>
                  <a:off x="3590672" y="19332"/>
                  <a:ext cx="968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Ink 56">
                  <a:extLst>
                    <a:ext uri="{FF2B5EF4-FFF2-40B4-BE49-F238E27FC236}">
                      <a16:creationId xmlns:a16="http://schemas.microsoft.com/office/drawing/2014/main" id="{43BB49BB-2C7B-162D-A2B9-F2B72E5C85F8}"/>
                    </a:ext>
                  </a:extLst>
                </p14:cNvPr>
                <p14:cNvContentPartPr/>
                <p14:nvPr/>
              </p14:nvContentPartPr>
              <p14:xfrm>
                <a:off x="3615512" y="148126"/>
                <a:ext cx="66240" cy="13320"/>
              </p14:xfrm>
            </p:contentPart>
          </mc:Choice>
          <mc:Fallback xmlns="">
            <p:pic>
              <p:nvPicPr>
                <p:cNvPr id="57" name="Ink 56">
                  <a:extLst>
                    <a:ext uri="{FF2B5EF4-FFF2-40B4-BE49-F238E27FC236}">
                      <a16:creationId xmlns:a16="http://schemas.microsoft.com/office/drawing/2014/main" id="{43BB49BB-2C7B-162D-A2B9-F2B72E5C85F8}"/>
                    </a:ext>
                  </a:extLst>
                </p:cNvPr>
                <p:cNvPicPr/>
                <p:nvPr/>
              </p:nvPicPr>
              <p:blipFill>
                <a:blip r:embed="rId74"/>
                <a:stretch>
                  <a:fillRect/>
                </a:stretch>
              </p:blipFill>
              <p:spPr>
                <a:xfrm>
                  <a:off x="3579872" y="112126"/>
                  <a:ext cx="137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1BC0B4EE-7FAD-60D8-C535-198543AD0319}"/>
                    </a:ext>
                  </a:extLst>
                </p14:cNvPr>
                <p14:cNvContentPartPr/>
                <p14:nvPr/>
              </p14:nvContentPartPr>
              <p14:xfrm>
                <a:off x="3715592" y="158926"/>
                <a:ext cx="45360" cy="84240"/>
              </p14:xfrm>
            </p:contentPart>
          </mc:Choice>
          <mc:Fallback xmlns="">
            <p:pic>
              <p:nvPicPr>
                <p:cNvPr id="58" name="Ink 57">
                  <a:extLst>
                    <a:ext uri="{FF2B5EF4-FFF2-40B4-BE49-F238E27FC236}">
                      <a16:creationId xmlns:a16="http://schemas.microsoft.com/office/drawing/2014/main" id="{1BC0B4EE-7FAD-60D8-C535-198543AD0319}"/>
                    </a:ext>
                  </a:extLst>
                </p:cNvPr>
                <p:cNvPicPr/>
                <p:nvPr/>
              </p:nvPicPr>
              <p:blipFill>
                <a:blip r:embed="rId76"/>
                <a:stretch>
                  <a:fillRect/>
                </a:stretch>
              </p:blipFill>
              <p:spPr>
                <a:xfrm>
                  <a:off x="3679952" y="122926"/>
                  <a:ext cx="1170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20B7E0E3-FBFB-34C8-B1E8-114BA906B15D}"/>
                    </a:ext>
                  </a:extLst>
                </p14:cNvPr>
                <p14:cNvContentPartPr/>
                <p14:nvPr/>
              </p14:nvContentPartPr>
              <p14:xfrm>
                <a:off x="3783992" y="150646"/>
                <a:ext cx="55440" cy="97200"/>
              </p14:xfrm>
            </p:contentPart>
          </mc:Choice>
          <mc:Fallback xmlns="">
            <p:pic>
              <p:nvPicPr>
                <p:cNvPr id="59" name="Ink 58">
                  <a:extLst>
                    <a:ext uri="{FF2B5EF4-FFF2-40B4-BE49-F238E27FC236}">
                      <a16:creationId xmlns:a16="http://schemas.microsoft.com/office/drawing/2014/main" id="{20B7E0E3-FBFB-34C8-B1E8-114BA906B15D}"/>
                    </a:ext>
                  </a:extLst>
                </p:cNvPr>
                <p:cNvPicPr/>
                <p:nvPr/>
              </p:nvPicPr>
              <p:blipFill>
                <a:blip r:embed="rId78"/>
                <a:stretch>
                  <a:fillRect/>
                </a:stretch>
              </p:blipFill>
              <p:spPr>
                <a:xfrm>
                  <a:off x="3747992" y="115006"/>
                  <a:ext cx="1270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0" name="Ink 59">
                  <a:extLst>
                    <a:ext uri="{FF2B5EF4-FFF2-40B4-BE49-F238E27FC236}">
                      <a16:creationId xmlns:a16="http://schemas.microsoft.com/office/drawing/2014/main" id="{CBA1E012-E086-EBAB-21E7-33A9CB616229}"/>
                    </a:ext>
                  </a:extLst>
                </p14:cNvPr>
                <p14:cNvContentPartPr/>
                <p14:nvPr/>
              </p14:nvContentPartPr>
              <p14:xfrm>
                <a:off x="3887312" y="55606"/>
                <a:ext cx="24480" cy="170280"/>
              </p14:xfrm>
            </p:contentPart>
          </mc:Choice>
          <mc:Fallback xmlns="">
            <p:pic>
              <p:nvPicPr>
                <p:cNvPr id="60" name="Ink 59">
                  <a:extLst>
                    <a:ext uri="{FF2B5EF4-FFF2-40B4-BE49-F238E27FC236}">
                      <a16:creationId xmlns:a16="http://schemas.microsoft.com/office/drawing/2014/main" id="{CBA1E012-E086-EBAB-21E7-33A9CB616229}"/>
                    </a:ext>
                  </a:extLst>
                </p:cNvPr>
                <p:cNvPicPr/>
                <p:nvPr/>
              </p:nvPicPr>
              <p:blipFill>
                <a:blip r:embed="rId80"/>
                <a:stretch>
                  <a:fillRect/>
                </a:stretch>
              </p:blipFill>
              <p:spPr>
                <a:xfrm>
                  <a:off x="3851672" y="19606"/>
                  <a:ext cx="96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4FF01BD3-9343-15C8-0456-C2464DE94619}"/>
                    </a:ext>
                  </a:extLst>
                </p14:cNvPr>
                <p14:cNvContentPartPr/>
                <p14:nvPr/>
              </p14:nvContentPartPr>
              <p14:xfrm>
                <a:off x="3975152" y="57766"/>
                <a:ext cx="54720" cy="168480"/>
              </p14:xfrm>
            </p:contentPart>
          </mc:Choice>
          <mc:Fallback xmlns="">
            <p:pic>
              <p:nvPicPr>
                <p:cNvPr id="61" name="Ink 60">
                  <a:extLst>
                    <a:ext uri="{FF2B5EF4-FFF2-40B4-BE49-F238E27FC236}">
                      <a16:creationId xmlns:a16="http://schemas.microsoft.com/office/drawing/2014/main" id="{4FF01BD3-9343-15C8-0456-C2464DE94619}"/>
                    </a:ext>
                  </a:extLst>
                </p:cNvPr>
                <p:cNvPicPr/>
                <p:nvPr/>
              </p:nvPicPr>
              <p:blipFill>
                <a:blip r:embed="rId82"/>
                <a:stretch>
                  <a:fillRect/>
                </a:stretch>
              </p:blipFill>
              <p:spPr>
                <a:xfrm>
                  <a:off x="3939512" y="22126"/>
                  <a:ext cx="126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2" name="Ink 61">
                  <a:extLst>
                    <a:ext uri="{FF2B5EF4-FFF2-40B4-BE49-F238E27FC236}">
                      <a16:creationId xmlns:a16="http://schemas.microsoft.com/office/drawing/2014/main" id="{AFDA6A15-BDE3-A083-BA93-33C463245371}"/>
                    </a:ext>
                  </a:extLst>
                </p14:cNvPr>
                <p14:cNvContentPartPr/>
                <p14:nvPr/>
              </p14:nvContentPartPr>
              <p14:xfrm>
                <a:off x="3978032" y="156766"/>
                <a:ext cx="56880" cy="8280"/>
              </p14:xfrm>
            </p:contentPart>
          </mc:Choice>
          <mc:Fallback xmlns="">
            <p:pic>
              <p:nvPicPr>
                <p:cNvPr id="62" name="Ink 61">
                  <a:extLst>
                    <a:ext uri="{FF2B5EF4-FFF2-40B4-BE49-F238E27FC236}">
                      <a16:creationId xmlns:a16="http://schemas.microsoft.com/office/drawing/2014/main" id="{AFDA6A15-BDE3-A083-BA93-33C463245371}"/>
                    </a:ext>
                  </a:extLst>
                </p:cNvPr>
                <p:cNvPicPr/>
                <p:nvPr/>
              </p:nvPicPr>
              <p:blipFill>
                <a:blip r:embed="rId84"/>
                <a:stretch>
                  <a:fillRect/>
                </a:stretch>
              </p:blipFill>
              <p:spPr>
                <a:xfrm>
                  <a:off x="3942032" y="120766"/>
                  <a:ext cx="128520" cy="79920"/>
                </a:xfrm>
                <a:prstGeom prst="rect">
                  <a:avLst/>
                </a:prstGeom>
              </p:spPr>
            </p:pic>
          </mc:Fallback>
        </mc:AlternateContent>
      </p:grpSp>
      <p:grpSp>
        <p:nvGrpSpPr>
          <p:cNvPr id="66" name="Group 65">
            <a:extLst>
              <a:ext uri="{FF2B5EF4-FFF2-40B4-BE49-F238E27FC236}">
                <a16:creationId xmlns:a16="http://schemas.microsoft.com/office/drawing/2014/main" id="{2A80A09D-E0C8-729D-AE0F-B6A26ED192F4}"/>
              </a:ext>
            </a:extLst>
          </p:cNvPr>
          <p:cNvGrpSpPr/>
          <p:nvPr/>
        </p:nvGrpSpPr>
        <p:grpSpPr>
          <a:xfrm>
            <a:off x="5617483" y="113501"/>
            <a:ext cx="178560" cy="207840"/>
            <a:chOff x="4213112" y="85126"/>
            <a:chExt cx="133920" cy="155880"/>
          </a:xfrm>
        </p:grpSpPr>
        <mc:AlternateContent xmlns:mc="http://schemas.openxmlformats.org/markup-compatibility/2006" xmlns:p14="http://schemas.microsoft.com/office/powerpoint/2010/main">
          <mc:Choice Requires="p14">
            <p:contentPart p14:bwMode="auto" r:id="rId85">
              <p14:nvContentPartPr>
                <p14:cNvPr id="63" name="Ink 62">
                  <a:extLst>
                    <a:ext uri="{FF2B5EF4-FFF2-40B4-BE49-F238E27FC236}">
                      <a16:creationId xmlns:a16="http://schemas.microsoft.com/office/drawing/2014/main" id="{7762DD18-10C3-5C95-B3A3-0758C8C992E4}"/>
                    </a:ext>
                  </a:extLst>
                </p14:cNvPr>
                <p14:cNvContentPartPr/>
                <p14:nvPr/>
              </p14:nvContentPartPr>
              <p14:xfrm>
                <a:off x="4213112" y="167926"/>
                <a:ext cx="15120" cy="61920"/>
              </p14:xfrm>
            </p:contentPart>
          </mc:Choice>
          <mc:Fallback xmlns="">
            <p:pic>
              <p:nvPicPr>
                <p:cNvPr id="63" name="Ink 62">
                  <a:extLst>
                    <a:ext uri="{FF2B5EF4-FFF2-40B4-BE49-F238E27FC236}">
                      <a16:creationId xmlns:a16="http://schemas.microsoft.com/office/drawing/2014/main" id="{7762DD18-10C3-5C95-B3A3-0758C8C992E4}"/>
                    </a:ext>
                  </a:extLst>
                </p:cNvPr>
                <p:cNvPicPr/>
                <p:nvPr/>
              </p:nvPicPr>
              <p:blipFill>
                <a:blip r:embed="rId86"/>
                <a:stretch>
                  <a:fillRect/>
                </a:stretch>
              </p:blipFill>
              <p:spPr>
                <a:xfrm>
                  <a:off x="4177472" y="131926"/>
                  <a:ext cx="86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Ink 63">
                  <a:extLst>
                    <a:ext uri="{FF2B5EF4-FFF2-40B4-BE49-F238E27FC236}">
                      <a16:creationId xmlns:a16="http://schemas.microsoft.com/office/drawing/2014/main" id="{FEE9FCAE-3012-E924-BADB-A77B18385AE1}"/>
                    </a:ext>
                  </a:extLst>
                </p14:cNvPr>
                <p14:cNvContentPartPr/>
                <p14:nvPr/>
              </p14:nvContentPartPr>
              <p14:xfrm>
                <a:off x="4227152" y="85126"/>
                <a:ext cx="3960" cy="30960"/>
              </p14:xfrm>
            </p:contentPart>
          </mc:Choice>
          <mc:Fallback xmlns="">
            <p:pic>
              <p:nvPicPr>
                <p:cNvPr id="64" name="Ink 63">
                  <a:extLst>
                    <a:ext uri="{FF2B5EF4-FFF2-40B4-BE49-F238E27FC236}">
                      <a16:creationId xmlns:a16="http://schemas.microsoft.com/office/drawing/2014/main" id="{FEE9FCAE-3012-E924-BADB-A77B18385AE1}"/>
                    </a:ext>
                  </a:extLst>
                </p:cNvPr>
                <p:cNvPicPr/>
                <p:nvPr/>
              </p:nvPicPr>
              <p:blipFill>
                <a:blip r:embed="rId88"/>
                <a:stretch>
                  <a:fillRect/>
                </a:stretch>
              </p:blipFill>
              <p:spPr>
                <a:xfrm>
                  <a:off x="4191152" y="49126"/>
                  <a:ext cx="756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42FCF21F-9CB4-E370-C3E2-2BEAC20EC5C8}"/>
                    </a:ext>
                  </a:extLst>
                </p14:cNvPr>
                <p14:cNvContentPartPr/>
                <p14:nvPr/>
              </p14:nvContentPartPr>
              <p14:xfrm>
                <a:off x="4254512" y="137686"/>
                <a:ext cx="92520" cy="103320"/>
              </p14:xfrm>
            </p:contentPart>
          </mc:Choice>
          <mc:Fallback xmlns="">
            <p:pic>
              <p:nvPicPr>
                <p:cNvPr id="65" name="Ink 64">
                  <a:extLst>
                    <a:ext uri="{FF2B5EF4-FFF2-40B4-BE49-F238E27FC236}">
                      <a16:creationId xmlns:a16="http://schemas.microsoft.com/office/drawing/2014/main" id="{42FCF21F-9CB4-E370-C3E2-2BEAC20EC5C8}"/>
                    </a:ext>
                  </a:extLst>
                </p:cNvPr>
                <p:cNvPicPr/>
                <p:nvPr/>
              </p:nvPicPr>
              <p:blipFill>
                <a:blip r:embed="rId90"/>
                <a:stretch>
                  <a:fillRect/>
                </a:stretch>
              </p:blipFill>
              <p:spPr>
                <a:xfrm>
                  <a:off x="4218512" y="101686"/>
                  <a:ext cx="164160" cy="174960"/>
                </a:xfrm>
                <a:prstGeom prst="rect">
                  <a:avLst/>
                </a:prstGeom>
              </p:spPr>
            </p:pic>
          </mc:Fallback>
        </mc:AlternateContent>
      </p:grpSp>
      <p:grpSp>
        <p:nvGrpSpPr>
          <p:cNvPr id="80" name="Group 79">
            <a:extLst>
              <a:ext uri="{FF2B5EF4-FFF2-40B4-BE49-F238E27FC236}">
                <a16:creationId xmlns:a16="http://schemas.microsoft.com/office/drawing/2014/main" id="{29B655CB-FC75-E2DA-3126-956E978A3AD3}"/>
              </a:ext>
            </a:extLst>
          </p:cNvPr>
          <p:cNvGrpSpPr/>
          <p:nvPr/>
        </p:nvGrpSpPr>
        <p:grpSpPr>
          <a:xfrm>
            <a:off x="6048064" y="76928"/>
            <a:ext cx="1354560" cy="281280"/>
            <a:chOff x="4536048" y="57696"/>
            <a:chExt cx="1015920" cy="210960"/>
          </a:xfrm>
        </p:grpSpPr>
        <mc:AlternateContent xmlns:mc="http://schemas.openxmlformats.org/markup-compatibility/2006" xmlns:p14="http://schemas.microsoft.com/office/powerpoint/2010/main">
          <mc:Choice Requires="p14">
            <p:contentPart p14:bwMode="auto" r:id="rId91">
              <p14:nvContentPartPr>
                <p14:cNvPr id="69" name="Ink 68">
                  <a:extLst>
                    <a:ext uri="{FF2B5EF4-FFF2-40B4-BE49-F238E27FC236}">
                      <a16:creationId xmlns:a16="http://schemas.microsoft.com/office/drawing/2014/main" id="{0D43C411-7D21-F2D0-E2B8-E6031AE7933D}"/>
                    </a:ext>
                  </a:extLst>
                </p14:cNvPr>
                <p14:cNvContentPartPr/>
                <p14:nvPr/>
              </p14:nvContentPartPr>
              <p14:xfrm>
                <a:off x="4536048" y="164616"/>
                <a:ext cx="39240" cy="90000"/>
              </p14:xfrm>
            </p:contentPart>
          </mc:Choice>
          <mc:Fallback xmlns="">
            <p:pic>
              <p:nvPicPr>
                <p:cNvPr id="69" name="Ink 68">
                  <a:extLst>
                    <a:ext uri="{FF2B5EF4-FFF2-40B4-BE49-F238E27FC236}">
                      <a16:creationId xmlns:a16="http://schemas.microsoft.com/office/drawing/2014/main" id="{0D43C411-7D21-F2D0-E2B8-E6031AE7933D}"/>
                    </a:ext>
                  </a:extLst>
                </p:cNvPr>
                <p:cNvPicPr/>
                <p:nvPr/>
              </p:nvPicPr>
              <p:blipFill>
                <a:blip r:embed="rId92"/>
                <a:stretch>
                  <a:fillRect/>
                </a:stretch>
              </p:blipFill>
              <p:spPr>
                <a:xfrm>
                  <a:off x="4500408" y="128976"/>
                  <a:ext cx="110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Ink 69">
                  <a:extLst>
                    <a:ext uri="{FF2B5EF4-FFF2-40B4-BE49-F238E27FC236}">
                      <a16:creationId xmlns:a16="http://schemas.microsoft.com/office/drawing/2014/main" id="{B46E22EF-91FC-EE6A-2589-9603B1799F66}"/>
                    </a:ext>
                  </a:extLst>
                </p14:cNvPr>
                <p14:cNvContentPartPr/>
                <p14:nvPr/>
              </p14:nvContentPartPr>
              <p14:xfrm>
                <a:off x="4638288" y="92976"/>
                <a:ext cx="77040" cy="175680"/>
              </p14:xfrm>
            </p:contentPart>
          </mc:Choice>
          <mc:Fallback xmlns="">
            <p:pic>
              <p:nvPicPr>
                <p:cNvPr id="70" name="Ink 69">
                  <a:extLst>
                    <a:ext uri="{FF2B5EF4-FFF2-40B4-BE49-F238E27FC236}">
                      <a16:creationId xmlns:a16="http://schemas.microsoft.com/office/drawing/2014/main" id="{B46E22EF-91FC-EE6A-2589-9603B1799F66}"/>
                    </a:ext>
                  </a:extLst>
                </p:cNvPr>
                <p:cNvPicPr/>
                <p:nvPr/>
              </p:nvPicPr>
              <p:blipFill>
                <a:blip r:embed="rId94"/>
                <a:stretch>
                  <a:fillRect/>
                </a:stretch>
              </p:blipFill>
              <p:spPr>
                <a:xfrm>
                  <a:off x="4602288" y="56976"/>
                  <a:ext cx="1486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400650E0-5A38-A4CF-453F-C33416CB3465}"/>
                    </a:ext>
                  </a:extLst>
                </p14:cNvPr>
                <p14:cNvContentPartPr/>
                <p14:nvPr/>
              </p14:nvContentPartPr>
              <p14:xfrm>
                <a:off x="4789488" y="164616"/>
                <a:ext cx="6840" cy="76680"/>
              </p14:xfrm>
            </p:contentPart>
          </mc:Choice>
          <mc:Fallback xmlns="">
            <p:pic>
              <p:nvPicPr>
                <p:cNvPr id="71" name="Ink 70">
                  <a:extLst>
                    <a:ext uri="{FF2B5EF4-FFF2-40B4-BE49-F238E27FC236}">
                      <a16:creationId xmlns:a16="http://schemas.microsoft.com/office/drawing/2014/main" id="{400650E0-5A38-A4CF-453F-C33416CB3465}"/>
                    </a:ext>
                  </a:extLst>
                </p:cNvPr>
                <p:cNvPicPr/>
                <p:nvPr/>
              </p:nvPicPr>
              <p:blipFill>
                <a:blip r:embed="rId96"/>
                <a:stretch>
                  <a:fillRect/>
                </a:stretch>
              </p:blipFill>
              <p:spPr>
                <a:xfrm>
                  <a:off x="4753848" y="128616"/>
                  <a:ext cx="784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Ink 71">
                  <a:extLst>
                    <a:ext uri="{FF2B5EF4-FFF2-40B4-BE49-F238E27FC236}">
                      <a16:creationId xmlns:a16="http://schemas.microsoft.com/office/drawing/2014/main" id="{72A1FC3B-EA67-B213-B144-5E33D85EAAF2}"/>
                    </a:ext>
                  </a:extLst>
                </p14:cNvPr>
                <p14:cNvContentPartPr/>
                <p14:nvPr/>
              </p14:nvContentPartPr>
              <p14:xfrm>
                <a:off x="4803528" y="112776"/>
                <a:ext cx="3600" cy="26280"/>
              </p14:xfrm>
            </p:contentPart>
          </mc:Choice>
          <mc:Fallback xmlns="">
            <p:pic>
              <p:nvPicPr>
                <p:cNvPr id="72" name="Ink 71">
                  <a:extLst>
                    <a:ext uri="{FF2B5EF4-FFF2-40B4-BE49-F238E27FC236}">
                      <a16:creationId xmlns:a16="http://schemas.microsoft.com/office/drawing/2014/main" id="{72A1FC3B-EA67-B213-B144-5E33D85EAAF2}"/>
                    </a:ext>
                  </a:extLst>
                </p:cNvPr>
                <p:cNvPicPr/>
                <p:nvPr/>
              </p:nvPicPr>
              <p:blipFill>
                <a:blip r:embed="rId98"/>
                <a:stretch>
                  <a:fillRect/>
                </a:stretch>
              </p:blipFill>
              <p:spPr>
                <a:xfrm>
                  <a:off x="4767888" y="76776"/>
                  <a:ext cx="752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Ink 72">
                  <a:extLst>
                    <a:ext uri="{FF2B5EF4-FFF2-40B4-BE49-F238E27FC236}">
                      <a16:creationId xmlns:a16="http://schemas.microsoft.com/office/drawing/2014/main" id="{334F2FE4-BC1A-5EA3-3772-9427BCD35E8B}"/>
                    </a:ext>
                  </a:extLst>
                </p14:cNvPr>
                <p14:cNvContentPartPr/>
                <p14:nvPr/>
              </p14:nvContentPartPr>
              <p14:xfrm>
                <a:off x="4853208" y="87576"/>
                <a:ext cx="7200" cy="151920"/>
              </p14:xfrm>
            </p:contentPart>
          </mc:Choice>
          <mc:Fallback xmlns="">
            <p:pic>
              <p:nvPicPr>
                <p:cNvPr id="73" name="Ink 72">
                  <a:extLst>
                    <a:ext uri="{FF2B5EF4-FFF2-40B4-BE49-F238E27FC236}">
                      <a16:creationId xmlns:a16="http://schemas.microsoft.com/office/drawing/2014/main" id="{334F2FE4-BC1A-5EA3-3772-9427BCD35E8B}"/>
                    </a:ext>
                  </a:extLst>
                </p:cNvPr>
                <p:cNvPicPr/>
                <p:nvPr/>
              </p:nvPicPr>
              <p:blipFill>
                <a:blip r:embed="rId100"/>
                <a:stretch>
                  <a:fillRect/>
                </a:stretch>
              </p:blipFill>
              <p:spPr>
                <a:xfrm>
                  <a:off x="4817208" y="51576"/>
                  <a:ext cx="788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Ink 73">
                  <a:extLst>
                    <a:ext uri="{FF2B5EF4-FFF2-40B4-BE49-F238E27FC236}">
                      <a16:creationId xmlns:a16="http://schemas.microsoft.com/office/drawing/2014/main" id="{AE96C407-63E1-1D4A-83D3-BA8D34890C87}"/>
                    </a:ext>
                  </a:extLst>
                </p14:cNvPr>
                <p14:cNvContentPartPr/>
                <p14:nvPr/>
              </p14:nvContentPartPr>
              <p14:xfrm>
                <a:off x="4914048" y="81096"/>
                <a:ext cx="112320" cy="163800"/>
              </p14:xfrm>
            </p:contentPart>
          </mc:Choice>
          <mc:Fallback xmlns="">
            <p:pic>
              <p:nvPicPr>
                <p:cNvPr id="74" name="Ink 73">
                  <a:extLst>
                    <a:ext uri="{FF2B5EF4-FFF2-40B4-BE49-F238E27FC236}">
                      <a16:creationId xmlns:a16="http://schemas.microsoft.com/office/drawing/2014/main" id="{AE96C407-63E1-1D4A-83D3-BA8D34890C87}"/>
                    </a:ext>
                  </a:extLst>
                </p:cNvPr>
                <p:cNvPicPr/>
                <p:nvPr/>
              </p:nvPicPr>
              <p:blipFill>
                <a:blip r:embed="rId102"/>
                <a:stretch>
                  <a:fillRect/>
                </a:stretch>
              </p:blipFill>
              <p:spPr>
                <a:xfrm>
                  <a:off x="4878408" y="45096"/>
                  <a:ext cx="183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6" name="Ink 75">
                  <a:extLst>
                    <a:ext uri="{FF2B5EF4-FFF2-40B4-BE49-F238E27FC236}">
                      <a16:creationId xmlns:a16="http://schemas.microsoft.com/office/drawing/2014/main" id="{DDBC78F0-5830-5072-3B93-1E59281022DC}"/>
                    </a:ext>
                  </a:extLst>
                </p14:cNvPr>
                <p14:cNvContentPartPr/>
                <p14:nvPr/>
              </p14:nvContentPartPr>
              <p14:xfrm>
                <a:off x="5093328" y="57696"/>
                <a:ext cx="70560" cy="189000"/>
              </p14:xfrm>
            </p:contentPart>
          </mc:Choice>
          <mc:Fallback xmlns="">
            <p:pic>
              <p:nvPicPr>
                <p:cNvPr id="76" name="Ink 75">
                  <a:extLst>
                    <a:ext uri="{FF2B5EF4-FFF2-40B4-BE49-F238E27FC236}">
                      <a16:creationId xmlns:a16="http://schemas.microsoft.com/office/drawing/2014/main" id="{DDBC78F0-5830-5072-3B93-1E59281022DC}"/>
                    </a:ext>
                  </a:extLst>
                </p:cNvPr>
                <p:cNvPicPr/>
                <p:nvPr/>
              </p:nvPicPr>
              <p:blipFill>
                <a:blip r:embed="rId104"/>
                <a:stretch>
                  <a:fillRect/>
                </a:stretch>
              </p:blipFill>
              <p:spPr>
                <a:xfrm>
                  <a:off x="5057688" y="21696"/>
                  <a:ext cx="142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7" name="Ink 76">
                  <a:extLst>
                    <a:ext uri="{FF2B5EF4-FFF2-40B4-BE49-F238E27FC236}">
                      <a16:creationId xmlns:a16="http://schemas.microsoft.com/office/drawing/2014/main" id="{1B70582D-1E56-F466-5979-3D8C9A54322B}"/>
                    </a:ext>
                  </a:extLst>
                </p14:cNvPr>
                <p14:cNvContentPartPr/>
                <p14:nvPr/>
              </p14:nvContentPartPr>
              <p14:xfrm>
                <a:off x="5204208" y="141216"/>
                <a:ext cx="62280" cy="95400"/>
              </p14:xfrm>
            </p:contentPart>
          </mc:Choice>
          <mc:Fallback xmlns="">
            <p:pic>
              <p:nvPicPr>
                <p:cNvPr id="77" name="Ink 76">
                  <a:extLst>
                    <a:ext uri="{FF2B5EF4-FFF2-40B4-BE49-F238E27FC236}">
                      <a16:creationId xmlns:a16="http://schemas.microsoft.com/office/drawing/2014/main" id="{1B70582D-1E56-F466-5979-3D8C9A54322B}"/>
                    </a:ext>
                  </a:extLst>
                </p:cNvPr>
                <p:cNvPicPr/>
                <p:nvPr/>
              </p:nvPicPr>
              <p:blipFill>
                <a:blip r:embed="rId106"/>
                <a:stretch>
                  <a:fillRect/>
                </a:stretch>
              </p:blipFill>
              <p:spPr>
                <a:xfrm>
                  <a:off x="5168568" y="105576"/>
                  <a:ext cx="133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8" name="Ink 77">
                  <a:extLst>
                    <a:ext uri="{FF2B5EF4-FFF2-40B4-BE49-F238E27FC236}">
                      <a16:creationId xmlns:a16="http://schemas.microsoft.com/office/drawing/2014/main" id="{A911F84E-7701-192A-4D17-288750FFF361}"/>
                    </a:ext>
                  </a:extLst>
                </p14:cNvPr>
                <p14:cNvContentPartPr/>
                <p14:nvPr/>
              </p14:nvContentPartPr>
              <p14:xfrm>
                <a:off x="5299248" y="143376"/>
                <a:ext cx="58320" cy="84960"/>
              </p14:xfrm>
            </p:contentPart>
          </mc:Choice>
          <mc:Fallback xmlns="">
            <p:pic>
              <p:nvPicPr>
                <p:cNvPr id="78" name="Ink 77">
                  <a:extLst>
                    <a:ext uri="{FF2B5EF4-FFF2-40B4-BE49-F238E27FC236}">
                      <a16:creationId xmlns:a16="http://schemas.microsoft.com/office/drawing/2014/main" id="{A911F84E-7701-192A-4D17-288750FFF361}"/>
                    </a:ext>
                  </a:extLst>
                </p:cNvPr>
                <p:cNvPicPr/>
                <p:nvPr/>
              </p:nvPicPr>
              <p:blipFill>
                <a:blip r:embed="rId108"/>
                <a:stretch>
                  <a:fillRect/>
                </a:stretch>
              </p:blipFill>
              <p:spPr>
                <a:xfrm>
                  <a:off x="5263608" y="107736"/>
                  <a:ext cx="1299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9" name="Ink 78">
                  <a:extLst>
                    <a:ext uri="{FF2B5EF4-FFF2-40B4-BE49-F238E27FC236}">
                      <a16:creationId xmlns:a16="http://schemas.microsoft.com/office/drawing/2014/main" id="{227166E6-8E81-0268-3ED7-B06DCCB1393C}"/>
                    </a:ext>
                  </a:extLst>
                </p14:cNvPr>
                <p14:cNvContentPartPr/>
                <p14:nvPr/>
              </p14:nvContentPartPr>
              <p14:xfrm>
                <a:off x="5401128" y="62736"/>
                <a:ext cx="150840" cy="168120"/>
              </p14:xfrm>
            </p:contentPart>
          </mc:Choice>
          <mc:Fallback xmlns="">
            <p:pic>
              <p:nvPicPr>
                <p:cNvPr id="79" name="Ink 78">
                  <a:extLst>
                    <a:ext uri="{FF2B5EF4-FFF2-40B4-BE49-F238E27FC236}">
                      <a16:creationId xmlns:a16="http://schemas.microsoft.com/office/drawing/2014/main" id="{227166E6-8E81-0268-3ED7-B06DCCB1393C}"/>
                    </a:ext>
                  </a:extLst>
                </p:cNvPr>
                <p:cNvPicPr/>
                <p:nvPr/>
              </p:nvPicPr>
              <p:blipFill>
                <a:blip r:embed="rId110"/>
                <a:stretch>
                  <a:fillRect/>
                </a:stretch>
              </p:blipFill>
              <p:spPr>
                <a:xfrm>
                  <a:off x="5365128" y="26736"/>
                  <a:ext cx="222480" cy="239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
            <p14:nvContentPartPr>
              <p14:cNvPr id="81" name="Ink 80">
                <a:extLst>
                  <a:ext uri="{FF2B5EF4-FFF2-40B4-BE49-F238E27FC236}">
                    <a16:creationId xmlns:a16="http://schemas.microsoft.com/office/drawing/2014/main" id="{A52A5DA3-CAAD-B933-1DAA-AD86E9370A02}"/>
                  </a:ext>
                </a:extLst>
              </p14:cNvPr>
              <p14:cNvContentPartPr/>
              <p14:nvPr/>
            </p14:nvContentPartPr>
            <p14:xfrm>
              <a:off x="7559104" y="104768"/>
              <a:ext cx="122880" cy="159840"/>
            </p14:xfrm>
          </p:contentPart>
        </mc:Choice>
        <mc:Fallback>
          <p:pic>
            <p:nvPicPr>
              <p:cNvPr id="81" name="Ink 80">
                <a:extLst>
                  <a:ext uri="{FF2B5EF4-FFF2-40B4-BE49-F238E27FC236}">
                    <a16:creationId xmlns:a16="http://schemas.microsoft.com/office/drawing/2014/main" id="{A52A5DA3-CAAD-B933-1DAA-AD86E9370A02}"/>
                  </a:ext>
                </a:extLst>
              </p:cNvPr>
              <p:cNvPicPr/>
              <p:nvPr/>
            </p:nvPicPr>
            <p:blipFill>
              <a:blip r:embed="rId112"/>
              <a:stretch>
                <a:fillRect/>
              </a:stretch>
            </p:blipFill>
            <p:spPr>
              <a:xfrm>
                <a:off x="7523069" y="68768"/>
                <a:ext cx="19459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2" name="Ink 81">
                <a:extLst>
                  <a:ext uri="{FF2B5EF4-FFF2-40B4-BE49-F238E27FC236}">
                    <a16:creationId xmlns:a16="http://schemas.microsoft.com/office/drawing/2014/main" id="{53040DB1-165E-F913-C65B-C179FA655547}"/>
                  </a:ext>
                </a:extLst>
              </p14:cNvPr>
              <p14:cNvContentPartPr/>
              <p14:nvPr/>
            </p14:nvContentPartPr>
            <p14:xfrm>
              <a:off x="7610944" y="398048"/>
              <a:ext cx="22560" cy="11040"/>
            </p14:xfrm>
          </p:contentPart>
        </mc:Choice>
        <mc:Fallback>
          <p:pic>
            <p:nvPicPr>
              <p:cNvPr id="82" name="Ink 81">
                <a:extLst>
                  <a:ext uri="{FF2B5EF4-FFF2-40B4-BE49-F238E27FC236}">
                    <a16:creationId xmlns:a16="http://schemas.microsoft.com/office/drawing/2014/main" id="{53040DB1-165E-F913-C65B-C179FA655547}"/>
                  </a:ext>
                </a:extLst>
              </p:cNvPr>
              <p:cNvPicPr/>
              <p:nvPr/>
            </p:nvPicPr>
            <p:blipFill>
              <a:blip r:embed="rId114"/>
              <a:stretch>
                <a:fillRect/>
              </a:stretch>
            </p:blipFill>
            <p:spPr>
              <a:xfrm>
                <a:off x="7574557" y="361248"/>
                <a:ext cx="94970" cy="84272"/>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3" name="Ink 82">
                <a:extLst>
                  <a:ext uri="{FF2B5EF4-FFF2-40B4-BE49-F238E27FC236}">
                    <a16:creationId xmlns:a16="http://schemas.microsoft.com/office/drawing/2014/main" id="{4D62ECD3-5A2F-5DA9-48EF-4EE668868746}"/>
                  </a:ext>
                </a:extLst>
              </p14:cNvPr>
              <p14:cNvContentPartPr/>
              <p14:nvPr/>
            </p14:nvContentPartPr>
            <p14:xfrm>
              <a:off x="1675599" y="2987551"/>
              <a:ext cx="315840" cy="36480"/>
            </p14:xfrm>
          </p:contentPart>
        </mc:Choice>
        <mc:Fallback>
          <p:pic>
            <p:nvPicPr>
              <p:cNvPr id="83" name="Ink 82">
                <a:extLst>
                  <a:ext uri="{FF2B5EF4-FFF2-40B4-BE49-F238E27FC236}">
                    <a16:creationId xmlns:a16="http://schemas.microsoft.com/office/drawing/2014/main" id="{4D62ECD3-5A2F-5DA9-48EF-4EE668868746}"/>
                  </a:ext>
                </a:extLst>
              </p:cNvPr>
              <p:cNvPicPr/>
              <p:nvPr/>
            </p:nvPicPr>
            <p:blipFill>
              <a:blip r:embed="rId116"/>
              <a:stretch>
                <a:fillRect/>
              </a:stretch>
            </p:blipFill>
            <p:spPr>
              <a:xfrm>
                <a:off x="1639585" y="2951432"/>
                <a:ext cx="387507" cy="108356"/>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4" name="Ink 83">
                <a:extLst>
                  <a:ext uri="{FF2B5EF4-FFF2-40B4-BE49-F238E27FC236}">
                    <a16:creationId xmlns:a16="http://schemas.microsoft.com/office/drawing/2014/main" id="{0859B9A2-4353-84A5-180E-63D3C83A4388}"/>
                  </a:ext>
                </a:extLst>
              </p14:cNvPr>
              <p14:cNvContentPartPr/>
              <p14:nvPr/>
            </p14:nvContentPartPr>
            <p14:xfrm>
              <a:off x="2354319" y="3004831"/>
              <a:ext cx="572640" cy="35040"/>
            </p14:xfrm>
          </p:contentPart>
        </mc:Choice>
        <mc:Fallback>
          <p:pic>
            <p:nvPicPr>
              <p:cNvPr id="84" name="Ink 83">
                <a:extLst>
                  <a:ext uri="{FF2B5EF4-FFF2-40B4-BE49-F238E27FC236}">
                    <a16:creationId xmlns:a16="http://schemas.microsoft.com/office/drawing/2014/main" id="{0859B9A2-4353-84A5-180E-63D3C83A4388}"/>
                  </a:ext>
                </a:extLst>
              </p:cNvPr>
              <p:cNvPicPr/>
              <p:nvPr/>
            </p:nvPicPr>
            <p:blipFill>
              <a:blip r:embed="rId118"/>
              <a:stretch>
                <a:fillRect/>
              </a:stretch>
            </p:blipFill>
            <p:spPr>
              <a:xfrm>
                <a:off x="2318304" y="2968331"/>
                <a:ext cx="644310" cy="107675"/>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5" name="Ink 84">
                <a:extLst>
                  <a:ext uri="{FF2B5EF4-FFF2-40B4-BE49-F238E27FC236}">
                    <a16:creationId xmlns:a16="http://schemas.microsoft.com/office/drawing/2014/main" id="{5032E369-39DB-B592-C485-D005DD0BD675}"/>
                  </a:ext>
                </a:extLst>
              </p14:cNvPr>
              <p14:cNvContentPartPr/>
              <p14:nvPr/>
            </p14:nvContentPartPr>
            <p14:xfrm>
              <a:off x="672879" y="3642751"/>
              <a:ext cx="936960" cy="32160"/>
            </p14:xfrm>
          </p:contentPart>
        </mc:Choice>
        <mc:Fallback>
          <p:pic>
            <p:nvPicPr>
              <p:cNvPr id="85" name="Ink 84">
                <a:extLst>
                  <a:ext uri="{FF2B5EF4-FFF2-40B4-BE49-F238E27FC236}">
                    <a16:creationId xmlns:a16="http://schemas.microsoft.com/office/drawing/2014/main" id="{5032E369-39DB-B592-C485-D005DD0BD675}"/>
                  </a:ext>
                </a:extLst>
              </p:cNvPr>
              <p:cNvPicPr/>
              <p:nvPr/>
            </p:nvPicPr>
            <p:blipFill>
              <a:blip r:embed="rId120"/>
              <a:stretch>
                <a:fillRect/>
              </a:stretch>
            </p:blipFill>
            <p:spPr>
              <a:xfrm>
                <a:off x="636870" y="3606616"/>
                <a:ext cx="1008618" cy="104068"/>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6" name="Ink 85">
                <a:extLst>
                  <a:ext uri="{FF2B5EF4-FFF2-40B4-BE49-F238E27FC236}">
                    <a16:creationId xmlns:a16="http://schemas.microsoft.com/office/drawing/2014/main" id="{DD11FB2E-BF9C-FCDC-6FB9-6A402E86A666}"/>
                  </a:ext>
                </a:extLst>
              </p14:cNvPr>
              <p14:cNvContentPartPr/>
              <p14:nvPr/>
            </p14:nvContentPartPr>
            <p14:xfrm>
              <a:off x="3470799" y="3162751"/>
              <a:ext cx="1278720" cy="69120"/>
            </p14:xfrm>
          </p:contentPart>
        </mc:Choice>
        <mc:Fallback>
          <p:pic>
            <p:nvPicPr>
              <p:cNvPr id="86" name="Ink 85">
                <a:extLst>
                  <a:ext uri="{FF2B5EF4-FFF2-40B4-BE49-F238E27FC236}">
                    <a16:creationId xmlns:a16="http://schemas.microsoft.com/office/drawing/2014/main" id="{DD11FB2E-BF9C-FCDC-6FB9-6A402E86A666}"/>
                  </a:ext>
                </a:extLst>
              </p:cNvPr>
              <p:cNvPicPr/>
              <p:nvPr/>
            </p:nvPicPr>
            <p:blipFill>
              <a:blip r:embed="rId122"/>
              <a:stretch>
                <a:fillRect/>
              </a:stretch>
            </p:blipFill>
            <p:spPr>
              <a:xfrm>
                <a:off x="3434799" y="3126938"/>
                <a:ext cx="1350360" cy="140389"/>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68" name="Ink 167">
                <a:extLst>
                  <a:ext uri="{FF2B5EF4-FFF2-40B4-BE49-F238E27FC236}">
                    <a16:creationId xmlns:a16="http://schemas.microsoft.com/office/drawing/2014/main" id="{257D506B-C4FD-C548-8B9A-509B02E29F89}"/>
                  </a:ext>
                </a:extLst>
              </p14:cNvPr>
              <p14:cNvContentPartPr/>
              <p14:nvPr/>
            </p14:nvContentPartPr>
            <p14:xfrm>
              <a:off x="6967828" y="2957311"/>
              <a:ext cx="1120320" cy="37920"/>
            </p14:xfrm>
          </p:contentPart>
        </mc:Choice>
        <mc:Fallback>
          <p:pic>
            <p:nvPicPr>
              <p:cNvPr id="168" name="Ink 167">
                <a:extLst>
                  <a:ext uri="{FF2B5EF4-FFF2-40B4-BE49-F238E27FC236}">
                    <a16:creationId xmlns:a16="http://schemas.microsoft.com/office/drawing/2014/main" id="{257D506B-C4FD-C548-8B9A-509B02E29F89}"/>
                  </a:ext>
                </a:extLst>
              </p:cNvPr>
              <p:cNvPicPr/>
              <p:nvPr/>
            </p:nvPicPr>
            <p:blipFill>
              <a:blip r:embed="rId124"/>
              <a:stretch>
                <a:fillRect/>
              </a:stretch>
            </p:blipFill>
            <p:spPr>
              <a:xfrm>
                <a:off x="6931828" y="2921197"/>
                <a:ext cx="1191960" cy="109787"/>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69" name="Ink 168">
                <a:extLst>
                  <a:ext uri="{FF2B5EF4-FFF2-40B4-BE49-F238E27FC236}">
                    <a16:creationId xmlns:a16="http://schemas.microsoft.com/office/drawing/2014/main" id="{01E4A689-D1A2-DF2D-4E1D-BEE98D69C5B9}"/>
                  </a:ext>
                </a:extLst>
              </p14:cNvPr>
              <p14:cNvContentPartPr/>
              <p14:nvPr/>
            </p14:nvContentPartPr>
            <p14:xfrm>
              <a:off x="6230548" y="3201631"/>
              <a:ext cx="648480" cy="36960"/>
            </p14:xfrm>
          </p:contentPart>
        </mc:Choice>
        <mc:Fallback>
          <p:pic>
            <p:nvPicPr>
              <p:cNvPr id="169" name="Ink 168">
                <a:extLst>
                  <a:ext uri="{FF2B5EF4-FFF2-40B4-BE49-F238E27FC236}">
                    <a16:creationId xmlns:a16="http://schemas.microsoft.com/office/drawing/2014/main" id="{01E4A689-D1A2-DF2D-4E1D-BEE98D69C5B9}"/>
                  </a:ext>
                </a:extLst>
              </p:cNvPr>
              <p:cNvPicPr/>
              <p:nvPr/>
            </p:nvPicPr>
            <p:blipFill>
              <a:blip r:embed="rId126"/>
              <a:stretch>
                <a:fillRect/>
              </a:stretch>
            </p:blipFill>
            <p:spPr>
              <a:xfrm>
                <a:off x="6194541" y="3165396"/>
                <a:ext cx="720133" cy="109068"/>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665" name="Ink 664">
                <a:extLst>
                  <a:ext uri="{FF2B5EF4-FFF2-40B4-BE49-F238E27FC236}">
                    <a16:creationId xmlns:a16="http://schemas.microsoft.com/office/drawing/2014/main" id="{7C6D2F4D-DB41-7680-A1FD-9934AB46CD5D}"/>
                  </a:ext>
                </a:extLst>
              </p14:cNvPr>
              <p14:cNvContentPartPr/>
              <p14:nvPr/>
            </p14:nvContentPartPr>
            <p14:xfrm>
              <a:off x="8128504" y="3091225"/>
              <a:ext cx="453120" cy="1047360"/>
            </p14:xfrm>
          </p:contentPart>
        </mc:Choice>
        <mc:Fallback>
          <p:pic>
            <p:nvPicPr>
              <p:cNvPr id="665" name="Ink 664">
                <a:extLst>
                  <a:ext uri="{FF2B5EF4-FFF2-40B4-BE49-F238E27FC236}">
                    <a16:creationId xmlns:a16="http://schemas.microsoft.com/office/drawing/2014/main" id="{7C6D2F4D-DB41-7680-A1FD-9934AB46CD5D}"/>
                  </a:ext>
                </a:extLst>
              </p:cNvPr>
              <p:cNvPicPr/>
              <p:nvPr/>
            </p:nvPicPr>
            <p:blipFill>
              <a:blip r:embed="rId128"/>
              <a:stretch>
                <a:fillRect/>
              </a:stretch>
            </p:blipFill>
            <p:spPr>
              <a:xfrm>
                <a:off x="8092485" y="3055208"/>
                <a:ext cx="524798" cy="1119033"/>
              </a:xfrm>
              <a:prstGeom prst="rect">
                <a:avLst/>
              </a:prstGeom>
            </p:spPr>
          </p:pic>
        </mc:Fallback>
      </mc:AlternateContent>
      <p:grpSp>
        <p:nvGrpSpPr>
          <p:cNvPr id="670" name="Group 669">
            <a:extLst>
              <a:ext uri="{FF2B5EF4-FFF2-40B4-BE49-F238E27FC236}">
                <a16:creationId xmlns:a16="http://schemas.microsoft.com/office/drawing/2014/main" id="{EF549BD1-4A1E-A740-9969-16F8E9A2D73A}"/>
              </a:ext>
            </a:extLst>
          </p:cNvPr>
          <p:cNvGrpSpPr/>
          <p:nvPr/>
        </p:nvGrpSpPr>
        <p:grpSpPr>
          <a:xfrm>
            <a:off x="6088024" y="4493785"/>
            <a:ext cx="968640" cy="592800"/>
            <a:chOff x="4566018" y="3370339"/>
            <a:chExt cx="726480" cy="444600"/>
          </a:xfrm>
        </p:grpSpPr>
        <mc:AlternateContent xmlns:mc="http://schemas.openxmlformats.org/markup-compatibility/2006" xmlns:p14="http://schemas.microsoft.com/office/powerpoint/2010/main">
          <mc:Choice Requires="p14">
            <p:contentPart p14:bwMode="auto" r:id="rId129">
              <p14:nvContentPartPr>
                <p14:cNvPr id="666" name="Ink 665">
                  <a:extLst>
                    <a:ext uri="{FF2B5EF4-FFF2-40B4-BE49-F238E27FC236}">
                      <a16:creationId xmlns:a16="http://schemas.microsoft.com/office/drawing/2014/main" id="{3FA9793C-BFA5-C8A2-401E-C5D4D84C8FE0}"/>
                    </a:ext>
                  </a:extLst>
                </p14:cNvPr>
                <p14:cNvContentPartPr/>
                <p14:nvPr/>
              </p14:nvContentPartPr>
              <p14:xfrm>
                <a:off x="4667178" y="3389419"/>
                <a:ext cx="126360" cy="327240"/>
              </p14:xfrm>
            </p:contentPart>
          </mc:Choice>
          <mc:Fallback xmlns="">
            <p:pic>
              <p:nvPicPr>
                <p:cNvPr id="666" name="Ink 665">
                  <a:extLst>
                    <a:ext uri="{FF2B5EF4-FFF2-40B4-BE49-F238E27FC236}">
                      <a16:creationId xmlns:a16="http://schemas.microsoft.com/office/drawing/2014/main" id="{3FA9793C-BFA5-C8A2-401E-C5D4D84C8FE0}"/>
                    </a:ext>
                  </a:extLst>
                </p:cNvPr>
                <p:cNvPicPr/>
                <p:nvPr/>
              </p:nvPicPr>
              <p:blipFill>
                <a:blip r:embed="rId130"/>
                <a:stretch>
                  <a:fillRect/>
                </a:stretch>
              </p:blipFill>
              <p:spPr>
                <a:xfrm>
                  <a:off x="4631538" y="3353419"/>
                  <a:ext cx="1980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7" name="Ink 666">
                  <a:extLst>
                    <a:ext uri="{FF2B5EF4-FFF2-40B4-BE49-F238E27FC236}">
                      <a16:creationId xmlns:a16="http://schemas.microsoft.com/office/drawing/2014/main" id="{60B10EA0-61B5-1988-6F21-39BAEEBAD0F1}"/>
                    </a:ext>
                  </a:extLst>
                </p14:cNvPr>
                <p14:cNvContentPartPr/>
                <p14:nvPr/>
              </p14:nvContentPartPr>
              <p14:xfrm>
                <a:off x="4664658" y="3567979"/>
                <a:ext cx="103680" cy="22680"/>
              </p14:xfrm>
            </p:contentPart>
          </mc:Choice>
          <mc:Fallback xmlns="">
            <p:pic>
              <p:nvPicPr>
                <p:cNvPr id="667" name="Ink 666">
                  <a:extLst>
                    <a:ext uri="{FF2B5EF4-FFF2-40B4-BE49-F238E27FC236}">
                      <a16:creationId xmlns:a16="http://schemas.microsoft.com/office/drawing/2014/main" id="{60B10EA0-61B5-1988-6F21-39BAEEBAD0F1}"/>
                    </a:ext>
                  </a:extLst>
                </p:cNvPr>
                <p:cNvPicPr/>
                <p:nvPr/>
              </p:nvPicPr>
              <p:blipFill>
                <a:blip r:embed="rId132"/>
                <a:stretch>
                  <a:fillRect/>
                </a:stretch>
              </p:blipFill>
              <p:spPr>
                <a:xfrm>
                  <a:off x="4629018" y="3531979"/>
                  <a:ext cx="175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68" name="Ink 667">
                  <a:extLst>
                    <a:ext uri="{FF2B5EF4-FFF2-40B4-BE49-F238E27FC236}">
                      <a16:creationId xmlns:a16="http://schemas.microsoft.com/office/drawing/2014/main" id="{0E1293A5-0C36-7BAE-B32F-7E6AFA311793}"/>
                    </a:ext>
                  </a:extLst>
                </p14:cNvPr>
                <p14:cNvContentPartPr/>
                <p14:nvPr/>
              </p14:nvContentPartPr>
              <p14:xfrm>
                <a:off x="4852938" y="3370339"/>
                <a:ext cx="309600" cy="298080"/>
              </p14:xfrm>
            </p:contentPart>
          </mc:Choice>
          <mc:Fallback xmlns="">
            <p:pic>
              <p:nvPicPr>
                <p:cNvPr id="668" name="Ink 667">
                  <a:extLst>
                    <a:ext uri="{FF2B5EF4-FFF2-40B4-BE49-F238E27FC236}">
                      <a16:creationId xmlns:a16="http://schemas.microsoft.com/office/drawing/2014/main" id="{0E1293A5-0C36-7BAE-B32F-7E6AFA311793}"/>
                    </a:ext>
                  </a:extLst>
                </p:cNvPr>
                <p:cNvPicPr/>
                <p:nvPr/>
              </p:nvPicPr>
              <p:blipFill>
                <a:blip r:embed="rId134"/>
                <a:stretch>
                  <a:fillRect/>
                </a:stretch>
              </p:blipFill>
              <p:spPr>
                <a:xfrm>
                  <a:off x="4817298" y="3334699"/>
                  <a:ext cx="3812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69" name="Ink 668">
                  <a:extLst>
                    <a:ext uri="{FF2B5EF4-FFF2-40B4-BE49-F238E27FC236}">
                      <a16:creationId xmlns:a16="http://schemas.microsoft.com/office/drawing/2014/main" id="{B9DCBFCD-9F6C-A45A-11C4-ECF7A32D0A7F}"/>
                    </a:ext>
                  </a:extLst>
                </p14:cNvPr>
                <p14:cNvContentPartPr/>
                <p14:nvPr/>
              </p14:nvContentPartPr>
              <p14:xfrm>
                <a:off x="4566018" y="3733219"/>
                <a:ext cx="726480" cy="81720"/>
              </p14:xfrm>
            </p:contentPart>
          </mc:Choice>
          <mc:Fallback xmlns="">
            <p:pic>
              <p:nvPicPr>
                <p:cNvPr id="669" name="Ink 668">
                  <a:extLst>
                    <a:ext uri="{FF2B5EF4-FFF2-40B4-BE49-F238E27FC236}">
                      <a16:creationId xmlns:a16="http://schemas.microsoft.com/office/drawing/2014/main" id="{B9DCBFCD-9F6C-A45A-11C4-ECF7A32D0A7F}"/>
                    </a:ext>
                  </a:extLst>
                </p:cNvPr>
                <p:cNvPicPr/>
                <p:nvPr/>
              </p:nvPicPr>
              <p:blipFill>
                <a:blip r:embed="rId136"/>
                <a:stretch>
                  <a:fillRect/>
                </a:stretch>
              </p:blipFill>
              <p:spPr>
                <a:xfrm>
                  <a:off x="4530378" y="3697219"/>
                  <a:ext cx="798120" cy="153360"/>
                </a:xfrm>
                <a:prstGeom prst="rect">
                  <a:avLst/>
                </a:prstGeom>
              </p:spPr>
            </p:pic>
          </mc:Fallback>
        </mc:AlternateContent>
      </p:grpSp>
      <p:grpSp>
        <p:nvGrpSpPr>
          <p:cNvPr id="687" name="Group 686">
            <a:extLst>
              <a:ext uri="{FF2B5EF4-FFF2-40B4-BE49-F238E27FC236}">
                <a16:creationId xmlns:a16="http://schemas.microsoft.com/office/drawing/2014/main" id="{6E4C77D6-7CFB-0E31-8764-0F88AD37DC45}"/>
              </a:ext>
            </a:extLst>
          </p:cNvPr>
          <p:cNvGrpSpPr/>
          <p:nvPr/>
        </p:nvGrpSpPr>
        <p:grpSpPr>
          <a:xfrm>
            <a:off x="7440184" y="4423705"/>
            <a:ext cx="969600" cy="450720"/>
            <a:chOff x="5580138" y="3317779"/>
            <a:chExt cx="727200" cy="338040"/>
          </a:xfrm>
        </p:grpSpPr>
        <mc:AlternateContent xmlns:mc="http://schemas.openxmlformats.org/markup-compatibility/2006" xmlns:p14="http://schemas.microsoft.com/office/powerpoint/2010/main">
          <mc:Choice Requires="p14">
            <p:contentPart p14:bwMode="auto" r:id="rId137">
              <p14:nvContentPartPr>
                <p14:cNvPr id="671" name="Ink 670">
                  <a:extLst>
                    <a:ext uri="{FF2B5EF4-FFF2-40B4-BE49-F238E27FC236}">
                      <a16:creationId xmlns:a16="http://schemas.microsoft.com/office/drawing/2014/main" id="{BB7664AF-DB17-73B4-8F81-1C8FB3E35B50}"/>
                    </a:ext>
                  </a:extLst>
                </p14:cNvPr>
                <p14:cNvContentPartPr/>
                <p14:nvPr/>
              </p14:nvContentPartPr>
              <p14:xfrm>
                <a:off x="5580138" y="3477979"/>
                <a:ext cx="173880" cy="173520"/>
              </p14:xfrm>
            </p:contentPart>
          </mc:Choice>
          <mc:Fallback xmlns="">
            <p:pic>
              <p:nvPicPr>
                <p:cNvPr id="671" name="Ink 670">
                  <a:extLst>
                    <a:ext uri="{FF2B5EF4-FFF2-40B4-BE49-F238E27FC236}">
                      <a16:creationId xmlns:a16="http://schemas.microsoft.com/office/drawing/2014/main" id="{BB7664AF-DB17-73B4-8F81-1C8FB3E35B50}"/>
                    </a:ext>
                  </a:extLst>
                </p:cNvPr>
                <p:cNvPicPr/>
                <p:nvPr/>
              </p:nvPicPr>
              <p:blipFill>
                <a:blip r:embed="rId138"/>
                <a:stretch>
                  <a:fillRect/>
                </a:stretch>
              </p:blipFill>
              <p:spPr>
                <a:xfrm>
                  <a:off x="5544138" y="3442339"/>
                  <a:ext cx="2455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72" name="Ink 671">
                  <a:extLst>
                    <a:ext uri="{FF2B5EF4-FFF2-40B4-BE49-F238E27FC236}">
                      <a16:creationId xmlns:a16="http://schemas.microsoft.com/office/drawing/2014/main" id="{D851ACBE-E4C3-191F-262A-63F244922B30}"/>
                    </a:ext>
                  </a:extLst>
                </p14:cNvPr>
                <p14:cNvContentPartPr/>
                <p14:nvPr/>
              </p14:nvContentPartPr>
              <p14:xfrm>
                <a:off x="5772738" y="3317779"/>
                <a:ext cx="25920" cy="303120"/>
              </p14:xfrm>
            </p:contentPart>
          </mc:Choice>
          <mc:Fallback xmlns="">
            <p:pic>
              <p:nvPicPr>
                <p:cNvPr id="672" name="Ink 671">
                  <a:extLst>
                    <a:ext uri="{FF2B5EF4-FFF2-40B4-BE49-F238E27FC236}">
                      <a16:creationId xmlns:a16="http://schemas.microsoft.com/office/drawing/2014/main" id="{D851ACBE-E4C3-191F-262A-63F244922B30}"/>
                    </a:ext>
                  </a:extLst>
                </p:cNvPr>
                <p:cNvPicPr/>
                <p:nvPr/>
              </p:nvPicPr>
              <p:blipFill>
                <a:blip r:embed="rId140"/>
                <a:stretch>
                  <a:fillRect/>
                </a:stretch>
              </p:blipFill>
              <p:spPr>
                <a:xfrm>
                  <a:off x="5737098" y="3282139"/>
                  <a:ext cx="975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73" name="Ink 672">
                  <a:extLst>
                    <a:ext uri="{FF2B5EF4-FFF2-40B4-BE49-F238E27FC236}">
                      <a16:creationId xmlns:a16="http://schemas.microsoft.com/office/drawing/2014/main" id="{83FE1FCB-CF56-83F0-D41D-F7C4844F70B6}"/>
                    </a:ext>
                  </a:extLst>
                </p14:cNvPr>
                <p14:cNvContentPartPr/>
                <p14:nvPr/>
              </p14:nvContentPartPr>
              <p14:xfrm>
                <a:off x="5839338" y="3511459"/>
                <a:ext cx="99360" cy="139680"/>
              </p14:xfrm>
            </p:contentPart>
          </mc:Choice>
          <mc:Fallback xmlns="">
            <p:pic>
              <p:nvPicPr>
                <p:cNvPr id="673" name="Ink 672">
                  <a:extLst>
                    <a:ext uri="{FF2B5EF4-FFF2-40B4-BE49-F238E27FC236}">
                      <a16:creationId xmlns:a16="http://schemas.microsoft.com/office/drawing/2014/main" id="{83FE1FCB-CF56-83F0-D41D-F7C4844F70B6}"/>
                    </a:ext>
                  </a:extLst>
                </p:cNvPr>
                <p:cNvPicPr/>
                <p:nvPr/>
              </p:nvPicPr>
              <p:blipFill>
                <a:blip r:embed="rId142"/>
                <a:stretch>
                  <a:fillRect/>
                </a:stretch>
              </p:blipFill>
              <p:spPr>
                <a:xfrm>
                  <a:off x="5803338" y="3475459"/>
                  <a:ext cx="171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74" name="Ink 673">
                  <a:extLst>
                    <a:ext uri="{FF2B5EF4-FFF2-40B4-BE49-F238E27FC236}">
                      <a16:creationId xmlns:a16="http://schemas.microsoft.com/office/drawing/2014/main" id="{74AF3B5A-BB26-01D6-18AD-6E495FE4430E}"/>
                    </a:ext>
                  </a:extLst>
                </p14:cNvPr>
                <p14:cNvContentPartPr/>
                <p14:nvPr/>
              </p14:nvContentPartPr>
              <p14:xfrm>
                <a:off x="5989098" y="3328219"/>
                <a:ext cx="12960" cy="327600"/>
              </p14:xfrm>
            </p:contentPart>
          </mc:Choice>
          <mc:Fallback xmlns="">
            <p:pic>
              <p:nvPicPr>
                <p:cNvPr id="674" name="Ink 673">
                  <a:extLst>
                    <a:ext uri="{FF2B5EF4-FFF2-40B4-BE49-F238E27FC236}">
                      <a16:creationId xmlns:a16="http://schemas.microsoft.com/office/drawing/2014/main" id="{74AF3B5A-BB26-01D6-18AD-6E495FE4430E}"/>
                    </a:ext>
                  </a:extLst>
                </p:cNvPr>
                <p:cNvPicPr/>
                <p:nvPr/>
              </p:nvPicPr>
              <p:blipFill>
                <a:blip r:embed="rId144"/>
                <a:stretch>
                  <a:fillRect/>
                </a:stretch>
              </p:blipFill>
              <p:spPr>
                <a:xfrm>
                  <a:off x="5953098" y="3292579"/>
                  <a:ext cx="846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75" name="Ink 674">
                  <a:extLst>
                    <a:ext uri="{FF2B5EF4-FFF2-40B4-BE49-F238E27FC236}">
                      <a16:creationId xmlns:a16="http://schemas.microsoft.com/office/drawing/2014/main" id="{21BE20EE-08D9-BA54-960C-34CD6D829F11}"/>
                    </a:ext>
                  </a:extLst>
                </p14:cNvPr>
                <p14:cNvContentPartPr/>
                <p14:nvPr/>
              </p14:nvContentPartPr>
              <p14:xfrm>
                <a:off x="5965698" y="3461059"/>
                <a:ext cx="83520" cy="42480"/>
              </p14:xfrm>
            </p:contentPart>
          </mc:Choice>
          <mc:Fallback xmlns="">
            <p:pic>
              <p:nvPicPr>
                <p:cNvPr id="675" name="Ink 674">
                  <a:extLst>
                    <a:ext uri="{FF2B5EF4-FFF2-40B4-BE49-F238E27FC236}">
                      <a16:creationId xmlns:a16="http://schemas.microsoft.com/office/drawing/2014/main" id="{21BE20EE-08D9-BA54-960C-34CD6D829F11}"/>
                    </a:ext>
                  </a:extLst>
                </p:cNvPr>
                <p:cNvPicPr/>
                <p:nvPr/>
              </p:nvPicPr>
              <p:blipFill>
                <a:blip r:embed="rId146"/>
                <a:stretch>
                  <a:fillRect/>
                </a:stretch>
              </p:blipFill>
              <p:spPr>
                <a:xfrm>
                  <a:off x="5930058" y="3425419"/>
                  <a:ext cx="155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76" name="Ink 675">
                  <a:extLst>
                    <a:ext uri="{FF2B5EF4-FFF2-40B4-BE49-F238E27FC236}">
                      <a16:creationId xmlns:a16="http://schemas.microsoft.com/office/drawing/2014/main" id="{94F33476-5FC4-0CE0-2253-B447E2B926D6}"/>
                    </a:ext>
                  </a:extLst>
                </p14:cNvPr>
                <p14:cNvContentPartPr/>
                <p14:nvPr/>
              </p14:nvContentPartPr>
              <p14:xfrm>
                <a:off x="6057858" y="3506779"/>
                <a:ext cx="35280" cy="128880"/>
              </p14:xfrm>
            </p:contentPart>
          </mc:Choice>
          <mc:Fallback xmlns="">
            <p:pic>
              <p:nvPicPr>
                <p:cNvPr id="676" name="Ink 675">
                  <a:extLst>
                    <a:ext uri="{FF2B5EF4-FFF2-40B4-BE49-F238E27FC236}">
                      <a16:creationId xmlns:a16="http://schemas.microsoft.com/office/drawing/2014/main" id="{94F33476-5FC4-0CE0-2253-B447E2B926D6}"/>
                    </a:ext>
                  </a:extLst>
                </p:cNvPr>
                <p:cNvPicPr/>
                <p:nvPr/>
              </p:nvPicPr>
              <p:blipFill>
                <a:blip r:embed="rId148"/>
                <a:stretch>
                  <a:fillRect/>
                </a:stretch>
              </p:blipFill>
              <p:spPr>
                <a:xfrm>
                  <a:off x="6022218" y="3471139"/>
                  <a:ext cx="1069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77" name="Ink 676">
                  <a:extLst>
                    <a:ext uri="{FF2B5EF4-FFF2-40B4-BE49-F238E27FC236}">
                      <a16:creationId xmlns:a16="http://schemas.microsoft.com/office/drawing/2014/main" id="{437EF14B-5141-E033-5645-3BC53816C1CF}"/>
                    </a:ext>
                  </a:extLst>
                </p14:cNvPr>
                <p14:cNvContentPartPr/>
                <p14:nvPr/>
              </p14:nvContentPartPr>
              <p14:xfrm>
                <a:off x="6091698" y="3367459"/>
                <a:ext cx="11880" cy="8280"/>
              </p14:xfrm>
            </p:contentPart>
          </mc:Choice>
          <mc:Fallback xmlns="">
            <p:pic>
              <p:nvPicPr>
                <p:cNvPr id="677" name="Ink 676">
                  <a:extLst>
                    <a:ext uri="{FF2B5EF4-FFF2-40B4-BE49-F238E27FC236}">
                      <a16:creationId xmlns:a16="http://schemas.microsoft.com/office/drawing/2014/main" id="{437EF14B-5141-E033-5645-3BC53816C1CF}"/>
                    </a:ext>
                  </a:extLst>
                </p:cNvPr>
                <p:cNvPicPr/>
                <p:nvPr/>
              </p:nvPicPr>
              <p:blipFill>
                <a:blip r:embed="rId150"/>
                <a:stretch>
                  <a:fillRect/>
                </a:stretch>
              </p:blipFill>
              <p:spPr>
                <a:xfrm>
                  <a:off x="6055698" y="3331819"/>
                  <a:ext cx="83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78" name="Ink 677">
                  <a:extLst>
                    <a:ext uri="{FF2B5EF4-FFF2-40B4-BE49-F238E27FC236}">
                      <a16:creationId xmlns:a16="http://schemas.microsoft.com/office/drawing/2014/main" id="{BC34C4DE-AF05-DB59-0743-F86CA2713AF7}"/>
                    </a:ext>
                  </a:extLst>
                </p14:cNvPr>
                <p14:cNvContentPartPr/>
                <p14:nvPr/>
              </p14:nvContentPartPr>
              <p14:xfrm>
                <a:off x="6098178" y="3471499"/>
                <a:ext cx="92520" cy="138600"/>
              </p14:xfrm>
            </p:contentPart>
          </mc:Choice>
          <mc:Fallback xmlns="">
            <p:pic>
              <p:nvPicPr>
                <p:cNvPr id="678" name="Ink 677">
                  <a:extLst>
                    <a:ext uri="{FF2B5EF4-FFF2-40B4-BE49-F238E27FC236}">
                      <a16:creationId xmlns:a16="http://schemas.microsoft.com/office/drawing/2014/main" id="{BC34C4DE-AF05-DB59-0743-F86CA2713AF7}"/>
                    </a:ext>
                  </a:extLst>
                </p:cNvPr>
                <p:cNvPicPr/>
                <p:nvPr/>
              </p:nvPicPr>
              <p:blipFill>
                <a:blip r:embed="rId152"/>
                <a:stretch>
                  <a:fillRect/>
                </a:stretch>
              </p:blipFill>
              <p:spPr>
                <a:xfrm>
                  <a:off x="6062538" y="3435499"/>
                  <a:ext cx="1641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79" name="Ink 678">
                  <a:extLst>
                    <a:ext uri="{FF2B5EF4-FFF2-40B4-BE49-F238E27FC236}">
                      <a16:creationId xmlns:a16="http://schemas.microsoft.com/office/drawing/2014/main" id="{19BF835A-0A92-AFFC-BB91-63BD82B4FED2}"/>
                    </a:ext>
                  </a:extLst>
                </p14:cNvPr>
                <p14:cNvContentPartPr/>
                <p14:nvPr/>
              </p14:nvContentPartPr>
              <p14:xfrm>
                <a:off x="6221298" y="3473659"/>
                <a:ext cx="86040" cy="119160"/>
              </p14:xfrm>
            </p:contentPart>
          </mc:Choice>
          <mc:Fallback xmlns="">
            <p:pic>
              <p:nvPicPr>
                <p:cNvPr id="679" name="Ink 678">
                  <a:extLst>
                    <a:ext uri="{FF2B5EF4-FFF2-40B4-BE49-F238E27FC236}">
                      <a16:creationId xmlns:a16="http://schemas.microsoft.com/office/drawing/2014/main" id="{19BF835A-0A92-AFFC-BB91-63BD82B4FED2}"/>
                    </a:ext>
                  </a:extLst>
                </p:cNvPr>
                <p:cNvPicPr/>
                <p:nvPr/>
              </p:nvPicPr>
              <p:blipFill>
                <a:blip r:embed="rId154"/>
                <a:stretch>
                  <a:fillRect/>
                </a:stretch>
              </p:blipFill>
              <p:spPr>
                <a:xfrm>
                  <a:off x="6185298" y="3438019"/>
                  <a:ext cx="157680" cy="190800"/>
                </a:xfrm>
                <a:prstGeom prst="rect">
                  <a:avLst/>
                </a:prstGeom>
              </p:spPr>
            </p:pic>
          </mc:Fallback>
        </mc:AlternateContent>
      </p:grpSp>
      <p:grpSp>
        <p:nvGrpSpPr>
          <p:cNvPr id="686" name="Group 685">
            <a:extLst>
              <a:ext uri="{FF2B5EF4-FFF2-40B4-BE49-F238E27FC236}">
                <a16:creationId xmlns:a16="http://schemas.microsoft.com/office/drawing/2014/main" id="{C3877920-EA10-CA6E-0A6B-12B3F65E19E1}"/>
              </a:ext>
            </a:extLst>
          </p:cNvPr>
          <p:cNvGrpSpPr/>
          <p:nvPr/>
        </p:nvGrpSpPr>
        <p:grpSpPr>
          <a:xfrm>
            <a:off x="6904984" y="5133625"/>
            <a:ext cx="831840" cy="578400"/>
            <a:chOff x="5178738" y="3850219"/>
            <a:chExt cx="623880" cy="433800"/>
          </a:xfrm>
        </p:grpSpPr>
        <mc:AlternateContent xmlns:mc="http://schemas.openxmlformats.org/markup-compatibility/2006" xmlns:p14="http://schemas.microsoft.com/office/powerpoint/2010/main">
          <mc:Choice Requires="p14">
            <p:contentPart p14:bwMode="auto" r:id="rId155">
              <p14:nvContentPartPr>
                <p14:cNvPr id="680" name="Ink 679">
                  <a:extLst>
                    <a:ext uri="{FF2B5EF4-FFF2-40B4-BE49-F238E27FC236}">
                      <a16:creationId xmlns:a16="http://schemas.microsoft.com/office/drawing/2014/main" id="{371B7DAE-A6DA-5273-38E5-20C403505B86}"/>
                    </a:ext>
                  </a:extLst>
                </p14:cNvPr>
                <p14:cNvContentPartPr/>
                <p14:nvPr/>
              </p14:nvContentPartPr>
              <p14:xfrm>
                <a:off x="5178738" y="3956779"/>
                <a:ext cx="106200" cy="213120"/>
              </p14:xfrm>
            </p:contentPart>
          </mc:Choice>
          <mc:Fallback xmlns="">
            <p:pic>
              <p:nvPicPr>
                <p:cNvPr id="680" name="Ink 679">
                  <a:extLst>
                    <a:ext uri="{FF2B5EF4-FFF2-40B4-BE49-F238E27FC236}">
                      <a16:creationId xmlns:a16="http://schemas.microsoft.com/office/drawing/2014/main" id="{371B7DAE-A6DA-5273-38E5-20C403505B86}"/>
                    </a:ext>
                  </a:extLst>
                </p:cNvPr>
                <p:cNvPicPr/>
                <p:nvPr/>
              </p:nvPicPr>
              <p:blipFill>
                <a:blip r:embed="rId156"/>
                <a:stretch>
                  <a:fillRect/>
                </a:stretch>
              </p:blipFill>
              <p:spPr>
                <a:xfrm>
                  <a:off x="5142738" y="3920779"/>
                  <a:ext cx="1778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81" name="Ink 680">
                  <a:extLst>
                    <a:ext uri="{FF2B5EF4-FFF2-40B4-BE49-F238E27FC236}">
                      <a16:creationId xmlns:a16="http://schemas.microsoft.com/office/drawing/2014/main" id="{2C2F1E13-8135-AF01-C0D3-972EFA5BB0B8}"/>
                    </a:ext>
                  </a:extLst>
                </p14:cNvPr>
                <p14:cNvContentPartPr/>
                <p14:nvPr/>
              </p14:nvContentPartPr>
              <p14:xfrm>
                <a:off x="5317698" y="3850219"/>
                <a:ext cx="92520" cy="331560"/>
              </p14:xfrm>
            </p:contentPart>
          </mc:Choice>
          <mc:Fallback xmlns="">
            <p:pic>
              <p:nvPicPr>
                <p:cNvPr id="681" name="Ink 680">
                  <a:extLst>
                    <a:ext uri="{FF2B5EF4-FFF2-40B4-BE49-F238E27FC236}">
                      <a16:creationId xmlns:a16="http://schemas.microsoft.com/office/drawing/2014/main" id="{2C2F1E13-8135-AF01-C0D3-972EFA5BB0B8}"/>
                    </a:ext>
                  </a:extLst>
                </p:cNvPr>
                <p:cNvPicPr/>
                <p:nvPr/>
              </p:nvPicPr>
              <p:blipFill>
                <a:blip r:embed="rId158"/>
                <a:stretch>
                  <a:fillRect/>
                </a:stretch>
              </p:blipFill>
              <p:spPr>
                <a:xfrm>
                  <a:off x="5282058" y="3814219"/>
                  <a:ext cx="16416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82" name="Ink 681">
                  <a:extLst>
                    <a:ext uri="{FF2B5EF4-FFF2-40B4-BE49-F238E27FC236}">
                      <a16:creationId xmlns:a16="http://schemas.microsoft.com/office/drawing/2014/main" id="{37804A51-12DA-84BD-A912-164D28DB9FC0}"/>
                    </a:ext>
                  </a:extLst>
                </p14:cNvPr>
                <p14:cNvContentPartPr/>
                <p14:nvPr/>
              </p14:nvContentPartPr>
              <p14:xfrm>
                <a:off x="5462418" y="3977299"/>
                <a:ext cx="29880" cy="176760"/>
              </p14:xfrm>
            </p:contentPart>
          </mc:Choice>
          <mc:Fallback xmlns="">
            <p:pic>
              <p:nvPicPr>
                <p:cNvPr id="682" name="Ink 681">
                  <a:extLst>
                    <a:ext uri="{FF2B5EF4-FFF2-40B4-BE49-F238E27FC236}">
                      <a16:creationId xmlns:a16="http://schemas.microsoft.com/office/drawing/2014/main" id="{37804A51-12DA-84BD-A912-164D28DB9FC0}"/>
                    </a:ext>
                  </a:extLst>
                </p:cNvPr>
                <p:cNvPicPr/>
                <p:nvPr/>
              </p:nvPicPr>
              <p:blipFill>
                <a:blip r:embed="rId160"/>
                <a:stretch>
                  <a:fillRect/>
                </a:stretch>
              </p:blipFill>
              <p:spPr>
                <a:xfrm>
                  <a:off x="5426418" y="3941659"/>
                  <a:ext cx="1015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83" name="Ink 682">
                  <a:extLst>
                    <a:ext uri="{FF2B5EF4-FFF2-40B4-BE49-F238E27FC236}">
                      <a16:creationId xmlns:a16="http://schemas.microsoft.com/office/drawing/2014/main" id="{1F96663D-1419-A019-72C3-6F1676608B4F}"/>
                    </a:ext>
                  </a:extLst>
                </p14:cNvPr>
                <p14:cNvContentPartPr/>
                <p14:nvPr/>
              </p14:nvContentPartPr>
              <p14:xfrm>
                <a:off x="5490858" y="3864259"/>
                <a:ext cx="9360" cy="41760"/>
              </p14:xfrm>
            </p:contentPart>
          </mc:Choice>
          <mc:Fallback xmlns="">
            <p:pic>
              <p:nvPicPr>
                <p:cNvPr id="683" name="Ink 682">
                  <a:extLst>
                    <a:ext uri="{FF2B5EF4-FFF2-40B4-BE49-F238E27FC236}">
                      <a16:creationId xmlns:a16="http://schemas.microsoft.com/office/drawing/2014/main" id="{1F96663D-1419-A019-72C3-6F1676608B4F}"/>
                    </a:ext>
                  </a:extLst>
                </p:cNvPr>
                <p:cNvPicPr/>
                <p:nvPr/>
              </p:nvPicPr>
              <p:blipFill>
                <a:blip r:embed="rId162"/>
                <a:stretch>
                  <a:fillRect/>
                </a:stretch>
              </p:blipFill>
              <p:spPr>
                <a:xfrm>
                  <a:off x="5454858" y="3828619"/>
                  <a:ext cx="81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84" name="Ink 683">
                  <a:extLst>
                    <a:ext uri="{FF2B5EF4-FFF2-40B4-BE49-F238E27FC236}">
                      <a16:creationId xmlns:a16="http://schemas.microsoft.com/office/drawing/2014/main" id="{5F1353F1-B36D-032D-A1C2-8CB7AE149DF3}"/>
                    </a:ext>
                  </a:extLst>
                </p14:cNvPr>
                <p14:cNvContentPartPr/>
                <p14:nvPr/>
              </p14:nvContentPartPr>
              <p14:xfrm>
                <a:off x="5522898" y="3925819"/>
                <a:ext cx="111600" cy="358200"/>
              </p14:xfrm>
            </p:contentPart>
          </mc:Choice>
          <mc:Fallback xmlns="">
            <p:pic>
              <p:nvPicPr>
                <p:cNvPr id="684" name="Ink 683">
                  <a:extLst>
                    <a:ext uri="{FF2B5EF4-FFF2-40B4-BE49-F238E27FC236}">
                      <a16:creationId xmlns:a16="http://schemas.microsoft.com/office/drawing/2014/main" id="{5F1353F1-B36D-032D-A1C2-8CB7AE149DF3}"/>
                    </a:ext>
                  </a:extLst>
                </p:cNvPr>
                <p:cNvPicPr/>
                <p:nvPr/>
              </p:nvPicPr>
              <p:blipFill>
                <a:blip r:embed="rId164"/>
                <a:stretch>
                  <a:fillRect/>
                </a:stretch>
              </p:blipFill>
              <p:spPr>
                <a:xfrm>
                  <a:off x="5486898" y="3889819"/>
                  <a:ext cx="18324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85" name="Ink 684">
                  <a:extLst>
                    <a:ext uri="{FF2B5EF4-FFF2-40B4-BE49-F238E27FC236}">
                      <a16:creationId xmlns:a16="http://schemas.microsoft.com/office/drawing/2014/main" id="{D38250D1-A409-C8F9-A632-566FA050FE50}"/>
                    </a:ext>
                  </a:extLst>
                </p14:cNvPr>
                <p14:cNvContentPartPr/>
                <p14:nvPr/>
              </p14:nvContentPartPr>
              <p14:xfrm>
                <a:off x="5673738" y="3900619"/>
                <a:ext cx="128880" cy="303120"/>
              </p14:xfrm>
            </p:contentPart>
          </mc:Choice>
          <mc:Fallback xmlns="">
            <p:pic>
              <p:nvPicPr>
                <p:cNvPr id="685" name="Ink 684">
                  <a:extLst>
                    <a:ext uri="{FF2B5EF4-FFF2-40B4-BE49-F238E27FC236}">
                      <a16:creationId xmlns:a16="http://schemas.microsoft.com/office/drawing/2014/main" id="{D38250D1-A409-C8F9-A632-566FA050FE50}"/>
                    </a:ext>
                  </a:extLst>
                </p:cNvPr>
                <p:cNvPicPr/>
                <p:nvPr/>
              </p:nvPicPr>
              <p:blipFill>
                <a:blip r:embed="rId166"/>
                <a:stretch>
                  <a:fillRect/>
                </a:stretch>
              </p:blipFill>
              <p:spPr>
                <a:xfrm>
                  <a:off x="5637738" y="3864619"/>
                  <a:ext cx="200520" cy="37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688" name="Ink 687">
                <a:extLst>
                  <a:ext uri="{FF2B5EF4-FFF2-40B4-BE49-F238E27FC236}">
                    <a16:creationId xmlns:a16="http://schemas.microsoft.com/office/drawing/2014/main" id="{9931551E-FB48-B8EC-9614-42A6292EF13F}"/>
                  </a:ext>
                </a:extLst>
              </p14:cNvPr>
              <p14:cNvContentPartPr/>
              <p14:nvPr/>
            </p14:nvContentPartPr>
            <p14:xfrm>
              <a:off x="8532664" y="4639705"/>
              <a:ext cx="161280" cy="29280"/>
            </p14:xfrm>
          </p:contentPart>
        </mc:Choice>
        <mc:Fallback>
          <p:pic>
            <p:nvPicPr>
              <p:cNvPr id="688" name="Ink 687">
                <a:extLst>
                  <a:ext uri="{FF2B5EF4-FFF2-40B4-BE49-F238E27FC236}">
                    <a16:creationId xmlns:a16="http://schemas.microsoft.com/office/drawing/2014/main" id="{9931551E-FB48-B8EC-9614-42A6292EF13F}"/>
                  </a:ext>
                </a:extLst>
              </p:cNvPr>
              <p:cNvPicPr/>
              <p:nvPr/>
            </p:nvPicPr>
            <p:blipFill>
              <a:blip r:embed="rId168"/>
              <a:stretch>
                <a:fillRect/>
              </a:stretch>
            </p:blipFill>
            <p:spPr>
              <a:xfrm>
                <a:off x="8496503" y="4603557"/>
                <a:ext cx="233241" cy="101215"/>
              </a:xfrm>
              <a:prstGeom prst="rect">
                <a:avLst/>
              </a:prstGeom>
            </p:spPr>
          </p:pic>
        </mc:Fallback>
      </mc:AlternateContent>
    </p:spTree>
    <p:extLst>
      <p:ext uri="{BB962C8B-B14F-4D97-AF65-F5344CB8AC3E}">
        <p14:creationId xmlns:p14="http://schemas.microsoft.com/office/powerpoint/2010/main" val="20361834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62C8-A39E-6DA4-C704-8A52D3B31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40389-E29A-6100-0D37-7B4C67288506}"/>
              </a:ext>
            </a:extLst>
          </p:cNvPr>
          <p:cNvSpPr>
            <a:spLocks noGrp="1"/>
          </p:cNvSpPr>
          <p:nvPr>
            <p:ph type="ctrTitle"/>
          </p:nvPr>
        </p:nvSpPr>
        <p:spPr/>
        <p:txBody>
          <a:bodyPr/>
          <a:lstStyle/>
          <a:p>
            <a:endParaRPr lang="en-CA"/>
          </a:p>
        </p:txBody>
      </p:sp>
      <p:pic>
        <p:nvPicPr>
          <p:cNvPr id="6" name="Google Shape;823;p62">
            <a:extLst>
              <a:ext uri="{FF2B5EF4-FFF2-40B4-BE49-F238E27FC236}">
                <a16:creationId xmlns:a16="http://schemas.microsoft.com/office/drawing/2014/main" id="{F582AFB0-E3D9-5319-F8F0-19987BCFF32F}"/>
              </a:ext>
            </a:extLst>
          </p:cNvPr>
          <p:cNvPicPr preferRelativeResize="0"/>
          <p:nvPr/>
        </p:nvPicPr>
        <p:blipFill rotWithShape="1">
          <a:blip r:embed="rId2">
            <a:alphaModFix/>
          </a:blip>
          <a:srcRect l="21118" r="9820"/>
          <a:stretch/>
        </p:blipFill>
        <p:spPr>
          <a:xfrm>
            <a:off x="8957387" y="2007938"/>
            <a:ext cx="2532525" cy="4213821"/>
          </a:xfrm>
          <a:prstGeom prst="roundRect">
            <a:avLst/>
          </a:prstGeom>
          <a:noFill/>
          <a:ln>
            <a:noFill/>
          </a:ln>
        </p:spPr>
      </p:pic>
      <p:pic>
        <p:nvPicPr>
          <p:cNvPr id="7" name="Picture 6" descr="A white background with blue text&#10;&#10;AI-generated content may be incorrect.">
            <a:extLst>
              <a:ext uri="{FF2B5EF4-FFF2-40B4-BE49-F238E27FC236}">
                <a16:creationId xmlns:a16="http://schemas.microsoft.com/office/drawing/2014/main" id="{2CE13A33-BA2E-76D1-04C3-B151D804E7DA}"/>
              </a:ext>
            </a:extLst>
          </p:cNvPr>
          <p:cNvPicPr>
            <a:picLocks noChangeAspect="1"/>
          </p:cNvPicPr>
          <p:nvPr/>
        </p:nvPicPr>
        <p:blipFill>
          <a:blip r:embed="rId3"/>
          <a:stretch>
            <a:fillRect/>
          </a:stretch>
        </p:blipFill>
        <p:spPr>
          <a:xfrm>
            <a:off x="7921" y="0"/>
            <a:ext cx="12176159" cy="6858000"/>
          </a:xfrm>
          <a:prstGeom prst="rect">
            <a:avLst/>
          </a:prstGeom>
        </p:spPr>
      </p:pic>
      <p:sp>
        <p:nvSpPr>
          <p:cNvPr id="9" name="Rectangle 8">
            <a:extLst>
              <a:ext uri="{FF2B5EF4-FFF2-40B4-BE49-F238E27FC236}">
                <a16:creationId xmlns:a16="http://schemas.microsoft.com/office/drawing/2014/main" id="{D0AC10CE-E5D2-C7A0-23DA-3736EC5B1B49}"/>
              </a:ext>
            </a:extLst>
          </p:cNvPr>
          <p:cNvSpPr/>
          <p:nvPr/>
        </p:nvSpPr>
        <p:spPr>
          <a:xfrm>
            <a:off x="1397223" y="2492529"/>
            <a:ext cx="9397551" cy="20769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667" u="sng" dirty="0">
                <a:solidFill>
                  <a:srgbClr val="4867FF"/>
                </a:solidFill>
                <a:latin typeface="Arial Black" panose="020B0A04020102020204" pitchFamily="34" charset="0"/>
              </a:rPr>
              <a:t>Thesis Statement: </a:t>
            </a:r>
          </a:p>
          <a:p>
            <a:pPr algn="ctr"/>
            <a:endParaRPr lang="en-CA" sz="2667" u="sng" dirty="0">
              <a:solidFill>
                <a:srgbClr val="4867FF"/>
              </a:solidFill>
              <a:latin typeface="Arial Black" panose="020B0A04020102020204" pitchFamily="34" charset="0"/>
            </a:endParaRPr>
          </a:p>
          <a:p>
            <a:pPr algn="just"/>
            <a:r>
              <a:rPr lang="en-US" sz="2667" u="sng" dirty="0">
                <a:solidFill>
                  <a:srgbClr val="4867FF"/>
                </a:solidFill>
                <a:latin typeface="Arial Black" panose="020B0A04020102020204" pitchFamily="34" charset="0"/>
              </a:rPr>
              <a:t>Children's cheating and lying behaviors are significantly influenced by their cognitive development, the examples set by their parents, and the intricate relationship between lying and other behavioral challenges.</a:t>
            </a:r>
          </a:p>
          <a:p>
            <a:pPr algn="ctr"/>
            <a:endParaRPr lang="en-CA" sz="2400" dirty="0">
              <a:solidFill>
                <a:srgbClr val="4867FF"/>
              </a:solidFill>
            </a:endParaRPr>
          </a:p>
        </p:txBody>
      </p:sp>
    </p:spTree>
    <p:extLst>
      <p:ext uri="{BB962C8B-B14F-4D97-AF65-F5344CB8AC3E}">
        <p14:creationId xmlns:p14="http://schemas.microsoft.com/office/powerpoint/2010/main" val="36482651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A080B-4269-B646-1F76-920415ADF85A}"/>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9F6BAD74-7A90-AE99-2DBE-E8C180C37A8B}"/>
              </a:ext>
            </a:extLst>
          </p:cNvPr>
          <p:cNvPicPr>
            <a:picLocks noChangeAspect="1"/>
          </p:cNvPicPr>
          <p:nvPr/>
        </p:nvPicPr>
        <p:blipFill>
          <a:blip r:embed="rId2"/>
          <a:stretch>
            <a:fillRect/>
          </a:stretch>
        </p:blipFill>
        <p:spPr>
          <a:xfrm>
            <a:off x="10682" y="0"/>
            <a:ext cx="12170636" cy="6858000"/>
          </a:xfrm>
          <a:prstGeom prst="rect">
            <a:avLst/>
          </a:prstGeom>
        </p:spPr>
      </p:pic>
      <p:pic>
        <p:nvPicPr>
          <p:cNvPr id="3" name="Google Shape;816;p61">
            <a:extLst>
              <a:ext uri="{FF2B5EF4-FFF2-40B4-BE49-F238E27FC236}">
                <a16:creationId xmlns:a16="http://schemas.microsoft.com/office/drawing/2014/main" id="{6DB15A43-36AE-4EBC-B217-46A95102B655}"/>
              </a:ext>
            </a:extLst>
          </p:cNvPr>
          <p:cNvPicPr preferRelativeResize="0"/>
          <p:nvPr/>
        </p:nvPicPr>
        <p:blipFill rotWithShape="1">
          <a:blip r:embed="rId3">
            <a:alphaModFix/>
          </a:blip>
          <a:srcRect t="27898" r="3390" b="12941"/>
          <a:stretch/>
        </p:blipFill>
        <p:spPr>
          <a:xfrm>
            <a:off x="663510" y="1501192"/>
            <a:ext cx="3475135" cy="2197877"/>
          </a:xfrm>
          <a:prstGeom prst="roundRect">
            <a:avLst/>
          </a:prstGeom>
          <a:noFill/>
          <a:ln>
            <a:noFill/>
          </a:ln>
        </p:spPr>
      </p:pic>
      <p:grpSp>
        <p:nvGrpSpPr>
          <p:cNvPr id="41" name="Group 40">
            <a:extLst>
              <a:ext uri="{FF2B5EF4-FFF2-40B4-BE49-F238E27FC236}">
                <a16:creationId xmlns:a16="http://schemas.microsoft.com/office/drawing/2014/main" id="{74CBB153-6CA6-DF3C-E4DD-CE4B4B45B72C}"/>
              </a:ext>
            </a:extLst>
          </p:cNvPr>
          <p:cNvGrpSpPr/>
          <p:nvPr/>
        </p:nvGrpSpPr>
        <p:grpSpPr>
          <a:xfrm>
            <a:off x="1842235" y="3074676"/>
            <a:ext cx="6535680" cy="1104000"/>
            <a:chOff x="1381676" y="2306007"/>
            <a:chExt cx="4901760" cy="828000"/>
          </a:xfrm>
        </p:grpSpPr>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2FED388A-9B7D-7851-8838-CC89848E9473}"/>
                    </a:ext>
                  </a:extLst>
                </p14:cNvPr>
                <p14:cNvContentPartPr/>
                <p14:nvPr/>
              </p14:nvContentPartPr>
              <p14:xfrm>
                <a:off x="1381676" y="2512647"/>
                <a:ext cx="2804400" cy="621360"/>
              </p14:xfrm>
            </p:contentPart>
          </mc:Choice>
          <mc:Fallback xmlns="">
            <p:pic>
              <p:nvPicPr>
                <p:cNvPr id="26" name="Ink 25">
                  <a:extLst>
                    <a:ext uri="{FF2B5EF4-FFF2-40B4-BE49-F238E27FC236}">
                      <a16:creationId xmlns:a16="http://schemas.microsoft.com/office/drawing/2014/main" id="{2FED388A-9B7D-7851-8838-CC89848E9473}"/>
                    </a:ext>
                  </a:extLst>
                </p:cNvPr>
                <p:cNvPicPr/>
                <p:nvPr/>
              </p:nvPicPr>
              <p:blipFill>
                <a:blip r:embed="rId5"/>
                <a:stretch>
                  <a:fillRect/>
                </a:stretch>
              </p:blipFill>
              <p:spPr>
                <a:xfrm>
                  <a:off x="1345676" y="2477007"/>
                  <a:ext cx="2876040" cy="69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666EEE3A-E427-770E-B58F-3876CDCBDF84}"/>
                    </a:ext>
                  </a:extLst>
                </p14:cNvPr>
                <p14:cNvContentPartPr/>
                <p14:nvPr/>
              </p14:nvContentPartPr>
              <p14:xfrm>
                <a:off x="4246916" y="2476647"/>
                <a:ext cx="314280" cy="480600"/>
              </p14:xfrm>
            </p:contentPart>
          </mc:Choice>
          <mc:Fallback xmlns="">
            <p:pic>
              <p:nvPicPr>
                <p:cNvPr id="27" name="Ink 26">
                  <a:extLst>
                    <a:ext uri="{FF2B5EF4-FFF2-40B4-BE49-F238E27FC236}">
                      <a16:creationId xmlns:a16="http://schemas.microsoft.com/office/drawing/2014/main" id="{666EEE3A-E427-770E-B58F-3876CDCBDF84}"/>
                    </a:ext>
                  </a:extLst>
                </p:cNvPr>
                <p:cNvPicPr/>
                <p:nvPr/>
              </p:nvPicPr>
              <p:blipFill>
                <a:blip r:embed="rId7"/>
                <a:stretch>
                  <a:fillRect/>
                </a:stretch>
              </p:blipFill>
              <p:spPr>
                <a:xfrm>
                  <a:off x="4211276" y="2441007"/>
                  <a:ext cx="38592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60A746D8-F1F9-D691-44CF-8A28FE473541}"/>
                    </a:ext>
                  </a:extLst>
                </p14:cNvPr>
                <p14:cNvContentPartPr/>
                <p14:nvPr/>
              </p14:nvContentPartPr>
              <p14:xfrm>
                <a:off x="4865396" y="2455047"/>
                <a:ext cx="1418040" cy="488160"/>
              </p14:xfrm>
            </p:contentPart>
          </mc:Choice>
          <mc:Fallback xmlns="">
            <p:pic>
              <p:nvPicPr>
                <p:cNvPr id="28" name="Ink 27">
                  <a:extLst>
                    <a:ext uri="{FF2B5EF4-FFF2-40B4-BE49-F238E27FC236}">
                      <a16:creationId xmlns:a16="http://schemas.microsoft.com/office/drawing/2014/main" id="{60A746D8-F1F9-D691-44CF-8A28FE473541}"/>
                    </a:ext>
                  </a:extLst>
                </p:cNvPr>
                <p:cNvPicPr/>
                <p:nvPr/>
              </p:nvPicPr>
              <p:blipFill>
                <a:blip r:embed="rId9"/>
                <a:stretch>
                  <a:fillRect/>
                </a:stretch>
              </p:blipFill>
              <p:spPr>
                <a:xfrm>
                  <a:off x="4829756" y="2419047"/>
                  <a:ext cx="148968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A59F0E64-FF3D-2A0C-9699-B1CF15A07747}"/>
                    </a:ext>
                  </a:extLst>
                </p14:cNvPr>
                <p14:cNvContentPartPr/>
                <p14:nvPr/>
              </p14:nvContentPartPr>
              <p14:xfrm>
                <a:off x="3964676" y="2360727"/>
                <a:ext cx="10800" cy="166680"/>
              </p14:xfrm>
            </p:contentPart>
          </mc:Choice>
          <mc:Fallback xmlns="">
            <p:pic>
              <p:nvPicPr>
                <p:cNvPr id="30" name="Ink 29">
                  <a:extLst>
                    <a:ext uri="{FF2B5EF4-FFF2-40B4-BE49-F238E27FC236}">
                      <a16:creationId xmlns:a16="http://schemas.microsoft.com/office/drawing/2014/main" id="{A59F0E64-FF3D-2A0C-9699-B1CF15A07747}"/>
                    </a:ext>
                  </a:extLst>
                </p:cNvPr>
                <p:cNvPicPr/>
                <p:nvPr/>
              </p:nvPicPr>
              <p:blipFill>
                <a:blip r:embed="rId11"/>
                <a:stretch>
                  <a:fillRect/>
                </a:stretch>
              </p:blipFill>
              <p:spPr>
                <a:xfrm>
                  <a:off x="3929036" y="2324727"/>
                  <a:ext cx="824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996CEAD-6786-FDD1-B709-1192FCC56A10}"/>
                    </a:ext>
                  </a:extLst>
                </p14:cNvPr>
                <p14:cNvContentPartPr/>
                <p14:nvPr/>
              </p14:nvContentPartPr>
              <p14:xfrm>
                <a:off x="3883676" y="2439927"/>
                <a:ext cx="119520" cy="20520"/>
              </p14:xfrm>
            </p:contentPart>
          </mc:Choice>
          <mc:Fallback xmlns="">
            <p:pic>
              <p:nvPicPr>
                <p:cNvPr id="31" name="Ink 30">
                  <a:extLst>
                    <a:ext uri="{FF2B5EF4-FFF2-40B4-BE49-F238E27FC236}">
                      <a16:creationId xmlns:a16="http://schemas.microsoft.com/office/drawing/2014/main" id="{6996CEAD-6786-FDD1-B709-1192FCC56A10}"/>
                    </a:ext>
                  </a:extLst>
                </p:cNvPr>
                <p:cNvPicPr/>
                <p:nvPr/>
              </p:nvPicPr>
              <p:blipFill>
                <a:blip r:embed="rId13"/>
                <a:stretch>
                  <a:fillRect/>
                </a:stretch>
              </p:blipFill>
              <p:spPr>
                <a:xfrm>
                  <a:off x="3847676" y="2404287"/>
                  <a:ext cx="1911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9897C434-99B3-B02B-97D7-9583F196EBB9}"/>
                    </a:ext>
                  </a:extLst>
                </p14:cNvPr>
                <p14:cNvContentPartPr/>
                <p14:nvPr/>
              </p14:nvContentPartPr>
              <p14:xfrm>
                <a:off x="4015436" y="2357487"/>
                <a:ext cx="146520" cy="150840"/>
              </p14:xfrm>
            </p:contentPart>
          </mc:Choice>
          <mc:Fallback xmlns="">
            <p:pic>
              <p:nvPicPr>
                <p:cNvPr id="32" name="Ink 31">
                  <a:extLst>
                    <a:ext uri="{FF2B5EF4-FFF2-40B4-BE49-F238E27FC236}">
                      <a16:creationId xmlns:a16="http://schemas.microsoft.com/office/drawing/2014/main" id="{9897C434-99B3-B02B-97D7-9583F196EBB9}"/>
                    </a:ext>
                  </a:extLst>
                </p:cNvPr>
                <p:cNvPicPr/>
                <p:nvPr/>
              </p:nvPicPr>
              <p:blipFill>
                <a:blip r:embed="rId15"/>
                <a:stretch>
                  <a:fillRect/>
                </a:stretch>
              </p:blipFill>
              <p:spPr>
                <a:xfrm>
                  <a:off x="3979436" y="2321847"/>
                  <a:ext cx="218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3E5AF2E5-FDA7-3839-CA32-ED2F05A1C21F}"/>
                    </a:ext>
                  </a:extLst>
                </p14:cNvPr>
                <p14:cNvContentPartPr/>
                <p14:nvPr/>
              </p14:nvContentPartPr>
              <p14:xfrm>
                <a:off x="4185356" y="2394927"/>
                <a:ext cx="164160" cy="93600"/>
              </p14:xfrm>
            </p:contentPart>
          </mc:Choice>
          <mc:Fallback xmlns="">
            <p:pic>
              <p:nvPicPr>
                <p:cNvPr id="33" name="Ink 32">
                  <a:extLst>
                    <a:ext uri="{FF2B5EF4-FFF2-40B4-BE49-F238E27FC236}">
                      <a16:creationId xmlns:a16="http://schemas.microsoft.com/office/drawing/2014/main" id="{3E5AF2E5-FDA7-3839-CA32-ED2F05A1C21F}"/>
                    </a:ext>
                  </a:extLst>
                </p:cNvPr>
                <p:cNvPicPr/>
                <p:nvPr/>
              </p:nvPicPr>
              <p:blipFill>
                <a:blip r:embed="rId17"/>
                <a:stretch>
                  <a:fillRect/>
                </a:stretch>
              </p:blipFill>
              <p:spPr>
                <a:xfrm>
                  <a:off x="4149356" y="2359287"/>
                  <a:ext cx="235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EF44B412-675C-740A-204C-2AD285CFFA85}"/>
                    </a:ext>
                  </a:extLst>
                </p14:cNvPr>
                <p14:cNvContentPartPr/>
                <p14:nvPr/>
              </p14:nvContentPartPr>
              <p14:xfrm>
                <a:off x="4503956" y="2420847"/>
                <a:ext cx="7200" cy="48240"/>
              </p14:xfrm>
            </p:contentPart>
          </mc:Choice>
          <mc:Fallback xmlns="">
            <p:pic>
              <p:nvPicPr>
                <p:cNvPr id="34" name="Ink 33">
                  <a:extLst>
                    <a:ext uri="{FF2B5EF4-FFF2-40B4-BE49-F238E27FC236}">
                      <a16:creationId xmlns:a16="http://schemas.microsoft.com/office/drawing/2014/main" id="{EF44B412-675C-740A-204C-2AD285CFFA85}"/>
                    </a:ext>
                  </a:extLst>
                </p:cNvPr>
                <p:cNvPicPr/>
                <p:nvPr/>
              </p:nvPicPr>
              <p:blipFill>
                <a:blip r:embed="rId19"/>
                <a:stretch>
                  <a:fillRect/>
                </a:stretch>
              </p:blipFill>
              <p:spPr>
                <a:xfrm>
                  <a:off x="4467956" y="2385207"/>
                  <a:ext cx="78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4A6CEE10-9CC0-487A-5122-407F4B981F4C}"/>
                    </a:ext>
                  </a:extLst>
                </p14:cNvPr>
                <p14:cNvContentPartPr/>
                <p14:nvPr/>
              </p14:nvContentPartPr>
              <p14:xfrm>
                <a:off x="4520516" y="2332647"/>
                <a:ext cx="5040" cy="48600"/>
              </p14:xfrm>
            </p:contentPart>
          </mc:Choice>
          <mc:Fallback xmlns="">
            <p:pic>
              <p:nvPicPr>
                <p:cNvPr id="35" name="Ink 34">
                  <a:extLst>
                    <a:ext uri="{FF2B5EF4-FFF2-40B4-BE49-F238E27FC236}">
                      <a16:creationId xmlns:a16="http://schemas.microsoft.com/office/drawing/2014/main" id="{4A6CEE10-9CC0-487A-5122-407F4B981F4C}"/>
                    </a:ext>
                  </a:extLst>
                </p:cNvPr>
                <p:cNvPicPr/>
                <p:nvPr/>
              </p:nvPicPr>
              <p:blipFill>
                <a:blip r:embed="rId21"/>
                <a:stretch>
                  <a:fillRect/>
                </a:stretch>
              </p:blipFill>
              <p:spPr>
                <a:xfrm>
                  <a:off x="4484516" y="2297007"/>
                  <a:ext cx="766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7F1FFE0F-BDBD-E88F-76D2-EA6ADBE94A19}"/>
                    </a:ext>
                  </a:extLst>
                </p14:cNvPr>
                <p14:cNvContentPartPr/>
                <p14:nvPr/>
              </p14:nvContentPartPr>
              <p14:xfrm>
                <a:off x="4553636" y="2358927"/>
                <a:ext cx="116280" cy="96480"/>
              </p14:xfrm>
            </p:contentPart>
          </mc:Choice>
          <mc:Fallback xmlns="">
            <p:pic>
              <p:nvPicPr>
                <p:cNvPr id="36" name="Ink 35">
                  <a:extLst>
                    <a:ext uri="{FF2B5EF4-FFF2-40B4-BE49-F238E27FC236}">
                      <a16:creationId xmlns:a16="http://schemas.microsoft.com/office/drawing/2014/main" id="{7F1FFE0F-BDBD-E88F-76D2-EA6ADBE94A19}"/>
                    </a:ext>
                  </a:extLst>
                </p:cNvPr>
                <p:cNvPicPr/>
                <p:nvPr/>
              </p:nvPicPr>
              <p:blipFill>
                <a:blip r:embed="rId23"/>
                <a:stretch>
                  <a:fillRect/>
                </a:stretch>
              </p:blipFill>
              <p:spPr>
                <a:xfrm>
                  <a:off x="4517996" y="2323287"/>
                  <a:ext cx="1879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DC2C0D17-0DEA-5290-7B50-76FB7B3D87E1}"/>
                    </a:ext>
                  </a:extLst>
                </p14:cNvPr>
                <p14:cNvContentPartPr/>
                <p14:nvPr/>
              </p14:nvContentPartPr>
              <p14:xfrm>
                <a:off x="4697996" y="2353167"/>
                <a:ext cx="68040" cy="168120"/>
              </p14:xfrm>
            </p:contentPart>
          </mc:Choice>
          <mc:Fallback xmlns="">
            <p:pic>
              <p:nvPicPr>
                <p:cNvPr id="37" name="Ink 36">
                  <a:extLst>
                    <a:ext uri="{FF2B5EF4-FFF2-40B4-BE49-F238E27FC236}">
                      <a16:creationId xmlns:a16="http://schemas.microsoft.com/office/drawing/2014/main" id="{DC2C0D17-0DEA-5290-7B50-76FB7B3D87E1}"/>
                    </a:ext>
                  </a:extLst>
                </p:cNvPr>
                <p:cNvPicPr/>
                <p:nvPr/>
              </p:nvPicPr>
              <p:blipFill>
                <a:blip r:embed="rId25"/>
                <a:stretch>
                  <a:fillRect/>
                </a:stretch>
              </p:blipFill>
              <p:spPr>
                <a:xfrm>
                  <a:off x="4661996" y="2317167"/>
                  <a:ext cx="139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7">
                  <a:extLst>
                    <a:ext uri="{FF2B5EF4-FFF2-40B4-BE49-F238E27FC236}">
                      <a16:creationId xmlns:a16="http://schemas.microsoft.com/office/drawing/2014/main" id="{3364F710-259D-79A1-5530-4BC661C5CE39}"/>
                    </a:ext>
                  </a:extLst>
                </p14:cNvPr>
                <p14:cNvContentPartPr/>
                <p14:nvPr/>
              </p14:nvContentPartPr>
              <p14:xfrm>
                <a:off x="4798076" y="2352447"/>
                <a:ext cx="62640" cy="73440"/>
              </p14:xfrm>
            </p:contentPart>
          </mc:Choice>
          <mc:Fallback xmlns="">
            <p:pic>
              <p:nvPicPr>
                <p:cNvPr id="38" name="Ink 37">
                  <a:extLst>
                    <a:ext uri="{FF2B5EF4-FFF2-40B4-BE49-F238E27FC236}">
                      <a16:creationId xmlns:a16="http://schemas.microsoft.com/office/drawing/2014/main" id="{3364F710-259D-79A1-5530-4BC661C5CE39}"/>
                    </a:ext>
                  </a:extLst>
                </p:cNvPr>
                <p:cNvPicPr/>
                <p:nvPr/>
              </p:nvPicPr>
              <p:blipFill>
                <a:blip r:embed="rId27"/>
                <a:stretch>
                  <a:fillRect/>
                </a:stretch>
              </p:blipFill>
              <p:spPr>
                <a:xfrm>
                  <a:off x="4762436" y="2316447"/>
                  <a:ext cx="1342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B37D890E-A506-D98B-7128-73111311AE65}"/>
                    </a:ext>
                  </a:extLst>
                </p14:cNvPr>
                <p14:cNvContentPartPr/>
                <p14:nvPr/>
              </p14:nvContentPartPr>
              <p14:xfrm>
                <a:off x="4877636" y="2321127"/>
                <a:ext cx="70200" cy="92880"/>
              </p14:xfrm>
            </p:contentPart>
          </mc:Choice>
          <mc:Fallback xmlns="">
            <p:pic>
              <p:nvPicPr>
                <p:cNvPr id="39" name="Ink 38">
                  <a:extLst>
                    <a:ext uri="{FF2B5EF4-FFF2-40B4-BE49-F238E27FC236}">
                      <a16:creationId xmlns:a16="http://schemas.microsoft.com/office/drawing/2014/main" id="{B37D890E-A506-D98B-7128-73111311AE65}"/>
                    </a:ext>
                  </a:extLst>
                </p:cNvPr>
                <p:cNvPicPr/>
                <p:nvPr/>
              </p:nvPicPr>
              <p:blipFill>
                <a:blip r:embed="rId29"/>
                <a:stretch>
                  <a:fillRect/>
                </a:stretch>
              </p:blipFill>
              <p:spPr>
                <a:xfrm>
                  <a:off x="4841996" y="2285127"/>
                  <a:ext cx="1418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86A0A4E2-1CCF-D94D-75D7-270296A20E04}"/>
                    </a:ext>
                  </a:extLst>
                </p14:cNvPr>
                <p14:cNvContentPartPr/>
                <p14:nvPr/>
              </p14:nvContentPartPr>
              <p14:xfrm>
                <a:off x="4988516" y="2306007"/>
                <a:ext cx="182160" cy="104760"/>
              </p14:xfrm>
            </p:contentPart>
          </mc:Choice>
          <mc:Fallback xmlns="">
            <p:pic>
              <p:nvPicPr>
                <p:cNvPr id="40" name="Ink 39">
                  <a:extLst>
                    <a:ext uri="{FF2B5EF4-FFF2-40B4-BE49-F238E27FC236}">
                      <a16:creationId xmlns:a16="http://schemas.microsoft.com/office/drawing/2014/main" id="{86A0A4E2-1CCF-D94D-75D7-270296A20E04}"/>
                    </a:ext>
                  </a:extLst>
                </p:cNvPr>
                <p:cNvPicPr/>
                <p:nvPr/>
              </p:nvPicPr>
              <p:blipFill>
                <a:blip r:embed="rId31"/>
                <a:stretch>
                  <a:fillRect/>
                </a:stretch>
              </p:blipFill>
              <p:spPr>
                <a:xfrm>
                  <a:off x="4952876" y="2270367"/>
                  <a:ext cx="253800" cy="176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5" name="Ink 4">
                <a:extLst>
                  <a:ext uri="{FF2B5EF4-FFF2-40B4-BE49-F238E27FC236}">
                    <a16:creationId xmlns:a16="http://schemas.microsoft.com/office/drawing/2014/main" id="{69DE4366-8795-8F05-97A2-BE5353CC1361}"/>
                  </a:ext>
                </a:extLst>
              </p14:cNvPr>
              <p14:cNvContentPartPr/>
              <p14:nvPr/>
            </p14:nvContentPartPr>
            <p14:xfrm>
              <a:off x="5976925" y="1952736"/>
              <a:ext cx="1441920" cy="98880"/>
            </p14:xfrm>
          </p:contentPart>
        </mc:Choice>
        <mc:Fallback>
          <p:pic>
            <p:nvPicPr>
              <p:cNvPr id="5" name="Ink 4">
                <a:extLst>
                  <a:ext uri="{FF2B5EF4-FFF2-40B4-BE49-F238E27FC236}">
                    <a16:creationId xmlns:a16="http://schemas.microsoft.com/office/drawing/2014/main" id="{69DE4366-8795-8F05-97A2-BE5353CC1361}"/>
                  </a:ext>
                </a:extLst>
              </p:cNvPr>
              <p:cNvPicPr/>
              <p:nvPr/>
            </p:nvPicPr>
            <p:blipFill>
              <a:blip r:embed="rId33"/>
              <a:stretch>
                <a:fillRect/>
              </a:stretch>
            </p:blipFill>
            <p:spPr>
              <a:xfrm>
                <a:off x="5940922" y="1916648"/>
                <a:ext cx="1513566" cy="170694"/>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 name="Ink 5">
                <a:extLst>
                  <a:ext uri="{FF2B5EF4-FFF2-40B4-BE49-F238E27FC236}">
                    <a16:creationId xmlns:a16="http://schemas.microsoft.com/office/drawing/2014/main" id="{0E870688-B574-6389-D150-8773346A11E9}"/>
                  </a:ext>
                </a:extLst>
              </p14:cNvPr>
              <p14:cNvContentPartPr/>
              <p14:nvPr/>
            </p14:nvContentPartPr>
            <p14:xfrm>
              <a:off x="6087805" y="1644576"/>
              <a:ext cx="154080" cy="139200"/>
            </p14:xfrm>
          </p:contentPart>
        </mc:Choice>
        <mc:Fallback>
          <p:pic>
            <p:nvPicPr>
              <p:cNvPr id="6" name="Ink 5">
                <a:extLst>
                  <a:ext uri="{FF2B5EF4-FFF2-40B4-BE49-F238E27FC236}">
                    <a16:creationId xmlns:a16="http://schemas.microsoft.com/office/drawing/2014/main" id="{0E870688-B574-6389-D150-8773346A11E9}"/>
                  </a:ext>
                </a:extLst>
              </p:cNvPr>
              <p:cNvPicPr/>
              <p:nvPr/>
            </p:nvPicPr>
            <p:blipFill>
              <a:blip r:embed="rId35"/>
              <a:stretch>
                <a:fillRect/>
              </a:stretch>
            </p:blipFill>
            <p:spPr>
              <a:xfrm>
                <a:off x="6051805" y="1608514"/>
                <a:ext cx="225720" cy="210964"/>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 name="Ink 6">
                <a:extLst>
                  <a:ext uri="{FF2B5EF4-FFF2-40B4-BE49-F238E27FC236}">
                    <a16:creationId xmlns:a16="http://schemas.microsoft.com/office/drawing/2014/main" id="{552111AF-4A6E-7C0E-C0F9-0E8F9D20612C}"/>
                  </a:ext>
                </a:extLst>
              </p14:cNvPr>
              <p14:cNvContentPartPr/>
              <p14:nvPr/>
            </p14:nvContentPartPr>
            <p14:xfrm>
              <a:off x="6291805" y="1574496"/>
              <a:ext cx="49920" cy="161760"/>
            </p14:xfrm>
          </p:contentPart>
        </mc:Choice>
        <mc:Fallback>
          <p:pic>
            <p:nvPicPr>
              <p:cNvPr id="7" name="Ink 6">
                <a:extLst>
                  <a:ext uri="{FF2B5EF4-FFF2-40B4-BE49-F238E27FC236}">
                    <a16:creationId xmlns:a16="http://schemas.microsoft.com/office/drawing/2014/main" id="{552111AF-4A6E-7C0E-C0F9-0E8F9D20612C}"/>
                  </a:ext>
                </a:extLst>
              </p:cNvPr>
              <p:cNvPicPr/>
              <p:nvPr/>
            </p:nvPicPr>
            <p:blipFill>
              <a:blip r:embed="rId37"/>
              <a:stretch>
                <a:fillRect/>
              </a:stretch>
            </p:blipFill>
            <p:spPr>
              <a:xfrm>
                <a:off x="6255631" y="1538469"/>
                <a:ext cx="121906" cy="233453"/>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 name="Ink 8">
                <a:extLst>
                  <a:ext uri="{FF2B5EF4-FFF2-40B4-BE49-F238E27FC236}">
                    <a16:creationId xmlns:a16="http://schemas.microsoft.com/office/drawing/2014/main" id="{2A2F8EC2-EFF8-0D06-FF6A-251079CD77E9}"/>
                  </a:ext>
                </a:extLst>
              </p14:cNvPr>
              <p14:cNvContentPartPr/>
              <p14:nvPr/>
            </p14:nvContentPartPr>
            <p14:xfrm>
              <a:off x="6648445" y="1566816"/>
              <a:ext cx="19200" cy="237120"/>
            </p14:xfrm>
          </p:contentPart>
        </mc:Choice>
        <mc:Fallback>
          <p:pic>
            <p:nvPicPr>
              <p:cNvPr id="9" name="Ink 8">
                <a:extLst>
                  <a:ext uri="{FF2B5EF4-FFF2-40B4-BE49-F238E27FC236}">
                    <a16:creationId xmlns:a16="http://schemas.microsoft.com/office/drawing/2014/main" id="{2A2F8EC2-EFF8-0D06-FF6A-251079CD77E9}"/>
                  </a:ext>
                </a:extLst>
              </p:cNvPr>
              <p:cNvPicPr/>
              <p:nvPr/>
            </p:nvPicPr>
            <p:blipFill>
              <a:blip r:embed="rId39"/>
              <a:stretch>
                <a:fillRect/>
              </a:stretch>
            </p:blipFill>
            <p:spPr>
              <a:xfrm>
                <a:off x="6612219" y="1530780"/>
                <a:ext cx="91291" cy="308833"/>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 name="Ink 9">
                <a:extLst>
                  <a:ext uri="{FF2B5EF4-FFF2-40B4-BE49-F238E27FC236}">
                    <a16:creationId xmlns:a16="http://schemas.microsoft.com/office/drawing/2014/main" id="{B7EFDFB0-5783-CA57-95BA-7597121DBEE3}"/>
                  </a:ext>
                </a:extLst>
              </p14:cNvPr>
              <p14:cNvContentPartPr/>
              <p14:nvPr/>
            </p14:nvContentPartPr>
            <p14:xfrm>
              <a:off x="6576445" y="1658976"/>
              <a:ext cx="122400" cy="44160"/>
            </p14:xfrm>
          </p:contentPart>
        </mc:Choice>
        <mc:Fallback>
          <p:pic>
            <p:nvPicPr>
              <p:cNvPr id="10" name="Ink 9">
                <a:extLst>
                  <a:ext uri="{FF2B5EF4-FFF2-40B4-BE49-F238E27FC236}">
                    <a16:creationId xmlns:a16="http://schemas.microsoft.com/office/drawing/2014/main" id="{B7EFDFB0-5783-CA57-95BA-7597121DBEE3}"/>
                  </a:ext>
                </a:extLst>
              </p:cNvPr>
              <p:cNvPicPr/>
              <p:nvPr/>
            </p:nvPicPr>
            <p:blipFill>
              <a:blip r:embed="rId41"/>
              <a:stretch>
                <a:fillRect/>
              </a:stretch>
            </p:blipFill>
            <p:spPr>
              <a:xfrm>
                <a:off x="6540445" y="1622779"/>
                <a:ext cx="194040" cy="116191"/>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 name="Ink 10">
                <a:extLst>
                  <a:ext uri="{FF2B5EF4-FFF2-40B4-BE49-F238E27FC236}">
                    <a16:creationId xmlns:a16="http://schemas.microsoft.com/office/drawing/2014/main" id="{490D1A92-CCE7-6F3E-D271-8FE4CC406694}"/>
                  </a:ext>
                </a:extLst>
              </p14:cNvPr>
              <p14:cNvContentPartPr/>
              <p14:nvPr/>
            </p14:nvContentPartPr>
            <p14:xfrm>
              <a:off x="6694045" y="1549056"/>
              <a:ext cx="176160" cy="237120"/>
            </p14:xfrm>
          </p:contentPart>
        </mc:Choice>
        <mc:Fallback>
          <p:pic>
            <p:nvPicPr>
              <p:cNvPr id="11" name="Ink 10">
                <a:extLst>
                  <a:ext uri="{FF2B5EF4-FFF2-40B4-BE49-F238E27FC236}">
                    <a16:creationId xmlns:a16="http://schemas.microsoft.com/office/drawing/2014/main" id="{490D1A92-CCE7-6F3E-D271-8FE4CC406694}"/>
                  </a:ext>
                </a:extLst>
              </p:cNvPr>
              <p:cNvPicPr/>
              <p:nvPr/>
            </p:nvPicPr>
            <p:blipFill>
              <a:blip r:embed="rId43"/>
              <a:stretch>
                <a:fillRect/>
              </a:stretch>
            </p:blipFill>
            <p:spPr>
              <a:xfrm>
                <a:off x="6658094" y="1513020"/>
                <a:ext cx="247703" cy="308833"/>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 name="Ink 12">
                <a:extLst>
                  <a:ext uri="{FF2B5EF4-FFF2-40B4-BE49-F238E27FC236}">
                    <a16:creationId xmlns:a16="http://schemas.microsoft.com/office/drawing/2014/main" id="{60126595-8C0F-EE5B-1D2E-82756D357C9C}"/>
                  </a:ext>
                </a:extLst>
              </p14:cNvPr>
              <p14:cNvContentPartPr/>
              <p14:nvPr/>
            </p14:nvContentPartPr>
            <p14:xfrm>
              <a:off x="6927805" y="1659456"/>
              <a:ext cx="90240" cy="162240"/>
            </p14:xfrm>
          </p:contentPart>
        </mc:Choice>
        <mc:Fallback>
          <p:pic>
            <p:nvPicPr>
              <p:cNvPr id="13" name="Ink 12">
                <a:extLst>
                  <a:ext uri="{FF2B5EF4-FFF2-40B4-BE49-F238E27FC236}">
                    <a16:creationId xmlns:a16="http://schemas.microsoft.com/office/drawing/2014/main" id="{60126595-8C0F-EE5B-1D2E-82756D357C9C}"/>
                  </a:ext>
                </a:extLst>
              </p:cNvPr>
              <p:cNvPicPr/>
              <p:nvPr/>
            </p:nvPicPr>
            <p:blipFill>
              <a:blip r:embed="rId45"/>
              <a:stretch>
                <a:fillRect/>
              </a:stretch>
            </p:blipFill>
            <p:spPr>
              <a:xfrm>
                <a:off x="6891709" y="1623403"/>
                <a:ext cx="162071" cy="233986"/>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 name="Ink 13">
                <a:extLst>
                  <a:ext uri="{FF2B5EF4-FFF2-40B4-BE49-F238E27FC236}">
                    <a16:creationId xmlns:a16="http://schemas.microsoft.com/office/drawing/2014/main" id="{29BAC1F3-0266-3FF0-796D-3EC683654D19}"/>
                  </a:ext>
                </a:extLst>
              </p14:cNvPr>
              <p14:cNvContentPartPr/>
              <p14:nvPr/>
            </p14:nvContentPartPr>
            <p14:xfrm>
              <a:off x="7043485" y="1648416"/>
              <a:ext cx="85920" cy="158400"/>
            </p14:xfrm>
          </p:contentPart>
        </mc:Choice>
        <mc:Fallback>
          <p:pic>
            <p:nvPicPr>
              <p:cNvPr id="14" name="Ink 13">
                <a:extLst>
                  <a:ext uri="{FF2B5EF4-FFF2-40B4-BE49-F238E27FC236}">
                    <a16:creationId xmlns:a16="http://schemas.microsoft.com/office/drawing/2014/main" id="{29BAC1F3-0266-3FF0-796D-3EC683654D19}"/>
                  </a:ext>
                </a:extLst>
              </p:cNvPr>
              <p:cNvPicPr/>
              <p:nvPr/>
            </p:nvPicPr>
            <p:blipFill>
              <a:blip r:embed="rId47"/>
              <a:stretch>
                <a:fillRect/>
              </a:stretch>
            </p:blipFill>
            <p:spPr>
              <a:xfrm>
                <a:off x="7007384" y="1612416"/>
                <a:ext cx="157761"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6" name="Ink 15">
                <a:extLst>
                  <a:ext uri="{FF2B5EF4-FFF2-40B4-BE49-F238E27FC236}">
                    <a16:creationId xmlns:a16="http://schemas.microsoft.com/office/drawing/2014/main" id="{520C610F-7BC4-DFEE-4DC8-891D33F25EE3}"/>
                  </a:ext>
                </a:extLst>
              </p14:cNvPr>
              <p14:cNvContentPartPr/>
              <p14:nvPr/>
            </p14:nvContentPartPr>
            <p14:xfrm>
              <a:off x="7373245" y="1861536"/>
              <a:ext cx="130560" cy="166080"/>
            </p14:xfrm>
          </p:contentPart>
        </mc:Choice>
        <mc:Fallback>
          <p:pic>
            <p:nvPicPr>
              <p:cNvPr id="16" name="Ink 15">
                <a:extLst>
                  <a:ext uri="{FF2B5EF4-FFF2-40B4-BE49-F238E27FC236}">
                    <a16:creationId xmlns:a16="http://schemas.microsoft.com/office/drawing/2014/main" id="{520C610F-7BC4-DFEE-4DC8-891D33F25EE3}"/>
                  </a:ext>
                </a:extLst>
              </p:cNvPr>
              <p:cNvPicPr/>
              <p:nvPr/>
            </p:nvPicPr>
            <p:blipFill>
              <a:blip r:embed="rId49"/>
              <a:stretch>
                <a:fillRect/>
              </a:stretch>
            </p:blipFill>
            <p:spPr>
              <a:xfrm>
                <a:off x="7337079" y="1825588"/>
                <a:ext cx="202531" cy="237617"/>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7" name="Ink 16">
                <a:extLst>
                  <a:ext uri="{FF2B5EF4-FFF2-40B4-BE49-F238E27FC236}">
                    <a16:creationId xmlns:a16="http://schemas.microsoft.com/office/drawing/2014/main" id="{5A6496DC-BFC3-E154-9DDF-79549F9C7DC3}"/>
                  </a:ext>
                </a:extLst>
              </p14:cNvPr>
              <p14:cNvContentPartPr/>
              <p14:nvPr/>
            </p14:nvContentPartPr>
            <p14:xfrm>
              <a:off x="5956285" y="1935936"/>
              <a:ext cx="73920" cy="204480"/>
            </p14:xfrm>
          </p:contentPart>
        </mc:Choice>
        <mc:Fallback>
          <p:pic>
            <p:nvPicPr>
              <p:cNvPr id="17" name="Ink 16">
                <a:extLst>
                  <a:ext uri="{FF2B5EF4-FFF2-40B4-BE49-F238E27FC236}">
                    <a16:creationId xmlns:a16="http://schemas.microsoft.com/office/drawing/2014/main" id="{5A6496DC-BFC3-E154-9DDF-79549F9C7DC3}"/>
                  </a:ext>
                </a:extLst>
              </p:cNvPr>
              <p:cNvPicPr/>
              <p:nvPr/>
            </p:nvPicPr>
            <p:blipFill>
              <a:blip r:embed="rId51"/>
              <a:stretch>
                <a:fillRect/>
              </a:stretch>
            </p:blipFill>
            <p:spPr>
              <a:xfrm>
                <a:off x="5920226" y="1899936"/>
                <a:ext cx="145676"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8" name="Ink 17">
                <a:extLst>
                  <a:ext uri="{FF2B5EF4-FFF2-40B4-BE49-F238E27FC236}">
                    <a16:creationId xmlns:a16="http://schemas.microsoft.com/office/drawing/2014/main" id="{43C70591-CED7-D089-46DF-7CB96BF27404}"/>
                  </a:ext>
                </a:extLst>
              </p14:cNvPr>
              <p14:cNvContentPartPr/>
              <p14:nvPr/>
            </p14:nvContentPartPr>
            <p14:xfrm>
              <a:off x="6332605" y="2123616"/>
              <a:ext cx="150720" cy="113760"/>
            </p14:xfrm>
          </p:contentPart>
        </mc:Choice>
        <mc:Fallback>
          <p:pic>
            <p:nvPicPr>
              <p:cNvPr id="18" name="Ink 17">
                <a:extLst>
                  <a:ext uri="{FF2B5EF4-FFF2-40B4-BE49-F238E27FC236}">
                    <a16:creationId xmlns:a16="http://schemas.microsoft.com/office/drawing/2014/main" id="{43C70591-CED7-D089-46DF-7CB96BF27404}"/>
                  </a:ext>
                </a:extLst>
              </p:cNvPr>
              <p:cNvPicPr/>
              <p:nvPr/>
            </p:nvPicPr>
            <p:blipFill>
              <a:blip r:embed="rId53"/>
              <a:stretch>
                <a:fillRect/>
              </a:stretch>
            </p:blipFill>
            <p:spPr>
              <a:xfrm>
                <a:off x="6296548" y="2087730"/>
                <a:ext cx="222474" cy="185174"/>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9" name="Ink 18">
                <a:extLst>
                  <a:ext uri="{FF2B5EF4-FFF2-40B4-BE49-F238E27FC236}">
                    <a16:creationId xmlns:a16="http://schemas.microsoft.com/office/drawing/2014/main" id="{2F258FB5-F638-4716-397B-D8C96F8B9FB4}"/>
                  </a:ext>
                </a:extLst>
              </p14:cNvPr>
              <p14:cNvContentPartPr/>
              <p14:nvPr/>
            </p14:nvContentPartPr>
            <p14:xfrm>
              <a:off x="6516925" y="2052096"/>
              <a:ext cx="73440" cy="182880"/>
            </p14:xfrm>
          </p:contentPart>
        </mc:Choice>
        <mc:Fallback>
          <p:pic>
            <p:nvPicPr>
              <p:cNvPr id="19" name="Ink 18">
                <a:extLst>
                  <a:ext uri="{FF2B5EF4-FFF2-40B4-BE49-F238E27FC236}">
                    <a16:creationId xmlns:a16="http://schemas.microsoft.com/office/drawing/2014/main" id="{2F258FB5-F638-4716-397B-D8C96F8B9FB4}"/>
                  </a:ext>
                </a:extLst>
              </p:cNvPr>
              <p:cNvPicPr/>
              <p:nvPr/>
            </p:nvPicPr>
            <p:blipFill>
              <a:blip r:embed="rId55"/>
              <a:stretch>
                <a:fillRect/>
              </a:stretch>
            </p:blipFill>
            <p:spPr>
              <a:xfrm>
                <a:off x="6480925" y="2016096"/>
                <a:ext cx="1450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0" name="Ink 19">
                <a:extLst>
                  <a:ext uri="{FF2B5EF4-FFF2-40B4-BE49-F238E27FC236}">
                    <a16:creationId xmlns:a16="http://schemas.microsoft.com/office/drawing/2014/main" id="{177A1731-E6D4-7985-BB3E-4E7DF8EC028B}"/>
                  </a:ext>
                </a:extLst>
              </p14:cNvPr>
              <p14:cNvContentPartPr/>
              <p14:nvPr/>
            </p14:nvContentPartPr>
            <p14:xfrm>
              <a:off x="6491485" y="2153376"/>
              <a:ext cx="98880" cy="29760"/>
            </p14:xfrm>
          </p:contentPart>
        </mc:Choice>
        <mc:Fallback>
          <p:pic>
            <p:nvPicPr>
              <p:cNvPr id="20" name="Ink 19">
                <a:extLst>
                  <a:ext uri="{FF2B5EF4-FFF2-40B4-BE49-F238E27FC236}">
                    <a16:creationId xmlns:a16="http://schemas.microsoft.com/office/drawing/2014/main" id="{177A1731-E6D4-7985-BB3E-4E7DF8EC028B}"/>
                  </a:ext>
                </a:extLst>
              </p:cNvPr>
              <p:cNvPicPr/>
              <p:nvPr/>
            </p:nvPicPr>
            <p:blipFill>
              <a:blip r:embed="rId57"/>
              <a:stretch>
                <a:fillRect/>
              </a:stretch>
            </p:blipFill>
            <p:spPr>
              <a:xfrm>
                <a:off x="6455397" y="2117083"/>
                <a:ext cx="170694" cy="101982"/>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1" name="Ink 20">
                <a:extLst>
                  <a:ext uri="{FF2B5EF4-FFF2-40B4-BE49-F238E27FC236}">
                    <a16:creationId xmlns:a16="http://schemas.microsoft.com/office/drawing/2014/main" id="{D44AC6A9-9D7C-120D-F3E8-314125EAEF7E}"/>
                  </a:ext>
                </a:extLst>
              </p14:cNvPr>
              <p14:cNvContentPartPr/>
              <p14:nvPr/>
            </p14:nvContentPartPr>
            <p14:xfrm>
              <a:off x="6627325" y="2150496"/>
              <a:ext cx="19200" cy="75840"/>
            </p14:xfrm>
          </p:contentPart>
        </mc:Choice>
        <mc:Fallback>
          <p:pic>
            <p:nvPicPr>
              <p:cNvPr id="21" name="Ink 20">
                <a:extLst>
                  <a:ext uri="{FF2B5EF4-FFF2-40B4-BE49-F238E27FC236}">
                    <a16:creationId xmlns:a16="http://schemas.microsoft.com/office/drawing/2014/main" id="{D44AC6A9-9D7C-120D-F3E8-314125EAEF7E}"/>
                  </a:ext>
                </a:extLst>
              </p:cNvPr>
              <p:cNvPicPr/>
              <p:nvPr/>
            </p:nvPicPr>
            <p:blipFill>
              <a:blip r:embed="rId59"/>
              <a:stretch>
                <a:fillRect/>
              </a:stretch>
            </p:blipFill>
            <p:spPr>
              <a:xfrm>
                <a:off x="6591099" y="2114382"/>
                <a:ext cx="91291" cy="147707"/>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2" name="Ink 21">
                <a:extLst>
                  <a:ext uri="{FF2B5EF4-FFF2-40B4-BE49-F238E27FC236}">
                    <a16:creationId xmlns:a16="http://schemas.microsoft.com/office/drawing/2014/main" id="{2BF6BC04-A85E-0AA3-D3FE-51F9E4C214AD}"/>
                  </a:ext>
                </a:extLst>
              </p14:cNvPr>
              <p14:cNvContentPartPr/>
              <p14:nvPr/>
            </p14:nvContentPartPr>
            <p14:xfrm>
              <a:off x="6636925" y="2081376"/>
              <a:ext cx="15840" cy="27840"/>
            </p14:xfrm>
          </p:contentPart>
        </mc:Choice>
        <mc:Fallback>
          <p:pic>
            <p:nvPicPr>
              <p:cNvPr id="22" name="Ink 21">
                <a:extLst>
                  <a:ext uri="{FF2B5EF4-FFF2-40B4-BE49-F238E27FC236}">
                    <a16:creationId xmlns:a16="http://schemas.microsoft.com/office/drawing/2014/main" id="{2BF6BC04-A85E-0AA3-D3FE-51F9E4C214AD}"/>
                  </a:ext>
                </a:extLst>
              </p:cNvPr>
              <p:cNvPicPr/>
              <p:nvPr/>
            </p:nvPicPr>
            <p:blipFill>
              <a:blip r:embed="rId61"/>
              <a:stretch>
                <a:fillRect/>
              </a:stretch>
            </p:blipFill>
            <p:spPr>
              <a:xfrm>
                <a:off x="6599211" y="2045220"/>
                <a:ext cx="90891" cy="9979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3" name="Ink 22">
                <a:extLst>
                  <a:ext uri="{FF2B5EF4-FFF2-40B4-BE49-F238E27FC236}">
                    <a16:creationId xmlns:a16="http://schemas.microsoft.com/office/drawing/2014/main" id="{83F5020B-65DC-1101-A7B8-E6F3DEFAFDA6}"/>
                  </a:ext>
                </a:extLst>
              </p14:cNvPr>
              <p14:cNvContentPartPr/>
              <p14:nvPr/>
            </p14:nvContentPartPr>
            <p14:xfrm>
              <a:off x="6695485" y="2106816"/>
              <a:ext cx="177120" cy="108480"/>
            </p14:xfrm>
          </p:contentPart>
        </mc:Choice>
        <mc:Fallback>
          <p:pic>
            <p:nvPicPr>
              <p:cNvPr id="23" name="Ink 22">
                <a:extLst>
                  <a:ext uri="{FF2B5EF4-FFF2-40B4-BE49-F238E27FC236}">
                    <a16:creationId xmlns:a16="http://schemas.microsoft.com/office/drawing/2014/main" id="{83F5020B-65DC-1101-A7B8-E6F3DEFAFDA6}"/>
                  </a:ext>
                </a:extLst>
              </p:cNvPr>
              <p:cNvPicPr/>
              <p:nvPr/>
            </p:nvPicPr>
            <p:blipFill>
              <a:blip r:embed="rId63"/>
              <a:stretch>
                <a:fillRect/>
              </a:stretch>
            </p:blipFill>
            <p:spPr>
              <a:xfrm>
                <a:off x="6659485" y="2070776"/>
                <a:ext cx="248760" cy="180199"/>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62F73D04-A9BA-1C23-73F4-23E86363B270}"/>
                  </a:ext>
                </a:extLst>
              </p14:cNvPr>
              <p14:cNvContentPartPr/>
              <p14:nvPr/>
            </p14:nvContentPartPr>
            <p14:xfrm>
              <a:off x="3980844" y="938676"/>
              <a:ext cx="4584960" cy="772800"/>
            </p14:xfrm>
          </p:contentPart>
        </mc:Choice>
        <mc:Fallback>
          <p:pic>
            <p:nvPicPr>
              <p:cNvPr id="42" name="Ink 41">
                <a:extLst>
                  <a:ext uri="{FF2B5EF4-FFF2-40B4-BE49-F238E27FC236}">
                    <a16:creationId xmlns:a16="http://schemas.microsoft.com/office/drawing/2014/main" id="{62F73D04-A9BA-1C23-73F4-23E86363B270}"/>
                  </a:ext>
                </a:extLst>
              </p:cNvPr>
              <p:cNvPicPr/>
              <p:nvPr/>
            </p:nvPicPr>
            <p:blipFill>
              <a:blip r:embed="rId65"/>
              <a:stretch>
                <a:fillRect/>
              </a:stretch>
            </p:blipFill>
            <p:spPr>
              <a:xfrm>
                <a:off x="3944844" y="902665"/>
                <a:ext cx="4656600" cy="844462"/>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B0915334-7B72-E127-3BDF-8774975C49ED}"/>
                  </a:ext>
                </a:extLst>
              </p14:cNvPr>
              <p14:cNvContentPartPr/>
              <p14:nvPr/>
            </p14:nvContentPartPr>
            <p14:xfrm>
              <a:off x="6806604" y="325236"/>
              <a:ext cx="206400" cy="357120"/>
            </p14:xfrm>
          </p:contentPart>
        </mc:Choice>
        <mc:Fallback>
          <p:pic>
            <p:nvPicPr>
              <p:cNvPr id="44" name="Ink 43">
                <a:extLst>
                  <a:ext uri="{FF2B5EF4-FFF2-40B4-BE49-F238E27FC236}">
                    <a16:creationId xmlns:a16="http://schemas.microsoft.com/office/drawing/2014/main" id="{B0915334-7B72-E127-3BDF-8774975C49ED}"/>
                  </a:ext>
                </a:extLst>
              </p:cNvPr>
              <p:cNvPicPr/>
              <p:nvPr/>
            </p:nvPicPr>
            <p:blipFill>
              <a:blip r:embed="rId67"/>
              <a:stretch>
                <a:fillRect/>
              </a:stretch>
            </p:blipFill>
            <p:spPr>
              <a:xfrm>
                <a:off x="6770583" y="289236"/>
                <a:ext cx="278082"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 name="Ink 47">
                <a:extLst>
                  <a:ext uri="{FF2B5EF4-FFF2-40B4-BE49-F238E27FC236}">
                    <a16:creationId xmlns:a16="http://schemas.microsoft.com/office/drawing/2014/main" id="{FF2755AB-AC61-91EC-F507-54999B53BBBE}"/>
                  </a:ext>
                </a:extLst>
              </p14:cNvPr>
              <p14:cNvContentPartPr/>
              <p14:nvPr/>
            </p14:nvContentPartPr>
            <p14:xfrm>
              <a:off x="7221804" y="381876"/>
              <a:ext cx="165600" cy="24960"/>
            </p14:xfrm>
          </p:contentPart>
        </mc:Choice>
        <mc:Fallback>
          <p:pic>
            <p:nvPicPr>
              <p:cNvPr id="48" name="Ink 47">
                <a:extLst>
                  <a:ext uri="{FF2B5EF4-FFF2-40B4-BE49-F238E27FC236}">
                    <a16:creationId xmlns:a16="http://schemas.microsoft.com/office/drawing/2014/main" id="{FF2755AB-AC61-91EC-F507-54999B53BBBE}"/>
                  </a:ext>
                </a:extLst>
              </p:cNvPr>
              <p:cNvPicPr/>
              <p:nvPr/>
            </p:nvPicPr>
            <p:blipFill>
              <a:blip r:embed="rId69"/>
              <a:stretch>
                <a:fillRect/>
              </a:stretch>
            </p:blipFill>
            <p:spPr>
              <a:xfrm>
                <a:off x="7185804" y="345702"/>
                <a:ext cx="237240" cy="96946"/>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9" name="Ink 48">
                <a:extLst>
                  <a:ext uri="{FF2B5EF4-FFF2-40B4-BE49-F238E27FC236}">
                    <a16:creationId xmlns:a16="http://schemas.microsoft.com/office/drawing/2014/main" id="{BECA718D-E2FF-E35E-A0F5-8648F8CC44BC}"/>
                  </a:ext>
                </a:extLst>
              </p14:cNvPr>
              <p14:cNvContentPartPr/>
              <p14:nvPr/>
            </p14:nvContentPartPr>
            <p14:xfrm>
              <a:off x="7525644" y="210036"/>
              <a:ext cx="124800" cy="387840"/>
            </p14:xfrm>
          </p:contentPart>
        </mc:Choice>
        <mc:Fallback>
          <p:pic>
            <p:nvPicPr>
              <p:cNvPr id="49" name="Ink 48">
                <a:extLst>
                  <a:ext uri="{FF2B5EF4-FFF2-40B4-BE49-F238E27FC236}">
                    <a16:creationId xmlns:a16="http://schemas.microsoft.com/office/drawing/2014/main" id="{BECA718D-E2FF-E35E-A0F5-8648F8CC44BC}"/>
                  </a:ext>
                </a:extLst>
              </p:cNvPr>
              <p:cNvPicPr/>
              <p:nvPr/>
            </p:nvPicPr>
            <p:blipFill>
              <a:blip r:embed="rId71"/>
              <a:stretch>
                <a:fillRect/>
              </a:stretch>
            </p:blipFill>
            <p:spPr>
              <a:xfrm>
                <a:off x="7489575" y="174058"/>
                <a:ext cx="196578" cy="459436"/>
              </a:xfrm>
              <a:prstGeom prst="rect">
                <a:avLst/>
              </a:prstGeom>
            </p:spPr>
          </p:pic>
        </mc:Fallback>
      </mc:AlternateContent>
      <p:grpSp>
        <p:nvGrpSpPr>
          <p:cNvPr id="59" name="Group 58">
            <a:extLst>
              <a:ext uri="{FF2B5EF4-FFF2-40B4-BE49-F238E27FC236}">
                <a16:creationId xmlns:a16="http://schemas.microsoft.com/office/drawing/2014/main" id="{6290DC83-AFBE-F6FE-D15A-633E3C57DF25}"/>
              </a:ext>
            </a:extLst>
          </p:cNvPr>
          <p:cNvGrpSpPr/>
          <p:nvPr/>
        </p:nvGrpSpPr>
        <p:grpSpPr>
          <a:xfrm>
            <a:off x="7994124" y="319956"/>
            <a:ext cx="1011840" cy="549120"/>
            <a:chOff x="5995593" y="239967"/>
            <a:chExt cx="758880" cy="411840"/>
          </a:xfrm>
        </p:grpSpPr>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99F2BD25-ED0B-C77C-2FE9-8961F4D1587B}"/>
                    </a:ext>
                  </a:extLst>
                </p14:cNvPr>
                <p14:cNvContentPartPr/>
                <p14:nvPr/>
              </p14:nvContentPartPr>
              <p14:xfrm>
                <a:off x="5995593" y="315567"/>
                <a:ext cx="153360" cy="113040"/>
              </p14:xfrm>
            </p:contentPart>
          </mc:Choice>
          <mc:Fallback xmlns="">
            <p:pic>
              <p:nvPicPr>
                <p:cNvPr id="50" name="Ink 49">
                  <a:extLst>
                    <a:ext uri="{FF2B5EF4-FFF2-40B4-BE49-F238E27FC236}">
                      <a16:creationId xmlns:a16="http://schemas.microsoft.com/office/drawing/2014/main" id="{99F2BD25-ED0B-C77C-2FE9-8961F4D1587B}"/>
                    </a:ext>
                  </a:extLst>
                </p:cNvPr>
                <p:cNvPicPr/>
                <p:nvPr/>
              </p:nvPicPr>
              <p:blipFill>
                <a:blip r:embed="rId73"/>
                <a:stretch>
                  <a:fillRect/>
                </a:stretch>
              </p:blipFill>
              <p:spPr>
                <a:xfrm>
                  <a:off x="5959593" y="279567"/>
                  <a:ext cx="225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52B59F89-695D-5543-072D-C6285C934EEF}"/>
                    </a:ext>
                  </a:extLst>
                </p14:cNvPr>
                <p14:cNvContentPartPr/>
                <p14:nvPr/>
              </p14:nvContentPartPr>
              <p14:xfrm>
                <a:off x="6004233" y="286407"/>
                <a:ext cx="200160" cy="365400"/>
              </p14:xfrm>
            </p:contentPart>
          </mc:Choice>
          <mc:Fallback xmlns="">
            <p:pic>
              <p:nvPicPr>
                <p:cNvPr id="51" name="Ink 50">
                  <a:extLst>
                    <a:ext uri="{FF2B5EF4-FFF2-40B4-BE49-F238E27FC236}">
                      <a16:creationId xmlns:a16="http://schemas.microsoft.com/office/drawing/2014/main" id="{52B59F89-695D-5543-072D-C6285C934EEF}"/>
                    </a:ext>
                  </a:extLst>
                </p:cNvPr>
                <p:cNvPicPr/>
                <p:nvPr/>
              </p:nvPicPr>
              <p:blipFill>
                <a:blip r:embed="rId75"/>
                <a:stretch>
                  <a:fillRect/>
                </a:stretch>
              </p:blipFill>
              <p:spPr>
                <a:xfrm>
                  <a:off x="5968233" y="250407"/>
                  <a:ext cx="27180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A317124D-94FA-9565-7A0D-EAE8D3C89802}"/>
                    </a:ext>
                  </a:extLst>
                </p14:cNvPr>
                <p14:cNvContentPartPr/>
                <p14:nvPr/>
              </p14:nvContentPartPr>
              <p14:xfrm>
                <a:off x="6195753" y="282807"/>
                <a:ext cx="122400" cy="173880"/>
              </p14:xfrm>
            </p:contentPart>
          </mc:Choice>
          <mc:Fallback xmlns="">
            <p:pic>
              <p:nvPicPr>
                <p:cNvPr id="52" name="Ink 51">
                  <a:extLst>
                    <a:ext uri="{FF2B5EF4-FFF2-40B4-BE49-F238E27FC236}">
                      <a16:creationId xmlns:a16="http://schemas.microsoft.com/office/drawing/2014/main" id="{A317124D-94FA-9565-7A0D-EAE8D3C89802}"/>
                    </a:ext>
                  </a:extLst>
                </p:cNvPr>
                <p:cNvPicPr/>
                <p:nvPr/>
              </p:nvPicPr>
              <p:blipFill>
                <a:blip r:embed="rId77"/>
                <a:stretch>
                  <a:fillRect/>
                </a:stretch>
              </p:blipFill>
              <p:spPr>
                <a:xfrm>
                  <a:off x="6159753" y="246807"/>
                  <a:ext cx="1940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C5F5611C-B582-0CBE-10DB-64439F716073}"/>
                    </a:ext>
                  </a:extLst>
                </p14:cNvPr>
                <p14:cNvContentPartPr/>
                <p14:nvPr/>
              </p14:nvContentPartPr>
              <p14:xfrm>
                <a:off x="6350193" y="275607"/>
                <a:ext cx="88200" cy="154800"/>
              </p14:xfrm>
            </p:contentPart>
          </mc:Choice>
          <mc:Fallback xmlns="">
            <p:pic>
              <p:nvPicPr>
                <p:cNvPr id="53" name="Ink 52">
                  <a:extLst>
                    <a:ext uri="{FF2B5EF4-FFF2-40B4-BE49-F238E27FC236}">
                      <a16:creationId xmlns:a16="http://schemas.microsoft.com/office/drawing/2014/main" id="{C5F5611C-B582-0CBE-10DB-64439F716073}"/>
                    </a:ext>
                  </a:extLst>
                </p:cNvPr>
                <p:cNvPicPr/>
                <p:nvPr/>
              </p:nvPicPr>
              <p:blipFill>
                <a:blip r:embed="rId79"/>
                <a:stretch>
                  <a:fillRect/>
                </a:stretch>
              </p:blipFill>
              <p:spPr>
                <a:xfrm>
                  <a:off x="6314553" y="239967"/>
                  <a:ext cx="159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CE1C08BA-BD98-699E-44F7-5D7DD95CBE13}"/>
                    </a:ext>
                  </a:extLst>
                </p14:cNvPr>
                <p14:cNvContentPartPr/>
                <p14:nvPr/>
              </p14:nvContentPartPr>
              <p14:xfrm>
                <a:off x="6486993" y="261567"/>
                <a:ext cx="104760" cy="192600"/>
              </p14:xfrm>
            </p:contentPart>
          </mc:Choice>
          <mc:Fallback xmlns="">
            <p:pic>
              <p:nvPicPr>
                <p:cNvPr id="54" name="Ink 53">
                  <a:extLst>
                    <a:ext uri="{FF2B5EF4-FFF2-40B4-BE49-F238E27FC236}">
                      <a16:creationId xmlns:a16="http://schemas.microsoft.com/office/drawing/2014/main" id="{CE1C08BA-BD98-699E-44F7-5D7DD95CBE13}"/>
                    </a:ext>
                  </a:extLst>
                </p:cNvPr>
                <p:cNvPicPr/>
                <p:nvPr/>
              </p:nvPicPr>
              <p:blipFill>
                <a:blip r:embed="rId81"/>
                <a:stretch>
                  <a:fillRect/>
                </a:stretch>
              </p:blipFill>
              <p:spPr>
                <a:xfrm>
                  <a:off x="6450993" y="225567"/>
                  <a:ext cx="1764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B44D18D6-9BED-DBEB-6F2E-B9A515C1D0B9}"/>
                    </a:ext>
                  </a:extLst>
                </p14:cNvPr>
                <p14:cNvContentPartPr/>
                <p14:nvPr/>
              </p14:nvContentPartPr>
              <p14:xfrm>
                <a:off x="6395553" y="297927"/>
                <a:ext cx="94680" cy="169560"/>
              </p14:xfrm>
            </p:contentPart>
          </mc:Choice>
          <mc:Fallback xmlns="">
            <p:pic>
              <p:nvPicPr>
                <p:cNvPr id="56" name="Ink 55">
                  <a:extLst>
                    <a:ext uri="{FF2B5EF4-FFF2-40B4-BE49-F238E27FC236}">
                      <a16:creationId xmlns:a16="http://schemas.microsoft.com/office/drawing/2014/main" id="{B44D18D6-9BED-DBEB-6F2E-B9A515C1D0B9}"/>
                    </a:ext>
                  </a:extLst>
                </p:cNvPr>
                <p:cNvPicPr/>
                <p:nvPr/>
              </p:nvPicPr>
              <p:blipFill>
                <a:blip r:embed="rId83"/>
                <a:stretch>
                  <a:fillRect/>
                </a:stretch>
              </p:blipFill>
              <p:spPr>
                <a:xfrm>
                  <a:off x="6359553" y="261927"/>
                  <a:ext cx="1663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763B3019-0D12-2108-497E-C7E6A5BF9FDD}"/>
                    </a:ext>
                  </a:extLst>
                </p14:cNvPr>
                <p14:cNvContentPartPr/>
                <p14:nvPr/>
              </p14:nvContentPartPr>
              <p14:xfrm>
                <a:off x="6556833" y="239967"/>
                <a:ext cx="103680" cy="207000"/>
              </p14:xfrm>
            </p:contentPart>
          </mc:Choice>
          <mc:Fallback xmlns="">
            <p:pic>
              <p:nvPicPr>
                <p:cNvPr id="57" name="Ink 56">
                  <a:extLst>
                    <a:ext uri="{FF2B5EF4-FFF2-40B4-BE49-F238E27FC236}">
                      <a16:creationId xmlns:a16="http://schemas.microsoft.com/office/drawing/2014/main" id="{763B3019-0D12-2108-497E-C7E6A5BF9FDD}"/>
                    </a:ext>
                  </a:extLst>
                </p:cNvPr>
                <p:cNvPicPr/>
                <p:nvPr/>
              </p:nvPicPr>
              <p:blipFill>
                <a:blip r:embed="rId85"/>
                <a:stretch>
                  <a:fillRect/>
                </a:stretch>
              </p:blipFill>
              <p:spPr>
                <a:xfrm>
                  <a:off x="6521193" y="203967"/>
                  <a:ext cx="175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3B08F250-0994-40FD-CE0F-3090E9039D1E}"/>
                    </a:ext>
                  </a:extLst>
                </p14:cNvPr>
                <p14:cNvContentPartPr/>
                <p14:nvPr/>
              </p14:nvContentPartPr>
              <p14:xfrm>
                <a:off x="6683553" y="272007"/>
                <a:ext cx="70920" cy="194400"/>
              </p14:xfrm>
            </p:contentPart>
          </mc:Choice>
          <mc:Fallback xmlns="">
            <p:pic>
              <p:nvPicPr>
                <p:cNvPr id="58" name="Ink 57">
                  <a:extLst>
                    <a:ext uri="{FF2B5EF4-FFF2-40B4-BE49-F238E27FC236}">
                      <a16:creationId xmlns:a16="http://schemas.microsoft.com/office/drawing/2014/main" id="{3B08F250-0994-40FD-CE0F-3090E9039D1E}"/>
                    </a:ext>
                  </a:extLst>
                </p:cNvPr>
                <p:cNvPicPr/>
                <p:nvPr/>
              </p:nvPicPr>
              <p:blipFill>
                <a:blip r:embed="rId87"/>
                <a:stretch>
                  <a:fillRect/>
                </a:stretch>
              </p:blipFill>
              <p:spPr>
                <a:xfrm>
                  <a:off x="6647553" y="236007"/>
                  <a:ext cx="142560" cy="266040"/>
                </a:xfrm>
                <a:prstGeom prst="rect">
                  <a:avLst/>
                </a:prstGeom>
              </p:spPr>
            </p:pic>
          </mc:Fallback>
        </mc:AlternateContent>
      </p:grpSp>
    </p:spTree>
    <p:extLst>
      <p:ext uri="{BB962C8B-B14F-4D97-AF65-F5344CB8AC3E}">
        <p14:creationId xmlns:p14="http://schemas.microsoft.com/office/powerpoint/2010/main" val="30515214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DE32-62E7-1BA1-2207-DD558B1542F9}"/>
              </a:ext>
            </a:extLst>
          </p:cNvPr>
          <p:cNvSpPr>
            <a:spLocks noGrp="1"/>
          </p:cNvSpPr>
          <p:nvPr>
            <p:ph type="ctrTitle"/>
          </p:nvPr>
        </p:nvSpPr>
        <p:spPr/>
        <p:txBody>
          <a:bodyPr/>
          <a:lstStyle/>
          <a:p>
            <a:endParaRPr lang="en-CA"/>
          </a:p>
        </p:txBody>
      </p:sp>
      <p:pic>
        <p:nvPicPr>
          <p:cNvPr id="6" name="Picture 5" descr="A colorful rectangular banner with text&#10;&#10;AI-generated content may be incorrect.">
            <a:extLst>
              <a:ext uri="{FF2B5EF4-FFF2-40B4-BE49-F238E27FC236}">
                <a16:creationId xmlns:a16="http://schemas.microsoft.com/office/drawing/2014/main" id="{298555D7-B53E-2CFF-4DE4-4EBE590F9794}"/>
              </a:ext>
            </a:extLst>
          </p:cNvPr>
          <p:cNvPicPr>
            <a:picLocks noChangeAspect="1"/>
          </p:cNvPicPr>
          <p:nvPr/>
        </p:nvPicPr>
        <p:blipFill>
          <a:blip r:embed="rId2"/>
          <a:stretch>
            <a:fillRect/>
          </a:stretch>
        </p:blipFill>
        <p:spPr>
          <a:xfrm>
            <a:off x="0" y="59168"/>
            <a:ext cx="12192000" cy="6798833"/>
          </a:xfrm>
          <a:prstGeom prst="rect">
            <a:avLst/>
          </a:prstGeom>
        </p:spPr>
      </p:pic>
      <p:grpSp>
        <p:nvGrpSpPr>
          <p:cNvPr id="11" name="Group 10">
            <a:extLst>
              <a:ext uri="{FF2B5EF4-FFF2-40B4-BE49-F238E27FC236}">
                <a16:creationId xmlns:a16="http://schemas.microsoft.com/office/drawing/2014/main" id="{B0A14438-2B6B-9283-705E-1B5CAC485828}"/>
              </a:ext>
            </a:extLst>
          </p:cNvPr>
          <p:cNvGrpSpPr/>
          <p:nvPr/>
        </p:nvGrpSpPr>
        <p:grpSpPr>
          <a:xfrm>
            <a:off x="1508480" y="5157396"/>
            <a:ext cx="7466400" cy="1346880"/>
            <a:chOff x="1131360" y="3868047"/>
            <a:chExt cx="5599800" cy="10101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7477F2C-8B8A-9091-9878-06AC64094C10}"/>
                    </a:ext>
                  </a:extLst>
                </p14:cNvPr>
                <p14:cNvContentPartPr/>
                <p14:nvPr/>
              </p14:nvContentPartPr>
              <p14:xfrm>
                <a:off x="1131360" y="3868047"/>
                <a:ext cx="5599800" cy="408240"/>
              </p14:xfrm>
            </p:contentPart>
          </mc:Choice>
          <mc:Fallback xmlns="">
            <p:pic>
              <p:nvPicPr>
                <p:cNvPr id="3" name="Ink 2">
                  <a:extLst>
                    <a:ext uri="{FF2B5EF4-FFF2-40B4-BE49-F238E27FC236}">
                      <a16:creationId xmlns:a16="http://schemas.microsoft.com/office/drawing/2014/main" id="{A7477F2C-8B8A-9091-9878-06AC64094C10}"/>
                    </a:ext>
                  </a:extLst>
                </p:cNvPr>
                <p:cNvPicPr/>
                <p:nvPr/>
              </p:nvPicPr>
              <p:blipFill>
                <a:blip r:embed="rId4"/>
                <a:stretch>
                  <a:fillRect/>
                </a:stretch>
              </p:blipFill>
              <p:spPr>
                <a:xfrm>
                  <a:off x="1095720" y="3832047"/>
                  <a:ext cx="56714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FF6BBF4-7AA5-D225-40A1-78A13AFCFE39}"/>
                    </a:ext>
                  </a:extLst>
                </p14:cNvPr>
                <p14:cNvContentPartPr/>
                <p14:nvPr/>
              </p14:nvContentPartPr>
              <p14:xfrm>
                <a:off x="2402880" y="4252167"/>
                <a:ext cx="126360" cy="618840"/>
              </p14:xfrm>
            </p:contentPart>
          </mc:Choice>
          <mc:Fallback xmlns="">
            <p:pic>
              <p:nvPicPr>
                <p:cNvPr id="4" name="Ink 3">
                  <a:extLst>
                    <a:ext uri="{FF2B5EF4-FFF2-40B4-BE49-F238E27FC236}">
                      <a16:creationId xmlns:a16="http://schemas.microsoft.com/office/drawing/2014/main" id="{6FF6BBF4-7AA5-D225-40A1-78A13AFCFE39}"/>
                    </a:ext>
                  </a:extLst>
                </p:cNvPr>
                <p:cNvPicPr/>
                <p:nvPr/>
              </p:nvPicPr>
              <p:blipFill>
                <a:blip r:embed="rId6"/>
                <a:stretch>
                  <a:fillRect/>
                </a:stretch>
              </p:blipFill>
              <p:spPr>
                <a:xfrm>
                  <a:off x="2367240" y="4216527"/>
                  <a:ext cx="1980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70FB67E-6436-37CC-B951-6FC0ACEFDB46}"/>
                    </a:ext>
                  </a:extLst>
                </p14:cNvPr>
                <p14:cNvContentPartPr/>
                <p14:nvPr/>
              </p14:nvContentPartPr>
              <p14:xfrm>
                <a:off x="2515920" y="4664367"/>
                <a:ext cx="75960" cy="153000"/>
              </p14:xfrm>
            </p:contentPart>
          </mc:Choice>
          <mc:Fallback xmlns="">
            <p:pic>
              <p:nvPicPr>
                <p:cNvPr id="5" name="Ink 4">
                  <a:extLst>
                    <a:ext uri="{FF2B5EF4-FFF2-40B4-BE49-F238E27FC236}">
                      <a16:creationId xmlns:a16="http://schemas.microsoft.com/office/drawing/2014/main" id="{170FB67E-6436-37CC-B951-6FC0ACEFDB46}"/>
                    </a:ext>
                  </a:extLst>
                </p:cNvPr>
                <p:cNvPicPr/>
                <p:nvPr/>
              </p:nvPicPr>
              <p:blipFill>
                <a:blip r:embed="rId8"/>
                <a:stretch>
                  <a:fillRect/>
                </a:stretch>
              </p:blipFill>
              <p:spPr>
                <a:xfrm>
                  <a:off x="2479920" y="4628727"/>
                  <a:ext cx="1476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3A5796FF-D6C6-E85D-F225-3711A8820B5B}"/>
                    </a:ext>
                  </a:extLst>
                </p14:cNvPr>
                <p14:cNvContentPartPr/>
                <p14:nvPr/>
              </p14:nvContentPartPr>
              <p14:xfrm>
                <a:off x="2553000" y="4418487"/>
                <a:ext cx="50040" cy="148320"/>
              </p14:xfrm>
            </p:contentPart>
          </mc:Choice>
          <mc:Fallback xmlns="">
            <p:pic>
              <p:nvPicPr>
                <p:cNvPr id="7" name="Ink 6">
                  <a:extLst>
                    <a:ext uri="{FF2B5EF4-FFF2-40B4-BE49-F238E27FC236}">
                      <a16:creationId xmlns:a16="http://schemas.microsoft.com/office/drawing/2014/main" id="{3A5796FF-D6C6-E85D-F225-3711A8820B5B}"/>
                    </a:ext>
                  </a:extLst>
                </p:cNvPr>
                <p:cNvPicPr/>
                <p:nvPr/>
              </p:nvPicPr>
              <p:blipFill>
                <a:blip r:embed="rId10"/>
                <a:stretch>
                  <a:fillRect/>
                </a:stretch>
              </p:blipFill>
              <p:spPr>
                <a:xfrm>
                  <a:off x="2517000" y="4382847"/>
                  <a:ext cx="121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38897998-2464-C4C1-3017-651180EBD751}"/>
                    </a:ext>
                  </a:extLst>
                </p14:cNvPr>
                <p14:cNvContentPartPr/>
                <p14:nvPr/>
              </p14:nvContentPartPr>
              <p14:xfrm>
                <a:off x="2614920" y="4594887"/>
                <a:ext cx="333000" cy="283320"/>
              </p14:xfrm>
            </p:contentPart>
          </mc:Choice>
          <mc:Fallback xmlns="">
            <p:pic>
              <p:nvPicPr>
                <p:cNvPr id="8" name="Ink 7">
                  <a:extLst>
                    <a:ext uri="{FF2B5EF4-FFF2-40B4-BE49-F238E27FC236}">
                      <a16:creationId xmlns:a16="http://schemas.microsoft.com/office/drawing/2014/main" id="{38897998-2464-C4C1-3017-651180EBD751}"/>
                    </a:ext>
                  </a:extLst>
                </p:cNvPr>
                <p:cNvPicPr/>
                <p:nvPr/>
              </p:nvPicPr>
              <p:blipFill>
                <a:blip r:embed="rId12"/>
                <a:stretch>
                  <a:fillRect/>
                </a:stretch>
              </p:blipFill>
              <p:spPr>
                <a:xfrm>
                  <a:off x="2579280" y="4558887"/>
                  <a:ext cx="4046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F64AF77A-78BA-A25B-76FF-EAA5789CDD00}"/>
                    </a:ext>
                  </a:extLst>
                </p14:cNvPr>
                <p14:cNvContentPartPr/>
                <p14:nvPr/>
              </p14:nvContentPartPr>
              <p14:xfrm>
                <a:off x="2981760" y="4724847"/>
                <a:ext cx="244080" cy="150840"/>
              </p14:xfrm>
            </p:contentPart>
          </mc:Choice>
          <mc:Fallback xmlns="">
            <p:pic>
              <p:nvPicPr>
                <p:cNvPr id="9" name="Ink 8">
                  <a:extLst>
                    <a:ext uri="{FF2B5EF4-FFF2-40B4-BE49-F238E27FC236}">
                      <a16:creationId xmlns:a16="http://schemas.microsoft.com/office/drawing/2014/main" id="{F64AF77A-78BA-A25B-76FF-EAA5789CDD00}"/>
                    </a:ext>
                  </a:extLst>
                </p:cNvPr>
                <p:cNvPicPr/>
                <p:nvPr/>
              </p:nvPicPr>
              <p:blipFill>
                <a:blip r:embed="rId14"/>
                <a:stretch>
                  <a:fillRect/>
                </a:stretch>
              </p:blipFill>
              <p:spPr>
                <a:xfrm>
                  <a:off x="2946120" y="4689207"/>
                  <a:ext cx="3157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1E15A1B6-64B2-939D-9215-7BADE24968CA}"/>
                    </a:ext>
                  </a:extLst>
                </p14:cNvPr>
                <p14:cNvContentPartPr/>
                <p14:nvPr/>
              </p14:nvContentPartPr>
              <p14:xfrm>
                <a:off x="3257520" y="4718727"/>
                <a:ext cx="264600" cy="154080"/>
              </p14:xfrm>
            </p:contentPart>
          </mc:Choice>
          <mc:Fallback xmlns="">
            <p:pic>
              <p:nvPicPr>
                <p:cNvPr id="10" name="Ink 9">
                  <a:extLst>
                    <a:ext uri="{FF2B5EF4-FFF2-40B4-BE49-F238E27FC236}">
                      <a16:creationId xmlns:a16="http://schemas.microsoft.com/office/drawing/2014/main" id="{1E15A1B6-64B2-939D-9215-7BADE24968CA}"/>
                    </a:ext>
                  </a:extLst>
                </p:cNvPr>
                <p:cNvPicPr/>
                <p:nvPr/>
              </p:nvPicPr>
              <p:blipFill>
                <a:blip r:embed="rId16"/>
                <a:stretch>
                  <a:fillRect/>
                </a:stretch>
              </p:blipFill>
              <p:spPr>
                <a:xfrm>
                  <a:off x="3221520" y="4682727"/>
                  <a:ext cx="336240" cy="225720"/>
                </a:xfrm>
                <a:prstGeom prst="rect">
                  <a:avLst/>
                </a:prstGeom>
              </p:spPr>
            </p:pic>
          </mc:Fallback>
        </mc:AlternateContent>
      </p:grpSp>
    </p:spTree>
    <p:extLst>
      <p:ext uri="{BB962C8B-B14F-4D97-AF65-F5344CB8AC3E}">
        <p14:creationId xmlns:p14="http://schemas.microsoft.com/office/powerpoint/2010/main" val="971727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573C6FB1-AD60-CEC8-7EF7-50F323D1EE40}"/>
              </a:ext>
            </a:extLst>
          </p:cNvPr>
          <p:cNvPicPr>
            <a:picLocks noChangeAspect="1"/>
          </p:cNvPicPr>
          <p:nvPr/>
        </p:nvPicPr>
        <p:blipFill>
          <a:blip r:embed="rId2"/>
          <a:stretch>
            <a:fillRect/>
          </a:stretch>
        </p:blipFill>
        <p:spPr>
          <a:xfrm>
            <a:off x="0" y="1115"/>
            <a:ext cx="12192000" cy="6855771"/>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783C5B11-3584-B56C-53BE-4F912E1B1FBC}"/>
              </a:ext>
            </a:extLst>
          </p:cNvPr>
          <p:cNvPicPr>
            <a:picLocks noChangeAspect="1"/>
          </p:cNvPicPr>
          <p:nvPr/>
        </p:nvPicPr>
        <p:blipFill>
          <a:blip r:embed="rId3"/>
          <a:stretch>
            <a:fillRect/>
          </a:stretch>
        </p:blipFill>
        <p:spPr>
          <a:xfrm>
            <a:off x="26032" y="0"/>
            <a:ext cx="12139937" cy="6858000"/>
          </a:xfrm>
          <a:prstGeom prst="rect">
            <a:avLst/>
          </a:prstGeom>
        </p:spPr>
      </p:pic>
      <p:pic>
        <p:nvPicPr>
          <p:cNvPr id="9" name="Google Shape;1276;p82">
            <a:extLst>
              <a:ext uri="{FF2B5EF4-FFF2-40B4-BE49-F238E27FC236}">
                <a16:creationId xmlns:a16="http://schemas.microsoft.com/office/drawing/2014/main" id="{A0FA781F-B55D-19F3-8BE7-73F9919C9DAD}"/>
              </a:ext>
            </a:extLst>
          </p:cNvPr>
          <p:cNvPicPr preferRelativeResize="0"/>
          <p:nvPr/>
        </p:nvPicPr>
        <p:blipFill rotWithShape="1">
          <a:blip r:embed="rId4">
            <a:alphaModFix/>
          </a:blip>
          <a:srcRect t="11289" r="1960" b="26982"/>
          <a:stretch/>
        </p:blipFill>
        <p:spPr>
          <a:xfrm>
            <a:off x="7601607" y="1418252"/>
            <a:ext cx="3644891" cy="2280817"/>
          </a:xfrm>
          <a:prstGeom prst="roundRect">
            <a:avLst/>
          </a:prstGeom>
          <a:noFill/>
          <a:ln>
            <a:noFill/>
          </a:ln>
        </p:spPr>
      </p:pic>
      <p:grpSp>
        <p:nvGrpSpPr>
          <p:cNvPr id="12" name="Group 11">
            <a:extLst>
              <a:ext uri="{FF2B5EF4-FFF2-40B4-BE49-F238E27FC236}">
                <a16:creationId xmlns:a16="http://schemas.microsoft.com/office/drawing/2014/main" id="{EBAF03D5-5DF0-7C6A-E0EE-AA42BF43553E}"/>
              </a:ext>
            </a:extLst>
          </p:cNvPr>
          <p:cNvGrpSpPr/>
          <p:nvPr/>
        </p:nvGrpSpPr>
        <p:grpSpPr>
          <a:xfrm>
            <a:off x="911829" y="173076"/>
            <a:ext cx="912480" cy="497280"/>
            <a:chOff x="683872" y="129807"/>
            <a:chExt cx="684360" cy="3729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F0D7BCD-32F5-A540-7144-5244C18F9256}"/>
                    </a:ext>
                  </a:extLst>
                </p14:cNvPr>
                <p14:cNvContentPartPr/>
                <p14:nvPr/>
              </p14:nvContentPartPr>
              <p14:xfrm>
                <a:off x="707632" y="171207"/>
                <a:ext cx="7920" cy="297360"/>
              </p14:xfrm>
            </p:contentPart>
          </mc:Choice>
          <mc:Fallback xmlns="">
            <p:pic>
              <p:nvPicPr>
                <p:cNvPr id="3" name="Ink 2">
                  <a:extLst>
                    <a:ext uri="{FF2B5EF4-FFF2-40B4-BE49-F238E27FC236}">
                      <a16:creationId xmlns:a16="http://schemas.microsoft.com/office/drawing/2014/main" id="{8F0D7BCD-32F5-A540-7144-5244C18F9256}"/>
                    </a:ext>
                  </a:extLst>
                </p:cNvPr>
                <p:cNvPicPr/>
                <p:nvPr/>
              </p:nvPicPr>
              <p:blipFill>
                <a:blip r:embed="rId6"/>
                <a:stretch>
                  <a:fillRect/>
                </a:stretch>
              </p:blipFill>
              <p:spPr>
                <a:xfrm>
                  <a:off x="671992" y="135567"/>
                  <a:ext cx="795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F372C92-8C68-CAE6-2426-BEE29250426E}"/>
                    </a:ext>
                  </a:extLst>
                </p14:cNvPr>
                <p14:cNvContentPartPr/>
                <p14:nvPr/>
              </p14:nvContentPartPr>
              <p14:xfrm>
                <a:off x="683872" y="332127"/>
                <a:ext cx="125640" cy="24120"/>
              </p14:xfrm>
            </p:contentPart>
          </mc:Choice>
          <mc:Fallback xmlns="">
            <p:pic>
              <p:nvPicPr>
                <p:cNvPr id="5" name="Ink 4">
                  <a:extLst>
                    <a:ext uri="{FF2B5EF4-FFF2-40B4-BE49-F238E27FC236}">
                      <a16:creationId xmlns:a16="http://schemas.microsoft.com/office/drawing/2014/main" id="{7F372C92-8C68-CAE6-2426-BEE29250426E}"/>
                    </a:ext>
                  </a:extLst>
                </p:cNvPr>
                <p:cNvPicPr/>
                <p:nvPr/>
              </p:nvPicPr>
              <p:blipFill>
                <a:blip r:embed="rId8"/>
                <a:stretch>
                  <a:fillRect/>
                </a:stretch>
              </p:blipFill>
              <p:spPr>
                <a:xfrm>
                  <a:off x="648232" y="296127"/>
                  <a:ext cx="1972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E52D17C-D6A2-4B03-6138-0B791E05395B}"/>
                    </a:ext>
                  </a:extLst>
                </p14:cNvPr>
                <p14:cNvContentPartPr/>
                <p14:nvPr/>
              </p14:nvContentPartPr>
              <p14:xfrm>
                <a:off x="806632" y="129807"/>
                <a:ext cx="28080" cy="372960"/>
              </p14:xfrm>
            </p:contentPart>
          </mc:Choice>
          <mc:Fallback xmlns="">
            <p:pic>
              <p:nvPicPr>
                <p:cNvPr id="7" name="Ink 6">
                  <a:extLst>
                    <a:ext uri="{FF2B5EF4-FFF2-40B4-BE49-F238E27FC236}">
                      <a16:creationId xmlns:a16="http://schemas.microsoft.com/office/drawing/2014/main" id="{5E52D17C-D6A2-4B03-6138-0B791E05395B}"/>
                    </a:ext>
                  </a:extLst>
                </p:cNvPr>
                <p:cNvPicPr/>
                <p:nvPr/>
              </p:nvPicPr>
              <p:blipFill>
                <a:blip r:embed="rId10"/>
                <a:stretch>
                  <a:fillRect/>
                </a:stretch>
              </p:blipFill>
              <p:spPr>
                <a:xfrm>
                  <a:off x="770992" y="93807"/>
                  <a:ext cx="9972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11AA000-9DEF-5D6D-F271-05972AB51A65}"/>
                    </a:ext>
                  </a:extLst>
                </p14:cNvPr>
                <p14:cNvContentPartPr/>
                <p14:nvPr/>
              </p14:nvContentPartPr>
              <p14:xfrm>
                <a:off x="882592" y="320247"/>
                <a:ext cx="81360" cy="136440"/>
              </p14:xfrm>
            </p:contentPart>
          </mc:Choice>
          <mc:Fallback xmlns="">
            <p:pic>
              <p:nvPicPr>
                <p:cNvPr id="8" name="Ink 7">
                  <a:extLst>
                    <a:ext uri="{FF2B5EF4-FFF2-40B4-BE49-F238E27FC236}">
                      <a16:creationId xmlns:a16="http://schemas.microsoft.com/office/drawing/2014/main" id="{711AA000-9DEF-5D6D-F271-05972AB51A65}"/>
                    </a:ext>
                  </a:extLst>
                </p:cNvPr>
                <p:cNvPicPr/>
                <p:nvPr/>
              </p:nvPicPr>
              <p:blipFill>
                <a:blip r:embed="rId12"/>
                <a:stretch>
                  <a:fillRect/>
                </a:stretch>
              </p:blipFill>
              <p:spPr>
                <a:xfrm>
                  <a:off x="846952" y="284247"/>
                  <a:ext cx="153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97C9E123-45C0-5A53-E8A0-A5EC23AB3B88}"/>
                    </a:ext>
                  </a:extLst>
                </p14:cNvPr>
                <p14:cNvContentPartPr/>
                <p14:nvPr/>
              </p14:nvContentPartPr>
              <p14:xfrm>
                <a:off x="1022272" y="278847"/>
                <a:ext cx="215280" cy="170640"/>
              </p14:xfrm>
            </p:contentPart>
          </mc:Choice>
          <mc:Fallback xmlns="">
            <p:pic>
              <p:nvPicPr>
                <p:cNvPr id="10" name="Ink 9">
                  <a:extLst>
                    <a:ext uri="{FF2B5EF4-FFF2-40B4-BE49-F238E27FC236}">
                      <a16:creationId xmlns:a16="http://schemas.microsoft.com/office/drawing/2014/main" id="{97C9E123-45C0-5A53-E8A0-A5EC23AB3B88}"/>
                    </a:ext>
                  </a:extLst>
                </p:cNvPr>
                <p:cNvPicPr/>
                <p:nvPr/>
              </p:nvPicPr>
              <p:blipFill>
                <a:blip r:embed="rId14"/>
                <a:stretch>
                  <a:fillRect/>
                </a:stretch>
              </p:blipFill>
              <p:spPr>
                <a:xfrm>
                  <a:off x="986632" y="242847"/>
                  <a:ext cx="286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7C06F95D-ABFD-3528-ECBF-350807C7D011}"/>
                    </a:ext>
                  </a:extLst>
                </p14:cNvPr>
                <p14:cNvContentPartPr/>
                <p14:nvPr/>
              </p14:nvContentPartPr>
              <p14:xfrm>
                <a:off x="1249072" y="284247"/>
                <a:ext cx="119160" cy="124920"/>
              </p14:xfrm>
            </p:contentPart>
          </mc:Choice>
          <mc:Fallback xmlns="">
            <p:pic>
              <p:nvPicPr>
                <p:cNvPr id="11" name="Ink 10">
                  <a:extLst>
                    <a:ext uri="{FF2B5EF4-FFF2-40B4-BE49-F238E27FC236}">
                      <a16:creationId xmlns:a16="http://schemas.microsoft.com/office/drawing/2014/main" id="{7C06F95D-ABFD-3528-ECBF-350807C7D011}"/>
                    </a:ext>
                  </a:extLst>
                </p:cNvPr>
                <p:cNvPicPr/>
                <p:nvPr/>
              </p:nvPicPr>
              <p:blipFill>
                <a:blip r:embed="rId16"/>
                <a:stretch>
                  <a:fillRect/>
                </a:stretch>
              </p:blipFill>
              <p:spPr>
                <a:xfrm>
                  <a:off x="1213432" y="248607"/>
                  <a:ext cx="190800" cy="196560"/>
                </a:xfrm>
                <a:prstGeom prst="rect">
                  <a:avLst/>
                </a:prstGeom>
              </p:spPr>
            </p:pic>
          </mc:Fallback>
        </mc:AlternateContent>
      </p:grpSp>
      <p:grpSp>
        <p:nvGrpSpPr>
          <p:cNvPr id="19" name="Group 18">
            <a:extLst>
              <a:ext uri="{FF2B5EF4-FFF2-40B4-BE49-F238E27FC236}">
                <a16:creationId xmlns:a16="http://schemas.microsoft.com/office/drawing/2014/main" id="{37D55B51-80FE-0C30-902C-B0735172D675}"/>
              </a:ext>
            </a:extLst>
          </p:cNvPr>
          <p:cNvGrpSpPr/>
          <p:nvPr/>
        </p:nvGrpSpPr>
        <p:grpSpPr>
          <a:xfrm>
            <a:off x="1868469" y="147636"/>
            <a:ext cx="717600" cy="439680"/>
            <a:chOff x="1401352" y="110727"/>
            <a:chExt cx="538200" cy="329760"/>
          </a:xfrm>
        </p:grpSpPr>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4B3C92A6-D394-4BC7-ED13-AAB3FF4CA9DD}"/>
                    </a:ext>
                  </a:extLst>
                </p14:cNvPr>
                <p14:cNvContentPartPr/>
                <p14:nvPr/>
              </p14:nvContentPartPr>
              <p14:xfrm>
                <a:off x="1401352" y="251127"/>
                <a:ext cx="98280" cy="124200"/>
              </p14:xfrm>
            </p:contentPart>
          </mc:Choice>
          <mc:Fallback xmlns="">
            <p:pic>
              <p:nvPicPr>
                <p:cNvPr id="14" name="Ink 13">
                  <a:extLst>
                    <a:ext uri="{FF2B5EF4-FFF2-40B4-BE49-F238E27FC236}">
                      <a16:creationId xmlns:a16="http://schemas.microsoft.com/office/drawing/2014/main" id="{4B3C92A6-D394-4BC7-ED13-AAB3FF4CA9DD}"/>
                    </a:ext>
                  </a:extLst>
                </p:cNvPr>
                <p:cNvPicPr/>
                <p:nvPr/>
              </p:nvPicPr>
              <p:blipFill>
                <a:blip r:embed="rId18"/>
                <a:stretch>
                  <a:fillRect/>
                </a:stretch>
              </p:blipFill>
              <p:spPr>
                <a:xfrm>
                  <a:off x="1365352" y="215487"/>
                  <a:ext cx="169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6097BE0D-FD2A-2C3D-D42F-CEFDFA479B54}"/>
                    </a:ext>
                  </a:extLst>
                </p14:cNvPr>
                <p14:cNvContentPartPr/>
                <p14:nvPr/>
              </p14:nvContentPartPr>
              <p14:xfrm>
                <a:off x="1538872" y="282807"/>
                <a:ext cx="72360" cy="149040"/>
              </p14:xfrm>
            </p:contentPart>
          </mc:Choice>
          <mc:Fallback xmlns="">
            <p:pic>
              <p:nvPicPr>
                <p:cNvPr id="15" name="Ink 14">
                  <a:extLst>
                    <a:ext uri="{FF2B5EF4-FFF2-40B4-BE49-F238E27FC236}">
                      <a16:creationId xmlns:a16="http://schemas.microsoft.com/office/drawing/2014/main" id="{6097BE0D-FD2A-2C3D-D42F-CEFDFA479B54}"/>
                    </a:ext>
                  </a:extLst>
                </p:cNvPr>
                <p:cNvPicPr/>
                <p:nvPr/>
              </p:nvPicPr>
              <p:blipFill>
                <a:blip r:embed="rId20"/>
                <a:stretch>
                  <a:fillRect/>
                </a:stretch>
              </p:blipFill>
              <p:spPr>
                <a:xfrm>
                  <a:off x="1502872" y="246807"/>
                  <a:ext cx="1440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3B91F361-38AF-378B-A8FE-09C23A0567AC}"/>
                    </a:ext>
                  </a:extLst>
                </p14:cNvPr>
                <p14:cNvContentPartPr/>
                <p14:nvPr/>
              </p14:nvContentPartPr>
              <p14:xfrm>
                <a:off x="1661632" y="281727"/>
                <a:ext cx="105840" cy="110880"/>
              </p14:xfrm>
            </p:contentPart>
          </mc:Choice>
          <mc:Fallback xmlns="">
            <p:pic>
              <p:nvPicPr>
                <p:cNvPr id="16" name="Ink 15">
                  <a:extLst>
                    <a:ext uri="{FF2B5EF4-FFF2-40B4-BE49-F238E27FC236}">
                      <a16:creationId xmlns:a16="http://schemas.microsoft.com/office/drawing/2014/main" id="{3B91F361-38AF-378B-A8FE-09C23A0567AC}"/>
                    </a:ext>
                  </a:extLst>
                </p:cNvPr>
                <p:cNvPicPr/>
                <p:nvPr/>
              </p:nvPicPr>
              <p:blipFill>
                <a:blip r:embed="rId22"/>
                <a:stretch>
                  <a:fillRect/>
                </a:stretch>
              </p:blipFill>
              <p:spPr>
                <a:xfrm>
                  <a:off x="1625632" y="246087"/>
                  <a:ext cx="177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142F6C03-0D7D-61AF-A201-5C9307FA847F}"/>
                    </a:ext>
                  </a:extLst>
                </p14:cNvPr>
                <p14:cNvContentPartPr/>
                <p14:nvPr/>
              </p14:nvContentPartPr>
              <p14:xfrm>
                <a:off x="1918312" y="110727"/>
                <a:ext cx="12240" cy="237240"/>
              </p14:xfrm>
            </p:contentPart>
          </mc:Choice>
          <mc:Fallback xmlns="">
            <p:pic>
              <p:nvPicPr>
                <p:cNvPr id="17" name="Ink 16">
                  <a:extLst>
                    <a:ext uri="{FF2B5EF4-FFF2-40B4-BE49-F238E27FC236}">
                      <a16:creationId xmlns:a16="http://schemas.microsoft.com/office/drawing/2014/main" id="{142F6C03-0D7D-61AF-A201-5C9307FA847F}"/>
                    </a:ext>
                  </a:extLst>
                </p:cNvPr>
                <p:cNvPicPr/>
                <p:nvPr/>
              </p:nvPicPr>
              <p:blipFill>
                <a:blip r:embed="rId24"/>
                <a:stretch>
                  <a:fillRect/>
                </a:stretch>
              </p:blipFill>
              <p:spPr>
                <a:xfrm>
                  <a:off x="1882312" y="74727"/>
                  <a:ext cx="838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8AA2E345-A2AD-08F0-8F2D-F8B838889F13}"/>
                    </a:ext>
                  </a:extLst>
                </p14:cNvPr>
                <p14:cNvContentPartPr/>
                <p14:nvPr/>
              </p14:nvContentPartPr>
              <p14:xfrm>
                <a:off x="1931992" y="400167"/>
                <a:ext cx="7560" cy="40320"/>
              </p14:xfrm>
            </p:contentPart>
          </mc:Choice>
          <mc:Fallback xmlns="">
            <p:pic>
              <p:nvPicPr>
                <p:cNvPr id="18" name="Ink 17">
                  <a:extLst>
                    <a:ext uri="{FF2B5EF4-FFF2-40B4-BE49-F238E27FC236}">
                      <a16:creationId xmlns:a16="http://schemas.microsoft.com/office/drawing/2014/main" id="{8AA2E345-A2AD-08F0-8F2D-F8B838889F13}"/>
                    </a:ext>
                  </a:extLst>
                </p:cNvPr>
                <p:cNvPicPr/>
                <p:nvPr/>
              </p:nvPicPr>
              <p:blipFill>
                <a:blip r:embed="rId26"/>
                <a:stretch>
                  <a:fillRect/>
                </a:stretch>
              </p:blipFill>
              <p:spPr>
                <a:xfrm>
                  <a:off x="1896352" y="364527"/>
                  <a:ext cx="79200" cy="111960"/>
                </a:xfrm>
                <a:prstGeom prst="rect">
                  <a:avLst/>
                </a:prstGeom>
              </p:spPr>
            </p:pic>
          </mc:Fallback>
        </mc:AlternateContent>
      </p:grpSp>
      <p:grpSp>
        <p:nvGrpSpPr>
          <p:cNvPr id="36" name="Group 35">
            <a:extLst>
              <a:ext uri="{FF2B5EF4-FFF2-40B4-BE49-F238E27FC236}">
                <a16:creationId xmlns:a16="http://schemas.microsoft.com/office/drawing/2014/main" id="{EA098719-5D38-DA91-B4D8-4628163F4BE0}"/>
              </a:ext>
            </a:extLst>
          </p:cNvPr>
          <p:cNvGrpSpPr/>
          <p:nvPr/>
        </p:nvGrpSpPr>
        <p:grpSpPr>
          <a:xfrm>
            <a:off x="1248309" y="1159476"/>
            <a:ext cx="2806560" cy="600480"/>
            <a:chOff x="936232" y="869607"/>
            <a:chExt cx="2104920" cy="450360"/>
          </a:xfrm>
        </p:grpSpPr>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63A8DB7D-4EA2-2C3F-DFBB-68EF87851C5F}"/>
                    </a:ext>
                  </a:extLst>
                </p14:cNvPr>
                <p14:cNvContentPartPr/>
                <p14:nvPr/>
              </p14:nvContentPartPr>
              <p14:xfrm>
                <a:off x="957472" y="1084167"/>
                <a:ext cx="2083680" cy="171720"/>
              </p14:xfrm>
            </p:contentPart>
          </mc:Choice>
          <mc:Fallback xmlns="">
            <p:pic>
              <p:nvPicPr>
                <p:cNvPr id="20" name="Ink 19">
                  <a:extLst>
                    <a:ext uri="{FF2B5EF4-FFF2-40B4-BE49-F238E27FC236}">
                      <a16:creationId xmlns:a16="http://schemas.microsoft.com/office/drawing/2014/main" id="{63A8DB7D-4EA2-2C3F-DFBB-68EF87851C5F}"/>
                    </a:ext>
                  </a:extLst>
                </p:cNvPr>
                <p:cNvPicPr/>
                <p:nvPr/>
              </p:nvPicPr>
              <p:blipFill>
                <a:blip r:embed="rId28"/>
                <a:stretch>
                  <a:fillRect/>
                </a:stretch>
              </p:blipFill>
              <p:spPr>
                <a:xfrm>
                  <a:off x="921472" y="1048167"/>
                  <a:ext cx="21553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8C632D64-6898-BF60-8E01-8A0829697ACC}"/>
                    </a:ext>
                  </a:extLst>
                </p14:cNvPr>
                <p14:cNvContentPartPr/>
                <p14:nvPr/>
              </p14:nvContentPartPr>
              <p14:xfrm>
                <a:off x="936232" y="1096767"/>
                <a:ext cx="121680" cy="223200"/>
              </p14:xfrm>
            </p:contentPart>
          </mc:Choice>
          <mc:Fallback xmlns="">
            <p:pic>
              <p:nvPicPr>
                <p:cNvPr id="21" name="Ink 20">
                  <a:extLst>
                    <a:ext uri="{FF2B5EF4-FFF2-40B4-BE49-F238E27FC236}">
                      <a16:creationId xmlns:a16="http://schemas.microsoft.com/office/drawing/2014/main" id="{8C632D64-6898-BF60-8E01-8A0829697ACC}"/>
                    </a:ext>
                  </a:extLst>
                </p:cNvPr>
                <p:cNvPicPr/>
                <p:nvPr/>
              </p:nvPicPr>
              <p:blipFill>
                <a:blip r:embed="rId30"/>
                <a:stretch>
                  <a:fillRect/>
                </a:stretch>
              </p:blipFill>
              <p:spPr>
                <a:xfrm>
                  <a:off x="900232" y="1061127"/>
                  <a:ext cx="1933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AE6DE24F-0D61-ED74-A8CA-ECC71191EB12}"/>
                    </a:ext>
                  </a:extLst>
                </p14:cNvPr>
                <p14:cNvContentPartPr/>
                <p14:nvPr/>
              </p14:nvContentPartPr>
              <p14:xfrm>
                <a:off x="1300552" y="1029447"/>
                <a:ext cx="77760" cy="80280"/>
              </p14:xfrm>
            </p:contentPart>
          </mc:Choice>
          <mc:Fallback xmlns="">
            <p:pic>
              <p:nvPicPr>
                <p:cNvPr id="22" name="Ink 21">
                  <a:extLst>
                    <a:ext uri="{FF2B5EF4-FFF2-40B4-BE49-F238E27FC236}">
                      <a16:creationId xmlns:a16="http://schemas.microsoft.com/office/drawing/2014/main" id="{AE6DE24F-0D61-ED74-A8CA-ECC71191EB12}"/>
                    </a:ext>
                  </a:extLst>
                </p:cNvPr>
                <p:cNvPicPr/>
                <p:nvPr/>
              </p:nvPicPr>
              <p:blipFill>
                <a:blip r:embed="rId32"/>
                <a:stretch>
                  <a:fillRect/>
                </a:stretch>
              </p:blipFill>
              <p:spPr>
                <a:xfrm>
                  <a:off x="1264552" y="993447"/>
                  <a:ext cx="149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FF0BE308-CA15-7E40-F73D-BE039C47E392}"/>
                    </a:ext>
                  </a:extLst>
                </p14:cNvPr>
                <p14:cNvContentPartPr/>
                <p14:nvPr/>
              </p14:nvContentPartPr>
              <p14:xfrm>
                <a:off x="1422952" y="898047"/>
                <a:ext cx="11520" cy="205200"/>
              </p14:xfrm>
            </p:contentPart>
          </mc:Choice>
          <mc:Fallback xmlns="">
            <p:pic>
              <p:nvPicPr>
                <p:cNvPr id="24" name="Ink 23">
                  <a:extLst>
                    <a:ext uri="{FF2B5EF4-FFF2-40B4-BE49-F238E27FC236}">
                      <a16:creationId xmlns:a16="http://schemas.microsoft.com/office/drawing/2014/main" id="{FF0BE308-CA15-7E40-F73D-BE039C47E392}"/>
                    </a:ext>
                  </a:extLst>
                </p:cNvPr>
                <p:cNvPicPr/>
                <p:nvPr/>
              </p:nvPicPr>
              <p:blipFill>
                <a:blip r:embed="rId34"/>
                <a:stretch>
                  <a:fillRect/>
                </a:stretch>
              </p:blipFill>
              <p:spPr>
                <a:xfrm>
                  <a:off x="1387312" y="862407"/>
                  <a:ext cx="831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32B24804-EE1C-0BB9-E73F-BAF4FEF32AE4}"/>
                    </a:ext>
                  </a:extLst>
                </p14:cNvPr>
                <p14:cNvContentPartPr/>
                <p14:nvPr/>
              </p14:nvContentPartPr>
              <p14:xfrm>
                <a:off x="1486312" y="1005327"/>
                <a:ext cx="34200" cy="111600"/>
              </p14:xfrm>
            </p:contentPart>
          </mc:Choice>
          <mc:Fallback xmlns="">
            <p:pic>
              <p:nvPicPr>
                <p:cNvPr id="25" name="Ink 24">
                  <a:extLst>
                    <a:ext uri="{FF2B5EF4-FFF2-40B4-BE49-F238E27FC236}">
                      <a16:creationId xmlns:a16="http://schemas.microsoft.com/office/drawing/2014/main" id="{32B24804-EE1C-0BB9-E73F-BAF4FEF32AE4}"/>
                    </a:ext>
                  </a:extLst>
                </p:cNvPr>
                <p:cNvPicPr/>
                <p:nvPr/>
              </p:nvPicPr>
              <p:blipFill>
                <a:blip r:embed="rId36"/>
                <a:stretch>
                  <a:fillRect/>
                </a:stretch>
              </p:blipFill>
              <p:spPr>
                <a:xfrm>
                  <a:off x="1450672" y="969327"/>
                  <a:ext cx="1058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FC57378D-4D24-06F8-3F3B-638598908249}"/>
                    </a:ext>
                  </a:extLst>
                </p14:cNvPr>
                <p14:cNvContentPartPr/>
                <p14:nvPr/>
              </p14:nvContentPartPr>
              <p14:xfrm>
                <a:off x="1555072" y="1026567"/>
                <a:ext cx="69120" cy="68760"/>
              </p14:xfrm>
            </p:contentPart>
          </mc:Choice>
          <mc:Fallback xmlns="">
            <p:pic>
              <p:nvPicPr>
                <p:cNvPr id="26" name="Ink 25">
                  <a:extLst>
                    <a:ext uri="{FF2B5EF4-FFF2-40B4-BE49-F238E27FC236}">
                      <a16:creationId xmlns:a16="http://schemas.microsoft.com/office/drawing/2014/main" id="{FC57378D-4D24-06F8-3F3B-638598908249}"/>
                    </a:ext>
                  </a:extLst>
                </p:cNvPr>
                <p:cNvPicPr/>
                <p:nvPr/>
              </p:nvPicPr>
              <p:blipFill>
                <a:blip r:embed="rId38"/>
                <a:stretch>
                  <a:fillRect/>
                </a:stretch>
              </p:blipFill>
              <p:spPr>
                <a:xfrm>
                  <a:off x="1519072" y="990567"/>
                  <a:ext cx="1407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51E1DF30-DE72-31A4-4EC0-FB05D574DBA9}"/>
                    </a:ext>
                  </a:extLst>
                </p14:cNvPr>
                <p14:cNvContentPartPr/>
                <p14:nvPr/>
              </p14:nvContentPartPr>
              <p14:xfrm>
                <a:off x="1846312" y="953847"/>
                <a:ext cx="147600" cy="127440"/>
              </p14:xfrm>
            </p:contentPart>
          </mc:Choice>
          <mc:Fallback xmlns="">
            <p:pic>
              <p:nvPicPr>
                <p:cNvPr id="27" name="Ink 26">
                  <a:extLst>
                    <a:ext uri="{FF2B5EF4-FFF2-40B4-BE49-F238E27FC236}">
                      <a16:creationId xmlns:a16="http://schemas.microsoft.com/office/drawing/2014/main" id="{51E1DF30-DE72-31A4-4EC0-FB05D574DBA9}"/>
                    </a:ext>
                  </a:extLst>
                </p:cNvPr>
                <p:cNvPicPr/>
                <p:nvPr/>
              </p:nvPicPr>
              <p:blipFill>
                <a:blip r:embed="rId40"/>
                <a:stretch>
                  <a:fillRect/>
                </a:stretch>
              </p:blipFill>
              <p:spPr>
                <a:xfrm>
                  <a:off x="1810672" y="917847"/>
                  <a:ext cx="2192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9E781ECA-F2B7-EFF0-86C3-129C975A8FB4}"/>
                    </a:ext>
                  </a:extLst>
                </p14:cNvPr>
                <p14:cNvContentPartPr/>
                <p14:nvPr/>
              </p14:nvContentPartPr>
              <p14:xfrm>
                <a:off x="2045752" y="869607"/>
                <a:ext cx="64080" cy="185760"/>
              </p14:xfrm>
            </p:contentPart>
          </mc:Choice>
          <mc:Fallback xmlns="">
            <p:pic>
              <p:nvPicPr>
                <p:cNvPr id="28" name="Ink 27">
                  <a:extLst>
                    <a:ext uri="{FF2B5EF4-FFF2-40B4-BE49-F238E27FC236}">
                      <a16:creationId xmlns:a16="http://schemas.microsoft.com/office/drawing/2014/main" id="{9E781ECA-F2B7-EFF0-86C3-129C975A8FB4}"/>
                    </a:ext>
                  </a:extLst>
                </p:cNvPr>
                <p:cNvPicPr/>
                <p:nvPr/>
              </p:nvPicPr>
              <p:blipFill>
                <a:blip r:embed="rId42"/>
                <a:stretch>
                  <a:fillRect/>
                </a:stretch>
              </p:blipFill>
              <p:spPr>
                <a:xfrm>
                  <a:off x="2010112" y="833967"/>
                  <a:ext cx="1357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74CF043-B3EE-02E4-8AC1-BF2B7A775AB7}"/>
                    </a:ext>
                  </a:extLst>
                </p14:cNvPr>
                <p14:cNvContentPartPr/>
                <p14:nvPr/>
              </p14:nvContentPartPr>
              <p14:xfrm>
                <a:off x="2014432" y="979767"/>
                <a:ext cx="88920" cy="51840"/>
              </p14:xfrm>
            </p:contentPart>
          </mc:Choice>
          <mc:Fallback xmlns="">
            <p:pic>
              <p:nvPicPr>
                <p:cNvPr id="29" name="Ink 28">
                  <a:extLst>
                    <a:ext uri="{FF2B5EF4-FFF2-40B4-BE49-F238E27FC236}">
                      <a16:creationId xmlns:a16="http://schemas.microsoft.com/office/drawing/2014/main" id="{D74CF043-B3EE-02E4-8AC1-BF2B7A775AB7}"/>
                    </a:ext>
                  </a:extLst>
                </p:cNvPr>
                <p:cNvPicPr/>
                <p:nvPr/>
              </p:nvPicPr>
              <p:blipFill>
                <a:blip r:embed="rId44"/>
                <a:stretch>
                  <a:fillRect/>
                </a:stretch>
              </p:blipFill>
              <p:spPr>
                <a:xfrm>
                  <a:off x="1978792" y="943767"/>
                  <a:ext cx="160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33601BE-45A2-E760-9A89-FA6EE3E7528F}"/>
                    </a:ext>
                  </a:extLst>
                </p14:cNvPr>
                <p14:cNvContentPartPr/>
                <p14:nvPr/>
              </p14:nvContentPartPr>
              <p14:xfrm>
                <a:off x="2135032" y="970407"/>
                <a:ext cx="27720" cy="109800"/>
              </p14:xfrm>
            </p:contentPart>
          </mc:Choice>
          <mc:Fallback xmlns="">
            <p:pic>
              <p:nvPicPr>
                <p:cNvPr id="30" name="Ink 29">
                  <a:extLst>
                    <a:ext uri="{FF2B5EF4-FFF2-40B4-BE49-F238E27FC236}">
                      <a16:creationId xmlns:a16="http://schemas.microsoft.com/office/drawing/2014/main" id="{733601BE-45A2-E760-9A89-FA6EE3E7528F}"/>
                    </a:ext>
                  </a:extLst>
                </p:cNvPr>
                <p:cNvPicPr/>
                <p:nvPr/>
              </p:nvPicPr>
              <p:blipFill>
                <a:blip r:embed="rId46"/>
                <a:stretch>
                  <a:fillRect/>
                </a:stretch>
              </p:blipFill>
              <p:spPr>
                <a:xfrm>
                  <a:off x="2099392" y="934407"/>
                  <a:ext cx="99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0AFD7E68-04C5-CF76-BC75-1D11A09D817F}"/>
                    </a:ext>
                  </a:extLst>
                </p14:cNvPr>
                <p14:cNvContentPartPr/>
                <p14:nvPr/>
              </p14:nvContentPartPr>
              <p14:xfrm>
                <a:off x="2149792" y="902727"/>
                <a:ext cx="21240" cy="42120"/>
              </p14:xfrm>
            </p:contentPart>
          </mc:Choice>
          <mc:Fallback xmlns="">
            <p:pic>
              <p:nvPicPr>
                <p:cNvPr id="31" name="Ink 30">
                  <a:extLst>
                    <a:ext uri="{FF2B5EF4-FFF2-40B4-BE49-F238E27FC236}">
                      <a16:creationId xmlns:a16="http://schemas.microsoft.com/office/drawing/2014/main" id="{0AFD7E68-04C5-CF76-BC75-1D11A09D817F}"/>
                    </a:ext>
                  </a:extLst>
                </p:cNvPr>
                <p:cNvPicPr/>
                <p:nvPr/>
              </p:nvPicPr>
              <p:blipFill>
                <a:blip r:embed="rId48"/>
                <a:stretch>
                  <a:fillRect/>
                </a:stretch>
              </p:blipFill>
              <p:spPr>
                <a:xfrm>
                  <a:off x="2114152" y="866727"/>
                  <a:ext cx="928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045421C8-6D6E-7F2B-CBEB-9AB74BEA1BA4}"/>
                    </a:ext>
                  </a:extLst>
                </p14:cNvPr>
                <p14:cNvContentPartPr/>
                <p14:nvPr/>
              </p14:nvContentPartPr>
              <p14:xfrm>
                <a:off x="2196232" y="947007"/>
                <a:ext cx="82440" cy="110880"/>
              </p14:xfrm>
            </p:contentPart>
          </mc:Choice>
          <mc:Fallback xmlns="">
            <p:pic>
              <p:nvPicPr>
                <p:cNvPr id="32" name="Ink 31">
                  <a:extLst>
                    <a:ext uri="{FF2B5EF4-FFF2-40B4-BE49-F238E27FC236}">
                      <a16:creationId xmlns:a16="http://schemas.microsoft.com/office/drawing/2014/main" id="{045421C8-6D6E-7F2B-CBEB-9AB74BEA1BA4}"/>
                    </a:ext>
                  </a:extLst>
                </p:cNvPr>
                <p:cNvPicPr/>
                <p:nvPr/>
              </p:nvPicPr>
              <p:blipFill>
                <a:blip r:embed="rId50"/>
                <a:stretch>
                  <a:fillRect/>
                </a:stretch>
              </p:blipFill>
              <p:spPr>
                <a:xfrm>
                  <a:off x="2160232" y="911367"/>
                  <a:ext cx="154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C16F875F-BADF-16E2-4B61-0B4336C77684}"/>
                    </a:ext>
                  </a:extLst>
                </p14:cNvPr>
                <p14:cNvContentPartPr/>
                <p14:nvPr/>
              </p14:nvContentPartPr>
              <p14:xfrm>
                <a:off x="2315392" y="960327"/>
                <a:ext cx="36360" cy="90000"/>
              </p14:xfrm>
            </p:contentPart>
          </mc:Choice>
          <mc:Fallback xmlns="">
            <p:pic>
              <p:nvPicPr>
                <p:cNvPr id="33" name="Ink 32">
                  <a:extLst>
                    <a:ext uri="{FF2B5EF4-FFF2-40B4-BE49-F238E27FC236}">
                      <a16:creationId xmlns:a16="http://schemas.microsoft.com/office/drawing/2014/main" id="{C16F875F-BADF-16E2-4B61-0B4336C77684}"/>
                    </a:ext>
                  </a:extLst>
                </p:cNvPr>
                <p:cNvPicPr/>
                <p:nvPr/>
              </p:nvPicPr>
              <p:blipFill>
                <a:blip r:embed="rId52"/>
                <a:stretch>
                  <a:fillRect/>
                </a:stretch>
              </p:blipFill>
              <p:spPr>
                <a:xfrm>
                  <a:off x="2279392" y="924687"/>
                  <a:ext cx="108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C21BCE2E-0741-C771-D1A8-9E2C6C5823BA}"/>
                    </a:ext>
                  </a:extLst>
                </p14:cNvPr>
                <p14:cNvContentPartPr/>
                <p14:nvPr/>
              </p14:nvContentPartPr>
              <p14:xfrm>
                <a:off x="2316832" y="900927"/>
                <a:ext cx="31320" cy="17280"/>
              </p14:xfrm>
            </p:contentPart>
          </mc:Choice>
          <mc:Fallback xmlns="">
            <p:pic>
              <p:nvPicPr>
                <p:cNvPr id="34" name="Ink 33">
                  <a:extLst>
                    <a:ext uri="{FF2B5EF4-FFF2-40B4-BE49-F238E27FC236}">
                      <a16:creationId xmlns:a16="http://schemas.microsoft.com/office/drawing/2014/main" id="{C21BCE2E-0741-C771-D1A8-9E2C6C5823BA}"/>
                    </a:ext>
                  </a:extLst>
                </p:cNvPr>
                <p:cNvPicPr/>
                <p:nvPr/>
              </p:nvPicPr>
              <p:blipFill>
                <a:blip r:embed="rId54"/>
                <a:stretch>
                  <a:fillRect/>
                </a:stretch>
              </p:blipFill>
              <p:spPr>
                <a:xfrm>
                  <a:off x="2280832" y="865287"/>
                  <a:ext cx="1029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C82899CA-8377-9CC0-CAEF-6CE6F907183C}"/>
                    </a:ext>
                  </a:extLst>
                </p14:cNvPr>
                <p14:cNvContentPartPr/>
                <p14:nvPr/>
              </p14:nvContentPartPr>
              <p14:xfrm>
                <a:off x="2381632" y="933327"/>
                <a:ext cx="186120" cy="156960"/>
              </p14:xfrm>
            </p:contentPart>
          </mc:Choice>
          <mc:Fallback xmlns="">
            <p:pic>
              <p:nvPicPr>
                <p:cNvPr id="35" name="Ink 34">
                  <a:extLst>
                    <a:ext uri="{FF2B5EF4-FFF2-40B4-BE49-F238E27FC236}">
                      <a16:creationId xmlns:a16="http://schemas.microsoft.com/office/drawing/2014/main" id="{C82899CA-8377-9CC0-CAEF-6CE6F907183C}"/>
                    </a:ext>
                  </a:extLst>
                </p:cNvPr>
                <p:cNvPicPr/>
                <p:nvPr/>
              </p:nvPicPr>
              <p:blipFill>
                <a:blip r:embed="rId56"/>
                <a:stretch>
                  <a:fillRect/>
                </a:stretch>
              </p:blipFill>
              <p:spPr>
                <a:xfrm>
                  <a:off x="2345992" y="897687"/>
                  <a:ext cx="257760" cy="228600"/>
                </a:xfrm>
                <a:prstGeom prst="rect">
                  <a:avLst/>
                </a:prstGeom>
              </p:spPr>
            </p:pic>
          </mc:Fallback>
        </mc:AlternateContent>
      </p:grpSp>
      <p:grpSp>
        <p:nvGrpSpPr>
          <p:cNvPr id="51" name="Group 50">
            <a:extLst>
              <a:ext uri="{FF2B5EF4-FFF2-40B4-BE49-F238E27FC236}">
                <a16:creationId xmlns:a16="http://schemas.microsoft.com/office/drawing/2014/main" id="{53727CEF-4D58-0DDC-306B-7BBA928401AD}"/>
              </a:ext>
            </a:extLst>
          </p:cNvPr>
          <p:cNvGrpSpPr/>
          <p:nvPr/>
        </p:nvGrpSpPr>
        <p:grpSpPr>
          <a:xfrm>
            <a:off x="1700469" y="3040116"/>
            <a:ext cx="5807520" cy="1095840"/>
            <a:chOff x="1275352" y="2280087"/>
            <a:chExt cx="4355640" cy="821880"/>
          </a:xfrm>
        </p:grpSpPr>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F09BA3B7-52EB-A545-D14C-D7B76FCB68EA}"/>
                    </a:ext>
                  </a:extLst>
                </p14:cNvPr>
                <p14:cNvContentPartPr/>
                <p14:nvPr/>
              </p14:nvContentPartPr>
              <p14:xfrm>
                <a:off x="1275352" y="2546487"/>
                <a:ext cx="1246680" cy="519480"/>
              </p14:xfrm>
            </p:contentPart>
          </mc:Choice>
          <mc:Fallback xmlns="">
            <p:pic>
              <p:nvPicPr>
                <p:cNvPr id="37" name="Ink 36">
                  <a:extLst>
                    <a:ext uri="{FF2B5EF4-FFF2-40B4-BE49-F238E27FC236}">
                      <a16:creationId xmlns:a16="http://schemas.microsoft.com/office/drawing/2014/main" id="{F09BA3B7-52EB-A545-D14C-D7B76FCB68EA}"/>
                    </a:ext>
                  </a:extLst>
                </p:cNvPr>
                <p:cNvPicPr/>
                <p:nvPr/>
              </p:nvPicPr>
              <p:blipFill>
                <a:blip r:embed="rId58"/>
                <a:stretch>
                  <a:fillRect/>
                </a:stretch>
              </p:blipFill>
              <p:spPr>
                <a:xfrm>
                  <a:off x="1239712" y="2510487"/>
                  <a:ext cx="1318320" cy="591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5353568C-62EF-468E-0A67-1B4E2E2C5AD9}"/>
                    </a:ext>
                  </a:extLst>
                </p14:cNvPr>
                <p14:cNvContentPartPr/>
                <p14:nvPr/>
              </p14:nvContentPartPr>
              <p14:xfrm>
                <a:off x="3085792" y="2560527"/>
                <a:ext cx="236160" cy="355320"/>
              </p14:xfrm>
            </p:contentPart>
          </mc:Choice>
          <mc:Fallback xmlns="">
            <p:pic>
              <p:nvPicPr>
                <p:cNvPr id="38" name="Ink 37">
                  <a:extLst>
                    <a:ext uri="{FF2B5EF4-FFF2-40B4-BE49-F238E27FC236}">
                      <a16:creationId xmlns:a16="http://schemas.microsoft.com/office/drawing/2014/main" id="{5353568C-62EF-468E-0A67-1B4E2E2C5AD9}"/>
                    </a:ext>
                  </a:extLst>
                </p:cNvPr>
                <p:cNvPicPr/>
                <p:nvPr/>
              </p:nvPicPr>
              <p:blipFill>
                <a:blip r:embed="rId60"/>
                <a:stretch>
                  <a:fillRect/>
                </a:stretch>
              </p:blipFill>
              <p:spPr>
                <a:xfrm>
                  <a:off x="3049792" y="2524887"/>
                  <a:ext cx="3078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B896C900-9314-C953-067F-8305C011A6C5}"/>
                    </a:ext>
                  </a:extLst>
                </p14:cNvPr>
                <p14:cNvContentPartPr/>
                <p14:nvPr/>
              </p14:nvContentPartPr>
              <p14:xfrm>
                <a:off x="3310432" y="2475207"/>
                <a:ext cx="2320560" cy="626760"/>
              </p14:xfrm>
            </p:contentPart>
          </mc:Choice>
          <mc:Fallback xmlns="">
            <p:pic>
              <p:nvPicPr>
                <p:cNvPr id="39" name="Ink 38">
                  <a:extLst>
                    <a:ext uri="{FF2B5EF4-FFF2-40B4-BE49-F238E27FC236}">
                      <a16:creationId xmlns:a16="http://schemas.microsoft.com/office/drawing/2014/main" id="{B896C900-9314-C953-067F-8305C011A6C5}"/>
                    </a:ext>
                  </a:extLst>
                </p:cNvPr>
                <p:cNvPicPr/>
                <p:nvPr/>
              </p:nvPicPr>
              <p:blipFill>
                <a:blip r:embed="rId62"/>
                <a:stretch>
                  <a:fillRect/>
                </a:stretch>
              </p:blipFill>
              <p:spPr>
                <a:xfrm>
                  <a:off x="3274432" y="2439207"/>
                  <a:ext cx="239220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EE984CC0-24BE-9AC2-7070-DF1376DED908}"/>
                    </a:ext>
                  </a:extLst>
                </p14:cNvPr>
                <p14:cNvContentPartPr/>
                <p14:nvPr/>
              </p14:nvContentPartPr>
              <p14:xfrm>
                <a:off x="2561632" y="2293407"/>
                <a:ext cx="29160" cy="229320"/>
              </p14:xfrm>
            </p:contentPart>
          </mc:Choice>
          <mc:Fallback xmlns="">
            <p:pic>
              <p:nvPicPr>
                <p:cNvPr id="40" name="Ink 39">
                  <a:extLst>
                    <a:ext uri="{FF2B5EF4-FFF2-40B4-BE49-F238E27FC236}">
                      <a16:creationId xmlns:a16="http://schemas.microsoft.com/office/drawing/2014/main" id="{EE984CC0-24BE-9AC2-7070-DF1376DED908}"/>
                    </a:ext>
                  </a:extLst>
                </p:cNvPr>
                <p:cNvPicPr/>
                <p:nvPr/>
              </p:nvPicPr>
              <p:blipFill>
                <a:blip r:embed="rId64"/>
                <a:stretch>
                  <a:fillRect/>
                </a:stretch>
              </p:blipFill>
              <p:spPr>
                <a:xfrm>
                  <a:off x="2525992" y="2257407"/>
                  <a:ext cx="1008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C885162E-17BA-195C-7CB0-86E3E5C08CA2}"/>
                    </a:ext>
                  </a:extLst>
                </p14:cNvPr>
                <p14:cNvContentPartPr/>
                <p14:nvPr/>
              </p14:nvContentPartPr>
              <p14:xfrm>
                <a:off x="2499712" y="2373327"/>
                <a:ext cx="168480" cy="26280"/>
              </p14:xfrm>
            </p:contentPart>
          </mc:Choice>
          <mc:Fallback xmlns="">
            <p:pic>
              <p:nvPicPr>
                <p:cNvPr id="41" name="Ink 40">
                  <a:extLst>
                    <a:ext uri="{FF2B5EF4-FFF2-40B4-BE49-F238E27FC236}">
                      <a16:creationId xmlns:a16="http://schemas.microsoft.com/office/drawing/2014/main" id="{C885162E-17BA-195C-7CB0-86E3E5C08CA2}"/>
                    </a:ext>
                  </a:extLst>
                </p:cNvPr>
                <p:cNvPicPr/>
                <p:nvPr/>
              </p:nvPicPr>
              <p:blipFill>
                <a:blip r:embed="rId66"/>
                <a:stretch>
                  <a:fillRect/>
                </a:stretch>
              </p:blipFill>
              <p:spPr>
                <a:xfrm>
                  <a:off x="2463712" y="2337687"/>
                  <a:ext cx="2401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B5BE832B-26A2-48AB-016E-81C4A2CAE92E}"/>
                    </a:ext>
                  </a:extLst>
                </p14:cNvPr>
                <p14:cNvContentPartPr/>
                <p14:nvPr/>
              </p14:nvContentPartPr>
              <p14:xfrm>
                <a:off x="2660632" y="2280087"/>
                <a:ext cx="162720" cy="208440"/>
              </p14:xfrm>
            </p:contentPart>
          </mc:Choice>
          <mc:Fallback xmlns="">
            <p:pic>
              <p:nvPicPr>
                <p:cNvPr id="42" name="Ink 41">
                  <a:extLst>
                    <a:ext uri="{FF2B5EF4-FFF2-40B4-BE49-F238E27FC236}">
                      <a16:creationId xmlns:a16="http://schemas.microsoft.com/office/drawing/2014/main" id="{B5BE832B-26A2-48AB-016E-81C4A2CAE92E}"/>
                    </a:ext>
                  </a:extLst>
                </p:cNvPr>
                <p:cNvPicPr/>
                <p:nvPr/>
              </p:nvPicPr>
              <p:blipFill>
                <a:blip r:embed="rId68"/>
                <a:stretch>
                  <a:fillRect/>
                </a:stretch>
              </p:blipFill>
              <p:spPr>
                <a:xfrm>
                  <a:off x="2624632" y="2244087"/>
                  <a:ext cx="2343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1BFE93A0-039D-37E5-2DD9-9D12A3C2D1BF}"/>
                    </a:ext>
                  </a:extLst>
                </p14:cNvPr>
                <p14:cNvContentPartPr/>
                <p14:nvPr/>
              </p14:nvContentPartPr>
              <p14:xfrm>
                <a:off x="2832352" y="2326527"/>
                <a:ext cx="152280" cy="113040"/>
              </p14:xfrm>
            </p:contentPart>
          </mc:Choice>
          <mc:Fallback xmlns="">
            <p:pic>
              <p:nvPicPr>
                <p:cNvPr id="43" name="Ink 42">
                  <a:extLst>
                    <a:ext uri="{FF2B5EF4-FFF2-40B4-BE49-F238E27FC236}">
                      <a16:creationId xmlns:a16="http://schemas.microsoft.com/office/drawing/2014/main" id="{1BFE93A0-039D-37E5-2DD9-9D12A3C2D1BF}"/>
                    </a:ext>
                  </a:extLst>
                </p:cNvPr>
                <p:cNvPicPr/>
                <p:nvPr/>
              </p:nvPicPr>
              <p:blipFill>
                <a:blip r:embed="rId70"/>
                <a:stretch>
                  <a:fillRect/>
                </a:stretch>
              </p:blipFill>
              <p:spPr>
                <a:xfrm>
                  <a:off x="2796712" y="2290527"/>
                  <a:ext cx="223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CD6DD021-9E39-A21B-C1F6-3617C091893E}"/>
                    </a:ext>
                  </a:extLst>
                </p14:cNvPr>
                <p14:cNvContentPartPr/>
                <p14:nvPr/>
              </p14:nvContentPartPr>
              <p14:xfrm>
                <a:off x="2606632" y="2695167"/>
                <a:ext cx="27360" cy="86760"/>
              </p14:xfrm>
            </p:contentPart>
          </mc:Choice>
          <mc:Fallback xmlns="">
            <p:pic>
              <p:nvPicPr>
                <p:cNvPr id="44" name="Ink 43">
                  <a:extLst>
                    <a:ext uri="{FF2B5EF4-FFF2-40B4-BE49-F238E27FC236}">
                      <a16:creationId xmlns:a16="http://schemas.microsoft.com/office/drawing/2014/main" id="{CD6DD021-9E39-A21B-C1F6-3617C091893E}"/>
                    </a:ext>
                  </a:extLst>
                </p:cNvPr>
                <p:cNvPicPr/>
                <p:nvPr/>
              </p:nvPicPr>
              <p:blipFill>
                <a:blip r:embed="rId72"/>
                <a:stretch>
                  <a:fillRect/>
                </a:stretch>
              </p:blipFill>
              <p:spPr>
                <a:xfrm>
                  <a:off x="2570632" y="2659167"/>
                  <a:ext cx="99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F0670AE4-7F34-400F-6A9F-C415E959EC3A}"/>
                    </a:ext>
                  </a:extLst>
                </p14:cNvPr>
                <p14:cNvContentPartPr/>
                <p14:nvPr/>
              </p14:nvContentPartPr>
              <p14:xfrm>
                <a:off x="2596912" y="2596527"/>
                <a:ext cx="22680" cy="27360"/>
              </p14:xfrm>
            </p:contentPart>
          </mc:Choice>
          <mc:Fallback xmlns="">
            <p:pic>
              <p:nvPicPr>
                <p:cNvPr id="45" name="Ink 44">
                  <a:extLst>
                    <a:ext uri="{FF2B5EF4-FFF2-40B4-BE49-F238E27FC236}">
                      <a16:creationId xmlns:a16="http://schemas.microsoft.com/office/drawing/2014/main" id="{F0670AE4-7F34-400F-6A9F-C415E959EC3A}"/>
                    </a:ext>
                  </a:extLst>
                </p:cNvPr>
                <p:cNvPicPr/>
                <p:nvPr/>
              </p:nvPicPr>
              <p:blipFill>
                <a:blip r:embed="rId74"/>
                <a:stretch>
                  <a:fillRect/>
                </a:stretch>
              </p:blipFill>
              <p:spPr>
                <a:xfrm>
                  <a:off x="2560912" y="2560887"/>
                  <a:ext cx="94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65A74A99-69FC-C945-EF56-4C8266281FC5}"/>
                    </a:ext>
                  </a:extLst>
                </p14:cNvPr>
                <p14:cNvContentPartPr/>
                <p14:nvPr/>
              </p14:nvContentPartPr>
              <p14:xfrm>
                <a:off x="2642272" y="2626407"/>
                <a:ext cx="136800" cy="89640"/>
              </p14:xfrm>
            </p:contentPart>
          </mc:Choice>
          <mc:Fallback xmlns="">
            <p:pic>
              <p:nvPicPr>
                <p:cNvPr id="46" name="Ink 45">
                  <a:extLst>
                    <a:ext uri="{FF2B5EF4-FFF2-40B4-BE49-F238E27FC236}">
                      <a16:creationId xmlns:a16="http://schemas.microsoft.com/office/drawing/2014/main" id="{65A74A99-69FC-C945-EF56-4C8266281FC5}"/>
                    </a:ext>
                  </a:extLst>
                </p:cNvPr>
                <p:cNvPicPr/>
                <p:nvPr/>
              </p:nvPicPr>
              <p:blipFill>
                <a:blip r:embed="rId76"/>
                <a:stretch>
                  <a:fillRect/>
                </a:stretch>
              </p:blipFill>
              <p:spPr>
                <a:xfrm>
                  <a:off x="2606272" y="2590407"/>
                  <a:ext cx="208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86E4C030-F3A9-70DE-69A7-7692FDA620EB}"/>
                    </a:ext>
                  </a:extLst>
                </p14:cNvPr>
                <p14:cNvContentPartPr/>
                <p14:nvPr/>
              </p14:nvContentPartPr>
              <p14:xfrm>
                <a:off x="2793112" y="2552967"/>
                <a:ext cx="69120" cy="171360"/>
              </p14:xfrm>
            </p:contentPart>
          </mc:Choice>
          <mc:Fallback xmlns="">
            <p:pic>
              <p:nvPicPr>
                <p:cNvPr id="47" name="Ink 46">
                  <a:extLst>
                    <a:ext uri="{FF2B5EF4-FFF2-40B4-BE49-F238E27FC236}">
                      <a16:creationId xmlns:a16="http://schemas.microsoft.com/office/drawing/2014/main" id="{86E4C030-F3A9-70DE-69A7-7692FDA620EB}"/>
                    </a:ext>
                  </a:extLst>
                </p:cNvPr>
                <p:cNvPicPr/>
                <p:nvPr/>
              </p:nvPicPr>
              <p:blipFill>
                <a:blip r:embed="rId78"/>
                <a:stretch>
                  <a:fillRect/>
                </a:stretch>
              </p:blipFill>
              <p:spPr>
                <a:xfrm>
                  <a:off x="2757472" y="2516967"/>
                  <a:ext cx="140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146D8B58-0E99-755D-97F0-B88E78AEEC4B}"/>
                    </a:ext>
                  </a:extLst>
                </p14:cNvPr>
                <p14:cNvContentPartPr/>
                <p14:nvPr/>
              </p14:nvContentPartPr>
              <p14:xfrm>
                <a:off x="2881672" y="2520567"/>
                <a:ext cx="43920" cy="82080"/>
              </p14:xfrm>
            </p:contentPart>
          </mc:Choice>
          <mc:Fallback xmlns="">
            <p:pic>
              <p:nvPicPr>
                <p:cNvPr id="48" name="Ink 47">
                  <a:extLst>
                    <a:ext uri="{FF2B5EF4-FFF2-40B4-BE49-F238E27FC236}">
                      <a16:creationId xmlns:a16="http://schemas.microsoft.com/office/drawing/2014/main" id="{146D8B58-0E99-755D-97F0-B88E78AEEC4B}"/>
                    </a:ext>
                  </a:extLst>
                </p:cNvPr>
                <p:cNvPicPr/>
                <p:nvPr/>
              </p:nvPicPr>
              <p:blipFill>
                <a:blip r:embed="rId80"/>
                <a:stretch>
                  <a:fillRect/>
                </a:stretch>
              </p:blipFill>
              <p:spPr>
                <a:xfrm>
                  <a:off x="2845672" y="2484567"/>
                  <a:ext cx="115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79664F46-E1EE-8B5F-BF2C-35B9579C3CA8}"/>
                    </a:ext>
                  </a:extLst>
                </p14:cNvPr>
                <p14:cNvContentPartPr/>
                <p14:nvPr/>
              </p14:nvContentPartPr>
              <p14:xfrm>
                <a:off x="2936752" y="2500047"/>
                <a:ext cx="67680" cy="72000"/>
              </p14:xfrm>
            </p:contentPart>
          </mc:Choice>
          <mc:Fallback xmlns="">
            <p:pic>
              <p:nvPicPr>
                <p:cNvPr id="49" name="Ink 48">
                  <a:extLst>
                    <a:ext uri="{FF2B5EF4-FFF2-40B4-BE49-F238E27FC236}">
                      <a16:creationId xmlns:a16="http://schemas.microsoft.com/office/drawing/2014/main" id="{79664F46-E1EE-8B5F-BF2C-35B9579C3CA8}"/>
                    </a:ext>
                  </a:extLst>
                </p:cNvPr>
                <p:cNvPicPr/>
                <p:nvPr/>
              </p:nvPicPr>
              <p:blipFill>
                <a:blip r:embed="rId82"/>
                <a:stretch>
                  <a:fillRect/>
                </a:stretch>
              </p:blipFill>
              <p:spPr>
                <a:xfrm>
                  <a:off x="2900752" y="2464047"/>
                  <a:ext cx="139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C3320F60-74A3-490F-BCCB-0C149CB1F67D}"/>
                    </a:ext>
                  </a:extLst>
                </p14:cNvPr>
                <p14:cNvContentPartPr/>
                <p14:nvPr/>
              </p14:nvContentPartPr>
              <p14:xfrm>
                <a:off x="3030352" y="2409327"/>
                <a:ext cx="218880" cy="121680"/>
              </p14:xfrm>
            </p:contentPart>
          </mc:Choice>
          <mc:Fallback xmlns="">
            <p:pic>
              <p:nvPicPr>
                <p:cNvPr id="50" name="Ink 49">
                  <a:extLst>
                    <a:ext uri="{FF2B5EF4-FFF2-40B4-BE49-F238E27FC236}">
                      <a16:creationId xmlns:a16="http://schemas.microsoft.com/office/drawing/2014/main" id="{C3320F60-74A3-490F-BCCB-0C149CB1F67D}"/>
                    </a:ext>
                  </a:extLst>
                </p:cNvPr>
                <p:cNvPicPr/>
                <p:nvPr/>
              </p:nvPicPr>
              <p:blipFill>
                <a:blip r:embed="rId84"/>
                <a:stretch>
                  <a:fillRect/>
                </a:stretch>
              </p:blipFill>
              <p:spPr>
                <a:xfrm>
                  <a:off x="2994712" y="2373327"/>
                  <a:ext cx="290520" cy="193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5">
            <p14:nvContentPartPr>
              <p14:cNvPr id="52" name="Ink 51">
                <a:extLst>
                  <a:ext uri="{FF2B5EF4-FFF2-40B4-BE49-F238E27FC236}">
                    <a16:creationId xmlns:a16="http://schemas.microsoft.com/office/drawing/2014/main" id="{2C41D6CC-8392-C1B3-D31A-4D99A2AA7EAD}"/>
                  </a:ext>
                </a:extLst>
              </p14:cNvPr>
              <p14:cNvContentPartPr/>
              <p14:nvPr/>
            </p14:nvContentPartPr>
            <p14:xfrm>
              <a:off x="1601545" y="5920596"/>
              <a:ext cx="42240" cy="601920"/>
            </p14:xfrm>
          </p:contentPart>
        </mc:Choice>
        <mc:Fallback>
          <p:pic>
            <p:nvPicPr>
              <p:cNvPr id="52" name="Ink 51">
                <a:extLst>
                  <a:ext uri="{FF2B5EF4-FFF2-40B4-BE49-F238E27FC236}">
                    <a16:creationId xmlns:a16="http://schemas.microsoft.com/office/drawing/2014/main" id="{2C41D6CC-8392-C1B3-D31A-4D99A2AA7EAD}"/>
                  </a:ext>
                </a:extLst>
              </p:cNvPr>
              <p:cNvPicPr/>
              <p:nvPr/>
            </p:nvPicPr>
            <p:blipFill>
              <a:blip r:embed="rId86"/>
              <a:stretch>
                <a:fillRect/>
              </a:stretch>
            </p:blipFill>
            <p:spPr>
              <a:xfrm>
                <a:off x="1565442" y="5884553"/>
                <a:ext cx="114084" cy="673646"/>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3" name="Ink 52">
                <a:extLst>
                  <a:ext uri="{FF2B5EF4-FFF2-40B4-BE49-F238E27FC236}">
                    <a16:creationId xmlns:a16="http://schemas.microsoft.com/office/drawing/2014/main" id="{76E36F9C-C03A-DA90-42B1-E415AB5A2798}"/>
                  </a:ext>
                </a:extLst>
              </p14:cNvPr>
              <p14:cNvContentPartPr/>
              <p14:nvPr/>
            </p14:nvContentPartPr>
            <p14:xfrm>
              <a:off x="1590505" y="5970996"/>
              <a:ext cx="252960" cy="60000"/>
            </p14:xfrm>
          </p:contentPart>
        </mc:Choice>
        <mc:Fallback>
          <p:pic>
            <p:nvPicPr>
              <p:cNvPr id="53" name="Ink 52">
                <a:extLst>
                  <a:ext uri="{FF2B5EF4-FFF2-40B4-BE49-F238E27FC236}">
                    <a16:creationId xmlns:a16="http://schemas.microsoft.com/office/drawing/2014/main" id="{76E36F9C-C03A-DA90-42B1-E415AB5A2798}"/>
                  </a:ext>
                </a:extLst>
              </p:cNvPr>
              <p:cNvPicPr/>
              <p:nvPr/>
            </p:nvPicPr>
            <p:blipFill>
              <a:blip r:embed="rId88"/>
              <a:stretch>
                <a:fillRect/>
              </a:stretch>
            </p:blipFill>
            <p:spPr>
              <a:xfrm>
                <a:off x="1554419" y="5934851"/>
                <a:ext cx="324770" cy="13192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1354A9DD-D2E1-8DCE-E09C-1A42CB07422F}"/>
                  </a:ext>
                </a:extLst>
              </p14:cNvPr>
              <p14:cNvContentPartPr/>
              <p14:nvPr/>
            </p14:nvContentPartPr>
            <p14:xfrm>
              <a:off x="1638505" y="6222516"/>
              <a:ext cx="275040" cy="40800"/>
            </p14:xfrm>
          </p:contentPart>
        </mc:Choice>
        <mc:Fallback>
          <p:pic>
            <p:nvPicPr>
              <p:cNvPr id="54" name="Ink 53">
                <a:extLst>
                  <a:ext uri="{FF2B5EF4-FFF2-40B4-BE49-F238E27FC236}">
                    <a16:creationId xmlns:a16="http://schemas.microsoft.com/office/drawing/2014/main" id="{1354A9DD-D2E1-8DCE-E09C-1A42CB07422F}"/>
                  </a:ext>
                </a:extLst>
              </p:cNvPr>
              <p:cNvPicPr/>
              <p:nvPr/>
            </p:nvPicPr>
            <p:blipFill>
              <a:blip r:embed="rId90"/>
              <a:stretch>
                <a:fillRect/>
              </a:stretch>
            </p:blipFill>
            <p:spPr>
              <a:xfrm>
                <a:off x="1602505" y="6186410"/>
                <a:ext cx="346680" cy="112651"/>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9B0CD4DD-F44D-B2F1-25D9-01789BEB8911}"/>
                  </a:ext>
                </a:extLst>
              </p14:cNvPr>
              <p14:cNvContentPartPr/>
              <p14:nvPr/>
            </p14:nvContentPartPr>
            <p14:xfrm>
              <a:off x="1611145" y="6449556"/>
              <a:ext cx="279840" cy="41280"/>
            </p14:xfrm>
          </p:contentPart>
        </mc:Choice>
        <mc:Fallback>
          <p:pic>
            <p:nvPicPr>
              <p:cNvPr id="55" name="Ink 54">
                <a:extLst>
                  <a:ext uri="{FF2B5EF4-FFF2-40B4-BE49-F238E27FC236}">
                    <a16:creationId xmlns:a16="http://schemas.microsoft.com/office/drawing/2014/main" id="{9B0CD4DD-F44D-B2F1-25D9-01789BEB8911}"/>
                  </a:ext>
                </a:extLst>
              </p:cNvPr>
              <p:cNvPicPr/>
              <p:nvPr/>
            </p:nvPicPr>
            <p:blipFill>
              <a:blip r:embed="rId92"/>
              <a:stretch>
                <a:fillRect/>
              </a:stretch>
            </p:blipFill>
            <p:spPr>
              <a:xfrm>
                <a:off x="1575083" y="6413345"/>
                <a:ext cx="351603" cy="113339"/>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6" name="Ink 55">
                <a:extLst>
                  <a:ext uri="{FF2B5EF4-FFF2-40B4-BE49-F238E27FC236}">
                    <a16:creationId xmlns:a16="http://schemas.microsoft.com/office/drawing/2014/main" id="{DE605353-759C-03A7-8A11-FACCF3B376DD}"/>
                  </a:ext>
                </a:extLst>
              </p14:cNvPr>
              <p14:cNvContentPartPr/>
              <p14:nvPr/>
            </p14:nvContentPartPr>
            <p14:xfrm>
              <a:off x="1946665" y="6289236"/>
              <a:ext cx="152640" cy="307680"/>
            </p14:xfrm>
          </p:contentPart>
        </mc:Choice>
        <mc:Fallback>
          <p:pic>
            <p:nvPicPr>
              <p:cNvPr id="56" name="Ink 55">
                <a:extLst>
                  <a:ext uri="{FF2B5EF4-FFF2-40B4-BE49-F238E27FC236}">
                    <a16:creationId xmlns:a16="http://schemas.microsoft.com/office/drawing/2014/main" id="{DE605353-759C-03A7-8A11-FACCF3B376DD}"/>
                  </a:ext>
                </a:extLst>
              </p:cNvPr>
              <p:cNvPicPr/>
              <p:nvPr/>
            </p:nvPicPr>
            <p:blipFill>
              <a:blip r:embed="rId94"/>
              <a:stretch>
                <a:fillRect/>
              </a:stretch>
            </p:blipFill>
            <p:spPr>
              <a:xfrm>
                <a:off x="1910665" y="6253166"/>
                <a:ext cx="224280" cy="3794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7" name="Ink 56">
                <a:extLst>
                  <a:ext uri="{FF2B5EF4-FFF2-40B4-BE49-F238E27FC236}">
                    <a16:creationId xmlns:a16="http://schemas.microsoft.com/office/drawing/2014/main" id="{DBDE399E-B99A-8160-924B-C2E0BB836A9D}"/>
                  </a:ext>
                </a:extLst>
              </p14:cNvPr>
              <p14:cNvContentPartPr/>
              <p14:nvPr/>
            </p14:nvContentPartPr>
            <p14:xfrm>
              <a:off x="2267785" y="6109716"/>
              <a:ext cx="23040" cy="28320"/>
            </p14:xfrm>
          </p:contentPart>
        </mc:Choice>
        <mc:Fallback>
          <p:pic>
            <p:nvPicPr>
              <p:cNvPr id="57" name="Ink 56">
                <a:extLst>
                  <a:ext uri="{FF2B5EF4-FFF2-40B4-BE49-F238E27FC236}">
                    <a16:creationId xmlns:a16="http://schemas.microsoft.com/office/drawing/2014/main" id="{DBDE399E-B99A-8160-924B-C2E0BB836A9D}"/>
                  </a:ext>
                </a:extLst>
              </p:cNvPr>
              <p:cNvPicPr/>
              <p:nvPr/>
            </p:nvPicPr>
            <p:blipFill>
              <a:blip r:embed="rId96"/>
              <a:stretch>
                <a:fillRect/>
              </a:stretch>
            </p:blipFill>
            <p:spPr>
              <a:xfrm>
                <a:off x="2231785" y="6073408"/>
                <a:ext cx="94680" cy="100572"/>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8" name="Ink 57">
                <a:extLst>
                  <a:ext uri="{FF2B5EF4-FFF2-40B4-BE49-F238E27FC236}">
                    <a16:creationId xmlns:a16="http://schemas.microsoft.com/office/drawing/2014/main" id="{2C00BACC-54D9-7D6F-BC64-675E24C5055D}"/>
                  </a:ext>
                </a:extLst>
              </p14:cNvPr>
              <p14:cNvContentPartPr/>
              <p14:nvPr/>
            </p14:nvContentPartPr>
            <p14:xfrm>
              <a:off x="2291305" y="6295956"/>
              <a:ext cx="46080" cy="52800"/>
            </p14:xfrm>
          </p:contentPart>
        </mc:Choice>
        <mc:Fallback>
          <p:pic>
            <p:nvPicPr>
              <p:cNvPr id="58" name="Ink 57">
                <a:extLst>
                  <a:ext uri="{FF2B5EF4-FFF2-40B4-BE49-F238E27FC236}">
                    <a16:creationId xmlns:a16="http://schemas.microsoft.com/office/drawing/2014/main" id="{2C00BACC-54D9-7D6F-BC64-675E24C5055D}"/>
                  </a:ext>
                </a:extLst>
              </p:cNvPr>
              <p:cNvPicPr/>
              <p:nvPr/>
            </p:nvPicPr>
            <p:blipFill>
              <a:blip r:embed="rId98"/>
              <a:stretch>
                <a:fillRect/>
              </a:stretch>
            </p:blipFill>
            <p:spPr>
              <a:xfrm>
                <a:off x="2255305" y="6259792"/>
                <a:ext cx="117720" cy="124767"/>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9" name="Ink 58">
                <a:extLst>
                  <a:ext uri="{FF2B5EF4-FFF2-40B4-BE49-F238E27FC236}">
                    <a16:creationId xmlns:a16="http://schemas.microsoft.com/office/drawing/2014/main" id="{458EF64B-41EC-79E7-3DD0-275AFDD7CD19}"/>
                  </a:ext>
                </a:extLst>
              </p14:cNvPr>
              <p14:cNvContentPartPr/>
              <p14:nvPr/>
            </p14:nvContentPartPr>
            <p14:xfrm>
              <a:off x="2600425" y="6123636"/>
              <a:ext cx="154560" cy="282240"/>
            </p14:xfrm>
          </p:contentPart>
        </mc:Choice>
        <mc:Fallback>
          <p:pic>
            <p:nvPicPr>
              <p:cNvPr id="59" name="Ink 58">
                <a:extLst>
                  <a:ext uri="{FF2B5EF4-FFF2-40B4-BE49-F238E27FC236}">
                    <a16:creationId xmlns:a16="http://schemas.microsoft.com/office/drawing/2014/main" id="{458EF64B-41EC-79E7-3DD0-275AFDD7CD19}"/>
                  </a:ext>
                </a:extLst>
              </p:cNvPr>
              <p:cNvPicPr/>
              <p:nvPr/>
            </p:nvPicPr>
            <p:blipFill>
              <a:blip r:embed="rId100"/>
              <a:stretch>
                <a:fillRect/>
              </a:stretch>
            </p:blipFill>
            <p:spPr>
              <a:xfrm>
                <a:off x="2564397" y="6087682"/>
                <a:ext cx="226256" cy="353789"/>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Ink 60">
                <a:extLst>
                  <a:ext uri="{FF2B5EF4-FFF2-40B4-BE49-F238E27FC236}">
                    <a16:creationId xmlns:a16="http://schemas.microsoft.com/office/drawing/2014/main" id="{2DCE938E-71E7-C689-85A3-28137895AF77}"/>
                  </a:ext>
                </a:extLst>
              </p14:cNvPr>
              <p14:cNvContentPartPr/>
              <p14:nvPr/>
            </p14:nvContentPartPr>
            <p14:xfrm>
              <a:off x="2842345" y="5812596"/>
              <a:ext cx="301920" cy="459840"/>
            </p14:xfrm>
          </p:contentPart>
        </mc:Choice>
        <mc:Fallback>
          <p:pic>
            <p:nvPicPr>
              <p:cNvPr id="61" name="Ink 60">
                <a:extLst>
                  <a:ext uri="{FF2B5EF4-FFF2-40B4-BE49-F238E27FC236}">
                    <a16:creationId xmlns:a16="http://schemas.microsoft.com/office/drawing/2014/main" id="{2DCE938E-71E7-C689-85A3-28137895AF77}"/>
                  </a:ext>
                </a:extLst>
              </p:cNvPr>
              <p:cNvPicPr/>
              <p:nvPr/>
            </p:nvPicPr>
            <p:blipFill>
              <a:blip r:embed="rId102"/>
              <a:stretch>
                <a:fillRect/>
              </a:stretch>
            </p:blipFill>
            <p:spPr>
              <a:xfrm>
                <a:off x="2806316" y="5776558"/>
                <a:ext cx="373617" cy="531555"/>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2" name="Ink 61">
                <a:extLst>
                  <a:ext uri="{FF2B5EF4-FFF2-40B4-BE49-F238E27FC236}">
                    <a16:creationId xmlns:a16="http://schemas.microsoft.com/office/drawing/2014/main" id="{A23DCB02-564E-23DC-2B24-5A776A3E8F93}"/>
                  </a:ext>
                </a:extLst>
              </p14:cNvPr>
              <p14:cNvContentPartPr/>
              <p14:nvPr/>
            </p14:nvContentPartPr>
            <p14:xfrm>
              <a:off x="3190825" y="6025716"/>
              <a:ext cx="240000" cy="296160"/>
            </p14:xfrm>
          </p:contentPart>
        </mc:Choice>
        <mc:Fallback>
          <p:pic>
            <p:nvPicPr>
              <p:cNvPr id="62" name="Ink 61">
                <a:extLst>
                  <a:ext uri="{FF2B5EF4-FFF2-40B4-BE49-F238E27FC236}">
                    <a16:creationId xmlns:a16="http://schemas.microsoft.com/office/drawing/2014/main" id="{A23DCB02-564E-23DC-2B24-5A776A3E8F93}"/>
                  </a:ext>
                </a:extLst>
              </p:cNvPr>
              <p:cNvPicPr/>
              <p:nvPr/>
            </p:nvPicPr>
            <p:blipFill>
              <a:blip r:embed="rId104"/>
              <a:stretch>
                <a:fillRect/>
              </a:stretch>
            </p:blipFill>
            <p:spPr>
              <a:xfrm>
                <a:off x="3154735" y="5989687"/>
                <a:ext cx="311820" cy="367858"/>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3" name="Ink 62">
                <a:extLst>
                  <a:ext uri="{FF2B5EF4-FFF2-40B4-BE49-F238E27FC236}">
                    <a16:creationId xmlns:a16="http://schemas.microsoft.com/office/drawing/2014/main" id="{666F94F8-DC4A-C9B8-A276-DFF946122AA9}"/>
                  </a:ext>
                </a:extLst>
              </p14:cNvPr>
              <p14:cNvContentPartPr/>
              <p14:nvPr/>
            </p14:nvContentPartPr>
            <p14:xfrm>
              <a:off x="3440425" y="5721396"/>
              <a:ext cx="108480" cy="467520"/>
            </p14:xfrm>
          </p:contentPart>
        </mc:Choice>
        <mc:Fallback>
          <p:pic>
            <p:nvPicPr>
              <p:cNvPr id="63" name="Ink 62">
                <a:extLst>
                  <a:ext uri="{FF2B5EF4-FFF2-40B4-BE49-F238E27FC236}">
                    <a16:creationId xmlns:a16="http://schemas.microsoft.com/office/drawing/2014/main" id="{666F94F8-DC4A-C9B8-A276-DFF946122AA9}"/>
                  </a:ext>
                </a:extLst>
              </p:cNvPr>
              <p:cNvPicPr/>
              <p:nvPr/>
            </p:nvPicPr>
            <p:blipFill>
              <a:blip r:embed="rId106"/>
              <a:stretch>
                <a:fillRect/>
              </a:stretch>
            </p:blipFill>
            <p:spPr>
              <a:xfrm>
                <a:off x="3404385" y="5685433"/>
                <a:ext cx="180199" cy="539087"/>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4" name="Ink 63">
                <a:extLst>
                  <a:ext uri="{FF2B5EF4-FFF2-40B4-BE49-F238E27FC236}">
                    <a16:creationId xmlns:a16="http://schemas.microsoft.com/office/drawing/2014/main" id="{42E2EB12-3DCB-524A-6269-803DB639C5F4}"/>
                  </a:ext>
                </a:extLst>
              </p14:cNvPr>
              <p14:cNvContentPartPr/>
              <p14:nvPr/>
            </p14:nvContentPartPr>
            <p14:xfrm>
              <a:off x="3420745" y="6002676"/>
              <a:ext cx="134880" cy="31200"/>
            </p14:xfrm>
          </p:contentPart>
        </mc:Choice>
        <mc:Fallback>
          <p:pic>
            <p:nvPicPr>
              <p:cNvPr id="64" name="Ink 63">
                <a:extLst>
                  <a:ext uri="{FF2B5EF4-FFF2-40B4-BE49-F238E27FC236}">
                    <a16:creationId xmlns:a16="http://schemas.microsoft.com/office/drawing/2014/main" id="{42E2EB12-3DCB-524A-6269-803DB639C5F4}"/>
                  </a:ext>
                </a:extLst>
              </p:cNvPr>
              <p:cNvPicPr/>
              <p:nvPr/>
            </p:nvPicPr>
            <p:blipFill>
              <a:blip r:embed="rId108"/>
              <a:stretch>
                <a:fillRect/>
              </a:stretch>
            </p:blipFill>
            <p:spPr>
              <a:xfrm>
                <a:off x="3384681" y="5966397"/>
                <a:ext cx="206648" cy="103395"/>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5" name="Ink 64">
                <a:extLst>
                  <a:ext uri="{FF2B5EF4-FFF2-40B4-BE49-F238E27FC236}">
                    <a16:creationId xmlns:a16="http://schemas.microsoft.com/office/drawing/2014/main" id="{073ED4BC-7EBD-0171-E88B-C8E905BBF178}"/>
                  </a:ext>
                </a:extLst>
              </p14:cNvPr>
              <p14:cNvContentPartPr/>
              <p14:nvPr/>
            </p14:nvContentPartPr>
            <p14:xfrm>
              <a:off x="3641545" y="6018996"/>
              <a:ext cx="2880" cy="215040"/>
            </p14:xfrm>
          </p:contentPart>
        </mc:Choice>
        <mc:Fallback>
          <p:pic>
            <p:nvPicPr>
              <p:cNvPr id="65" name="Ink 64">
                <a:extLst>
                  <a:ext uri="{FF2B5EF4-FFF2-40B4-BE49-F238E27FC236}">
                    <a16:creationId xmlns:a16="http://schemas.microsoft.com/office/drawing/2014/main" id="{073ED4BC-7EBD-0171-E88B-C8E905BBF178}"/>
                  </a:ext>
                </a:extLst>
              </p:cNvPr>
              <p:cNvPicPr/>
              <p:nvPr/>
            </p:nvPicPr>
            <p:blipFill>
              <a:blip r:embed="rId110"/>
              <a:stretch>
                <a:fillRect/>
              </a:stretch>
            </p:blipFill>
            <p:spPr>
              <a:xfrm>
                <a:off x="3605545" y="5982976"/>
                <a:ext cx="74520" cy="2867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6" name="Ink 65">
                <a:extLst>
                  <a:ext uri="{FF2B5EF4-FFF2-40B4-BE49-F238E27FC236}">
                    <a16:creationId xmlns:a16="http://schemas.microsoft.com/office/drawing/2014/main" id="{4371DDE8-C4E5-5F52-D29C-65BE2298F9C6}"/>
                  </a:ext>
                </a:extLst>
              </p14:cNvPr>
              <p14:cNvContentPartPr/>
              <p14:nvPr/>
            </p14:nvContentPartPr>
            <p14:xfrm>
              <a:off x="3591625" y="5869716"/>
              <a:ext cx="65280" cy="64320"/>
            </p14:xfrm>
          </p:contentPart>
        </mc:Choice>
        <mc:Fallback>
          <p:pic>
            <p:nvPicPr>
              <p:cNvPr id="66" name="Ink 65">
                <a:extLst>
                  <a:ext uri="{FF2B5EF4-FFF2-40B4-BE49-F238E27FC236}">
                    <a16:creationId xmlns:a16="http://schemas.microsoft.com/office/drawing/2014/main" id="{4371DDE8-C4E5-5F52-D29C-65BE2298F9C6}"/>
                  </a:ext>
                </a:extLst>
              </p:cNvPr>
              <p:cNvPicPr/>
              <p:nvPr/>
            </p:nvPicPr>
            <p:blipFill>
              <a:blip r:embed="rId112"/>
              <a:stretch>
                <a:fillRect/>
              </a:stretch>
            </p:blipFill>
            <p:spPr>
              <a:xfrm>
                <a:off x="3555559" y="5833581"/>
                <a:ext cx="137052" cy="136228"/>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7" name="Ink 66">
                <a:extLst>
                  <a:ext uri="{FF2B5EF4-FFF2-40B4-BE49-F238E27FC236}">
                    <a16:creationId xmlns:a16="http://schemas.microsoft.com/office/drawing/2014/main" id="{54F9DEF4-2B03-DC74-5A03-F89461196309}"/>
                  </a:ext>
                </a:extLst>
              </p14:cNvPr>
              <p14:cNvContentPartPr/>
              <p14:nvPr/>
            </p14:nvContentPartPr>
            <p14:xfrm>
              <a:off x="3719785" y="5989236"/>
              <a:ext cx="298080" cy="374400"/>
            </p14:xfrm>
          </p:contentPart>
        </mc:Choice>
        <mc:Fallback>
          <p:pic>
            <p:nvPicPr>
              <p:cNvPr id="67" name="Ink 66">
                <a:extLst>
                  <a:ext uri="{FF2B5EF4-FFF2-40B4-BE49-F238E27FC236}">
                    <a16:creationId xmlns:a16="http://schemas.microsoft.com/office/drawing/2014/main" id="{54F9DEF4-2B03-DC74-5A03-F89461196309}"/>
                  </a:ext>
                </a:extLst>
              </p:cNvPr>
              <p:cNvPicPr/>
              <p:nvPr/>
            </p:nvPicPr>
            <p:blipFill>
              <a:blip r:embed="rId114"/>
              <a:stretch>
                <a:fillRect/>
              </a:stretch>
            </p:blipFill>
            <p:spPr>
              <a:xfrm>
                <a:off x="3683828" y="5953236"/>
                <a:ext cx="369634"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8" name="Ink 67">
                <a:extLst>
                  <a:ext uri="{FF2B5EF4-FFF2-40B4-BE49-F238E27FC236}">
                    <a16:creationId xmlns:a16="http://schemas.microsoft.com/office/drawing/2014/main" id="{2252B1A4-CB07-7CF2-0D9F-DA64AFBEF3E3}"/>
                  </a:ext>
                </a:extLst>
              </p14:cNvPr>
              <p14:cNvContentPartPr/>
              <p14:nvPr/>
            </p14:nvContentPartPr>
            <p14:xfrm>
              <a:off x="4328905" y="6049716"/>
              <a:ext cx="113760" cy="237120"/>
            </p14:xfrm>
          </p:contentPart>
        </mc:Choice>
        <mc:Fallback>
          <p:pic>
            <p:nvPicPr>
              <p:cNvPr id="68" name="Ink 67">
                <a:extLst>
                  <a:ext uri="{FF2B5EF4-FFF2-40B4-BE49-F238E27FC236}">
                    <a16:creationId xmlns:a16="http://schemas.microsoft.com/office/drawing/2014/main" id="{2252B1A4-CB07-7CF2-0D9F-DA64AFBEF3E3}"/>
                  </a:ext>
                </a:extLst>
              </p:cNvPr>
              <p:cNvPicPr/>
              <p:nvPr/>
            </p:nvPicPr>
            <p:blipFill>
              <a:blip r:embed="rId116"/>
              <a:stretch>
                <a:fillRect/>
              </a:stretch>
            </p:blipFill>
            <p:spPr>
              <a:xfrm>
                <a:off x="4292905" y="6013680"/>
                <a:ext cx="185400" cy="308833"/>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9" name="Ink 68">
                <a:extLst>
                  <a:ext uri="{FF2B5EF4-FFF2-40B4-BE49-F238E27FC236}">
                    <a16:creationId xmlns:a16="http://schemas.microsoft.com/office/drawing/2014/main" id="{4BD6448A-6787-42C4-91BF-A6FFAFB0B125}"/>
                  </a:ext>
                </a:extLst>
              </p14:cNvPr>
              <p14:cNvContentPartPr/>
              <p14:nvPr/>
            </p14:nvContentPartPr>
            <p14:xfrm>
              <a:off x="4522345" y="6072756"/>
              <a:ext cx="191040" cy="165600"/>
            </p14:xfrm>
          </p:contentPart>
        </mc:Choice>
        <mc:Fallback>
          <p:pic>
            <p:nvPicPr>
              <p:cNvPr id="69" name="Ink 68">
                <a:extLst>
                  <a:ext uri="{FF2B5EF4-FFF2-40B4-BE49-F238E27FC236}">
                    <a16:creationId xmlns:a16="http://schemas.microsoft.com/office/drawing/2014/main" id="{4BD6448A-6787-42C4-91BF-A6FFAFB0B125}"/>
                  </a:ext>
                </a:extLst>
              </p:cNvPr>
              <p:cNvPicPr/>
              <p:nvPr/>
            </p:nvPicPr>
            <p:blipFill>
              <a:blip r:embed="rId118"/>
              <a:stretch>
                <a:fillRect/>
              </a:stretch>
            </p:blipFill>
            <p:spPr>
              <a:xfrm>
                <a:off x="4486232" y="6036834"/>
                <a:ext cx="262906" cy="237085"/>
              </a:xfrm>
              <a:prstGeom prst="rect">
                <a:avLst/>
              </a:prstGeom>
            </p:spPr>
          </p:pic>
        </mc:Fallback>
      </mc:AlternateContent>
      <p:grpSp>
        <p:nvGrpSpPr>
          <p:cNvPr id="81" name="Group 80">
            <a:extLst>
              <a:ext uri="{FF2B5EF4-FFF2-40B4-BE49-F238E27FC236}">
                <a16:creationId xmlns:a16="http://schemas.microsoft.com/office/drawing/2014/main" id="{7BD4B6BD-5C04-8C8C-99A1-4D3ADA4622F7}"/>
              </a:ext>
            </a:extLst>
          </p:cNvPr>
          <p:cNvGrpSpPr/>
          <p:nvPr/>
        </p:nvGrpSpPr>
        <p:grpSpPr>
          <a:xfrm>
            <a:off x="5115146" y="5660916"/>
            <a:ext cx="1045839" cy="815749"/>
            <a:chOff x="3836359" y="4245687"/>
            <a:chExt cx="784379" cy="611812"/>
          </a:xfrm>
        </p:grpSpPr>
        <mc:AlternateContent xmlns:mc="http://schemas.openxmlformats.org/markup-compatibility/2006" xmlns:p14="http://schemas.microsoft.com/office/powerpoint/2010/main">
          <mc:Choice Requires="p14">
            <p:contentPart p14:bwMode="auto" r:id="rId119">
              <p14:nvContentPartPr>
                <p14:cNvPr id="70" name="Ink 69">
                  <a:extLst>
                    <a:ext uri="{FF2B5EF4-FFF2-40B4-BE49-F238E27FC236}">
                      <a16:creationId xmlns:a16="http://schemas.microsoft.com/office/drawing/2014/main" id="{5F8A2669-1F67-F8F1-68D0-F0A813D469BD}"/>
                    </a:ext>
                  </a:extLst>
                </p14:cNvPr>
                <p14:cNvContentPartPr/>
                <p14:nvPr/>
              </p14:nvContentPartPr>
              <p14:xfrm>
                <a:off x="3911599" y="4245687"/>
                <a:ext cx="45360" cy="438840"/>
              </p14:xfrm>
            </p:contentPart>
          </mc:Choice>
          <mc:Fallback xmlns="">
            <p:pic>
              <p:nvPicPr>
                <p:cNvPr id="70" name="Ink 69">
                  <a:extLst>
                    <a:ext uri="{FF2B5EF4-FFF2-40B4-BE49-F238E27FC236}">
                      <a16:creationId xmlns:a16="http://schemas.microsoft.com/office/drawing/2014/main" id="{5F8A2669-1F67-F8F1-68D0-F0A813D469BD}"/>
                    </a:ext>
                  </a:extLst>
                </p:cNvPr>
                <p:cNvPicPr/>
                <p:nvPr/>
              </p:nvPicPr>
              <p:blipFill>
                <a:blip r:embed="rId120"/>
                <a:stretch>
                  <a:fillRect/>
                </a:stretch>
              </p:blipFill>
              <p:spPr>
                <a:xfrm>
                  <a:off x="3875959" y="4209687"/>
                  <a:ext cx="11700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 name="Ink 70">
                  <a:extLst>
                    <a:ext uri="{FF2B5EF4-FFF2-40B4-BE49-F238E27FC236}">
                      <a16:creationId xmlns:a16="http://schemas.microsoft.com/office/drawing/2014/main" id="{15798325-16D6-1696-221B-E88CFCFF5752}"/>
                    </a:ext>
                  </a:extLst>
                </p14:cNvPr>
                <p14:cNvContentPartPr/>
                <p14:nvPr/>
              </p14:nvContentPartPr>
              <p14:xfrm>
                <a:off x="3836359" y="4427487"/>
                <a:ext cx="150840" cy="36720"/>
              </p14:xfrm>
            </p:contentPart>
          </mc:Choice>
          <mc:Fallback xmlns="">
            <p:pic>
              <p:nvPicPr>
                <p:cNvPr id="71" name="Ink 70">
                  <a:extLst>
                    <a:ext uri="{FF2B5EF4-FFF2-40B4-BE49-F238E27FC236}">
                      <a16:creationId xmlns:a16="http://schemas.microsoft.com/office/drawing/2014/main" id="{15798325-16D6-1696-221B-E88CFCFF5752}"/>
                    </a:ext>
                  </a:extLst>
                </p:cNvPr>
                <p:cNvPicPr/>
                <p:nvPr/>
              </p:nvPicPr>
              <p:blipFill>
                <a:blip r:embed="rId122"/>
                <a:stretch>
                  <a:fillRect/>
                </a:stretch>
              </p:blipFill>
              <p:spPr>
                <a:xfrm>
                  <a:off x="3800719" y="4391487"/>
                  <a:ext cx="222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2" name="Ink 71">
                  <a:extLst>
                    <a:ext uri="{FF2B5EF4-FFF2-40B4-BE49-F238E27FC236}">
                      <a16:creationId xmlns:a16="http://schemas.microsoft.com/office/drawing/2014/main" id="{B1A0512B-F654-F7E4-653C-5BC2A67D3600}"/>
                    </a:ext>
                  </a:extLst>
                </p14:cNvPr>
                <p14:cNvContentPartPr/>
                <p14:nvPr/>
              </p14:nvContentPartPr>
              <p14:xfrm>
                <a:off x="4067839" y="4497327"/>
                <a:ext cx="44280" cy="166320"/>
              </p14:xfrm>
            </p:contentPart>
          </mc:Choice>
          <mc:Fallback xmlns="">
            <p:pic>
              <p:nvPicPr>
                <p:cNvPr id="72" name="Ink 71">
                  <a:extLst>
                    <a:ext uri="{FF2B5EF4-FFF2-40B4-BE49-F238E27FC236}">
                      <a16:creationId xmlns:a16="http://schemas.microsoft.com/office/drawing/2014/main" id="{B1A0512B-F654-F7E4-653C-5BC2A67D3600}"/>
                    </a:ext>
                  </a:extLst>
                </p:cNvPr>
                <p:cNvPicPr/>
                <p:nvPr/>
              </p:nvPicPr>
              <p:blipFill>
                <a:blip r:embed="rId124"/>
                <a:stretch>
                  <a:fillRect/>
                </a:stretch>
              </p:blipFill>
              <p:spPr>
                <a:xfrm>
                  <a:off x="4032199" y="4461687"/>
                  <a:ext cx="1159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3" name="Ink 72">
                  <a:extLst>
                    <a:ext uri="{FF2B5EF4-FFF2-40B4-BE49-F238E27FC236}">
                      <a16:creationId xmlns:a16="http://schemas.microsoft.com/office/drawing/2014/main" id="{5FE61C9A-400B-1169-209C-87F4CF128B67}"/>
                    </a:ext>
                  </a:extLst>
                </p14:cNvPr>
                <p14:cNvContentPartPr/>
                <p14:nvPr/>
              </p14:nvContentPartPr>
              <p14:xfrm>
                <a:off x="4169719" y="4474287"/>
                <a:ext cx="100800" cy="271800"/>
              </p14:xfrm>
            </p:contentPart>
          </mc:Choice>
          <mc:Fallback xmlns="">
            <p:pic>
              <p:nvPicPr>
                <p:cNvPr id="73" name="Ink 72">
                  <a:extLst>
                    <a:ext uri="{FF2B5EF4-FFF2-40B4-BE49-F238E27FC236}">
                      <a16:creationId xmlns:a16="http://schemas.microsoft.com/office/drawing/2014/main" id="{5FE61C9A-400B-1169-209C-87F4CF128B67}"/>
                    </a:ext>
                  </a:extLst>
                </p:cNvPr>
                <p:cNvPicPr/>
                <p:nvPr/>
              </p:nvPicPr>
              <p:blipFill>
                <a:blip r:embed="rId126"/>
                <a:stretch>
                  <a:fillRect/>
                </a:stretch>
              </p:blipFill>
              <p:spPr>
                <a:xfrm>
                  <a:off x="4133719" y="4438647"/>
                  <a:ext cx="1724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4" name="Ink 73">
                  <a:extLst>
                    <a:ext uri="{FF2B5EF4-FFF2-40B4-BE49-F238E27FC236}">
                      <a16:creationId xmlns:a16="http://schemas.microsoft.com/office/drawing/2014/main" id="{CC64F32B-B6A6-74B1-BCF3-349B9E8D1F15}"/>
                    </a:ext>
                  </a:extLst>
                </p14:cNvPr>
                <p14:cNvContentPartPr/>
                <p14:nvPr/>
              </p14:nvContentPartPr>
              <p14:xfrm>
                <a:off x="4288519" y="4276647"/>
                <a:ext cx="140040" cy="415080"/>
              </p14:xfrm>
            </p:contentPart>
          </mc:Choice>
          <mc:Fallback xmlns="">
            <p:pic>
              <p:nvPicPr>
                <p:cNvPr id="74" name="Ink 73">
                  <a:extLst>
                    <a:ext uri="{FF2B5EF4-FFF2-40B4-BE49-F238E27FC236}">
                      <a16:creationId xmlns:a16="http://schemas.microsoft.com/office/drawing/2014/main" id="{CC64F32B-B6A6-74B1-BCF3-349B9E8D1F15}"/>
                    </a:ext>
                  </a:extLst>
                </p:cNvPr>
                <p:cNvPicPr/>
                <p:nvPr/>
              </p:nvPicPr>
              <p:blipFill>
                <a:blip r:embed="rId128"/>
                <a:stretch>
                  <a:fillRect/>
                </a:stretch>
              </p:blipFill>
              <p:spPr>
                <a:xfrm>
                  <a:off x="4252519" y="4240647"/>
                  <a:ext cx="21168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7" name="Ink 76">
                  <a:extLst>
                    <a:ext uri="{FF2B5EF4-FFF2-40B4-BE49-F238E27FC236}">
                      <a16:creationId xmlns:a16="http://schemas.microsoft.com/office/drawing/2014/main" id="{4F1DD093-4064-16F8-7FD4-DA7DCC75A0E6}"/>
                    </a:ext>
                  </a:extLst>
                </p14:cNvPr>
                <p14:cNvContentPartPr/>
                <p14:nvPr/>
              </p14:nvContentPartPr>
              <p14:xfrm>
                <a:off x="4497258" y="4636099"/>
                <a:ext cx="123480" cy="221400"/>
              </p14:xfrm>
            </p:contentPart>
          </mc:Choice>
          <mc:Fallback xmlns="">
            <p:pic>
              <p:nvPicPr>
                <p:cNvPr id="77" name="Ink 76">
                  <a:extLst>
                    <a:ext uri="{FF2B5EF4-FFF2-40B4-BE49-F238E27FC236}">
                      <a16:creationId xmlns:a16="http://schemas.microsoft.com/office/drawing/2014/main" id="{4F1DD093-4064-16F8-7FD4-DA7DCC75A0E6}"/>
                    </a:ext>
                  </a:extLst>
                </p:cNvPr>
                <p:cNvPicPr/>
                <p:nvPr/>
              </p:nvPicPr>
              <p:blipFill>
                <a:blip r:embed="rId130"/>
                <a:stretch>
                  <a:fillRect/>
                </a:stretch>
              </p:blipFill>
              <p:spPr>
                <a:xfrm>
                  <a:off x="4461258" y="4600459"/>
                  <a:ext cx="195120" cy="293040"/>
                </a:xfrm>
                <a:prstGeom prst="rect">
                  <a:avLst/>
                </a:prstGeom>
              </p:spPr>
            </p:pic>
          </mc:Fallback>
        </mc:AlternateContent>
      </p:grpSp>
      <p:grpSp>
        <p:nvGrpSpPr>
          <p:cNvPr id="102" name="Group 101">
            <a:extLst>
              <a:ext uri="{FF2B5EF4-FFF2-40B4-BE49-F238E27FC236}">
                <a16:creationId xmlns:a16="http://schemas.microsoft.com/office/drawing/2014/main" id="{E47E4111-8B34-BC43-0F8E-F0A80E67CCC6}"/>
              </a:ext>
            </a:extLst>
          </p:cNvPr>
          <p:cNvGrpSpPr/>
          <p:nvPr/>
        </p:nvGrpSpPr>
        <p:grpSpPr>
          <a:xfrm>
            <a:off x="6557944" y="5720185"/>
            <a:ext cx="1980960" cy="650880"/>
            <a:chOff x="4918458" y="4290139"/>
            <a:chExt cx="1485720" cy="488160"/>
          </a:xfrm>
        </p:grpSpPr>
        <mc:AlternateContent xmlns:mc="http://schemas.openxmlformats.org/markup-compatibility/2006" xmlns:p14="http://schemas.microsoft.com/office/powerpoint/2010/main">
          <mc:Choice Requires="p14">
            <p:contentPart p14:bwMode="auto" r:id="rId131">
              <p14:nvContentPartPr>
                <p14:cNvPr id="82" name="Ink 81">
                  <a:extLst>
                    <a:ext uri="{FF2B5EF4-FFF2-40B4-BE49-F238E27FC236}">
                      <a16:creationId xmlns:a16="http://schemas.microsoft.com/office/drawing/2014/main" id="{426C1CD5-F5D7-81BE-A7E5-29BA02D858CB}"/>
                    </a:ext>
                  </a:extLst>
                </p14:cNvPr>
                <p14:cNvContentPartPr/>
                <p14:nvPr/>
              </p14:nvContentPartPr>
              <p14:xfrm>
                <a:off x="4918458" y="4489939"/>
                <a:ext cx="172800" cy="191520"/>
              </p14:xfrm>
            </p:contentPart>
          </mc:Choice>
          <mc:Fallback xmlns="">
            <p:pic>
              <p:nvPicPr>
                <p:cNvPr id="82" name="Ink 81">
                  <a:extLst>
                    <a:ext uri="{FF2B5EF4-FFF2-40B4-BE49-F238E27FC236}">
                      <a16:creationId xmlns:a16="http://schemas.microsoft.com/office/drawing/2014/main" id="{426C1CD5-F5D7-81BE-A7E5-29BA02D858CB}"/>
                    </a:ext>
                  </a:extLst>
                </p:cNvPr>
                <p:cNvPicPr/>
                <p:nvPr/>
              </p:nvPicPr>
              <p:blipFill>
                <a:blip r:embed="rId132"/>
                <a:stretch>
                  <a:fillRect/>
                </a:stretch>
              </p:blipFill>
              <p:spPr>
                <a:xfrm>
                  <a:off x="4882458" y="4454299"/>
                  <a:ext cx="2444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Ink 82">
                  <a:extLst>
                    <a:ext uri="{FF2B5EF4-FFF2-40B4-BE49-F238E27FC236}">
                      <a16:creationId xmlns:a16="http://schemas.microsoft.com/office/drawing/2014/main" id="{7D77DB70-415C-7C44-366A-A35EDB2AB023}"/>
                    </a:ext>
                  </a:extLst>
                </p14:cNvPr>
                <p14:cNvContentPartPr/>
                <p14:nvPr/>
              </p14:nvContentPartPr>
              <p14:xfrm>
                <a:off x="5115018" y="4534939"/>
                <a:ext cx="70200" cy="148320"/>
              </p14:xfrm>
            </p:contentPart>
          </mc:Choice>
          <mc:Fallback xmlns="">
            <p:pic>
              <p:nvPicPr>
                <p:cNvPr id="83" name="Ink 82">
                  <a:extLst>
                    <a:ext uri="{FF2B5EF4-FFF2-40B4-BE49-F238E27FC236}">
                      <a16:creationId xmlns:a16="http://schemas.microsoft.com/office/drawing/2014/main" id="{7D77DB70-415C-7C44-366A-A35EDB2AB023}"/>
                    </a:ext>
                  </a:extLst>
                </p:cNvPr>
                <p:cNvPicPr/>
                <p:nvPr/>
              </p:nvPicPr>
              <p:blipFill>
                <a:blip r:embed="rId134"/>
                <a:stretch>
                  <a:fillRect/>
                </a:stretch>
              </p:blipFill>
              <p:spPr>
                <a:xfrm>
                  <a:off x="5079018" y="4498939"/>
                  <a:ext cx="1418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Ink 83">
                  <a:extLst>
                    <a:ext uri="{FF2B5EF4-FFF2-40B4-BE49-F238E27FC236}">
                      <a16:creationId xmlns:a16="http://schemas.microsoft.com/office/drawing/2014/main" id="{51A69B0D-7819-1E3B-D2FF-6E2CA8139261}"/>
                    </a:ext>
                  </a:extLst>
                </p14:cNvPr>
                <p14:cNvContentPartPr/>
                <p14:nvPr/>
              </p14:nvContentPartPr>
              <p14:xfrm>
                <a:off x="5230218" y="4524499"/>
                <a:ext cx="29880" cy="143280"/>
              </p14:xfrm>
            </p:contentPart>
          </mc:Choice>
          <mc:Fallback xmlns="">
            <p:pic>
              <p:nvPicPr>
                <p:cNvPr id="84" name="Ink 83">
                  <a:extLst>
                    <a:ext uri="{FF2B5EF4-FFF2-40B4-BE49-F238E27FC236}">
                      <a16:creationId xmlns:a16="http://schemas.microsoft.com/office/drawing/2014/main" id="{51A69B0D-7819-1E3B-D2FF-6E2CA8139261}"/>
                    </a:ext>
                  </a:extLst>
                </p:cNvPr>
                <p:cNvPicPr/>
                <p:nvPr/>
              </p:nvPicPr>
              <p:blipFill>
                <a:blip r:embed="rId136"/>
                <a:stretch>
                  <a:fillRect/>
                </a:stretch>
              </p:blipFill>
              <p:spPr>
                <a:xfrm>
                  <a:off x="5194218" y="4488859"/>
                  <a:ext cx="101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Ink 84">
                  <a:extLst>
                    <a:ext uri="{FF2B5EF4-FFF2-40B4-BE49-F238E27FC236}">
                      <a16:creationId xmlns:a16="http://schemas.microsoft.com/office/drawing/2014/main" id="{D16BA2C3-C2E1-1CA8-4191-21E163A107A4}"/>
                    </a:ext>
                  </a:extLst>
                </p14:cNvPr>
                <p14:cNvContentPartPr/>
                <p14:nvPr/>
              </p14:nvContentPartPr>
              <p14:xfrm>
                <a:off x="5237058" y="4422979"/>
                <a:ext cx="36360" cy="12960"/>
              </p14:xfrm>
            </p:contentPart>
          </mc:Choice>
          <mc:Fallback xmlns="">
            <p:pic>
              <p:nvPicPr>
                <p:cNvPr id="85" name="Ink 84">
                  <a:extLst>
                    <a:ext uri="{FF2B5EF4-FFF2-40B4-BE49-F238E27FC236}">
                      <a16:creationId xmlns:a16="http://schemas.microsoft.com/office/drawing/2014/main" id="{D16BA2C3-C2E1-1CA8-4191-21E163A107A4}"/>
                    </a:ext>
                  </a:extLst>
                </p:cNvPr>
                <p:cNvPicPr/>
                <p:nvPr/>
              </p:nvPicPr>
              <p:blipFill>
                <a:blip r:embed="rId138"/>
                <a:stretch>
                  <a:fillRect/>
                </a:stretch>
              </p:blipFill>
              <p:spPr>
                <a:xfrm>
                  <a:off x="5201418" y="4386979"/>
                  <a:ext cx="1080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Ink 85">
                  <a:extLst>
                    <a:ext uri="{FF2B5EF4-FFF2-40B4-BE49-F238E27FC236}">
                      <a16:creationId xmlns:a16="http://schemas.microsoft.com/office/drawing/2014/main" id="{18273A98-023C-1AE5-4FDE-D288A9F5D2E8}"/>
                    </a:ext>
                  </a:extLst>
                </p14:cNvPr>
                <p14:cNvContentPartPr/>
                <p14:nvPr/>
              </p14:nvContentPartPr>
              <p14:xfrm>
                <a:off x="5269458" y="4488499"/>
                <a:ext cx="115920" cy="289800"/>
              </p14:xfrm>
            </p:contentPart>
          </mc:Choice>
          <mc:Fallback xmlns="">
            <p:pic>
              <p:nvPicPr>
                <p:cNvPr id="86" name="Ink 85">
                  <a:extLst>
                    <a:ext uri="{FF2B5EF4-FFF2-40B4-BE49-F238E27FC236}">
                      <a16:creationId xmlns:a16="http://schemas.microsoft.com/office/drawing/2014/main" id="{18273A98-023C-1AE5-4FDE-D288A9F5D2E8}"/>
                    </a:ext>
                  </a:extLst>
                </p:cNvPr>
                <p:cNvPicPr/>
                <p:nvPr/>
              </p:nvPicPr>
              <p:blipFill>
                <a:blip r:embed="rId140"/>
                <a:stretch>
                  <a:fillRect/>
                </a:stretch>
              </p:blipFill>
              <p:spPr>
                <a:xfrm>
                  <a:off x="5233458" y="4452499"/>
                  <a:ext cx="1875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Ink 86">
                  <a:extLst>
                    <a:ext uri="{FF2B5EF4-FFF2-40B4-BE49-F238E27FC236}">
                      <a16:creationId xmlns:a16="http://schemas.microsoft.com/office/drawing/2014/main" id="{33B156EA-39F2-9AEB-BB4F-AEAF2071A5BE}"/>
                    </a:ext>
                  </a:extLst>
                </p14:cNvPr>
                <p14:cNvContentPartPr/>
                <p14:nvPr/>
              </p14:nvContentPartPr>
              <p14:xfrm>
                <a:off x="5405538" y="4305979"/>
                <a:ext cx="115920" cy="334440"/>
              </p14:xfrm>
            </p:contentPart>
          </mc:Choice>
          <mc:Fallback xmlns="">
            <p:pic>
              <p:nvPicPr>
                <p:cNvPr id="87" name="Ink 86">
                  <a:extLst>
                    <a:ext uri="{FF2B5EF4-FFF2-40B4-BE49-F238E27FC236}">
                      <a16:creationId xmlns:a16="http://schemas.microsoft.com/office/drawing/2014/main" id="{33B156EA-39F2-9AEB-BB4F-AEAF2071A5BE}"/>
                    </a:ext>
                  </a:extLst>
                </p:cNvPr>
                <p:cNvPicPr/>
                <p:nvPr/>
              </p:nvPicPr>
              <p:blipFill>
                <a:blip r:embed="rId142"/>
                <a:stretch>
                  <a:fillRect/>
                </a:stretch>
              </p:blipFill>
              <p:spPr>
                <a:xfrm>
                  <a:off x="5369898" y="4269979"/>
                  <a:ext cx="1875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Ink 87">
                  <a:extLst>
                    <a:ext uri="{FF2B5EF4-FFF2-40B4-BE49-F238E27FC236}">
                      <a16:creationId xmlns:a16="http://schemas.microsoft.com/office/drawing/2014/main" id="{4DEB567C-FB2E-EEE5-76AF-99A858E1F4EA}"/>
                    </a:ext>
                  </a:extLst>
                </p14:cNvPr>
                <p14:cNvContentPartPr/>
                <p14:nvPr/>
              </p14:nvContentPartPr>
              <p14:xfrm>
                <a:off x="5559258" y="4482019"/>
                <a:ext cx="11880" cy="138240"/>
              </p14:xfrm>
            </p:contentPart>
          </mc:Choice>
          <mc:Fallback xmlns="">
            <p:pic>
              <p:nvPicPr>
                <p:cNvPr id="88" name="Ink 87">
                  <a:extLst>
                    <a:ext uri="{FF2B5EF4-FFF2-40B4-BE49-F238E27FC236}">
                      <a16:creationId xmlns:a16="http://schemas.microsoft.com/office/drawing/2014/main" id="{4DEB567C-FB2E-EEE5-76AF-99A858E1F4EA}"/>
                    </a:ext>
                  </a:extLst>
                </p:cNvPr>
                <p:cNvPicPr/>
                <p:nvPr/>
              </p:nvPicPr>
              <p:blipFill>
                <a:blip r:embed="rId144"/>
                <a:stretch>
                  <a:fillRect/>
                </a:stretch>
              </p:blipFill>
              <p:spPr>
                <a:xfrm>
                  <a:off x="5523258" y="4446019"/>
                  <a:ext cx="835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Ink 88">
                  <a:extLst>
                    <a:ext uri="{FF2B5EF4-FFF2-40B4-BE49-F238E27FC236}">
                      <a16:creationId xmlns:a16="http://schemas.microsoft.com/office/drawing/2014/main" id="{5191B508-E9FC-72C5-E762-7549F47756C0}"/>
                    </a:ext>
                  </a:extLst>
                </p14:cNvPr>
                <p14:cNvContentPartPr/>
                <p14:nvPr/>
              </p14:nvContentPartPr>
              <p14:xfrm>
                <a:off x="5557458" y="4405339"/>
                <a:ext cx="20160" cy="27000"/>
              </p14:xfrm>
            </p:contentPart>
          </mc:Choice>
          <mc:Fallback xmlns="">
            <p:pic>
              <p:nvPicPr>
                <p:cNvPr id="89" name="Ink 88">
                  <a:extLst>
                    <a:ext uri="{FF2B5EF4-FFF2-40B4-BE49-F238E27FC236}">
                      <a16:creationId xmlns:a16="http://schemas.microsoft.com/office/drawing/2014/main" id="{5191B508-E9FC-72C5-E762-7549F47756C0}"/>
                    </a:ext>
                  </a:extLst>
                </p:cNvPr>
                <p:cNvPicPr/>
                <p:nvPr/>
              </p:nvPicPr>
              <p:blipFill>
                <a:blip r:embed="rId146"/>
                <a:stretch>
                  <a:fillRect/>
                </a:stretch>
              </p:blipFill>
              <p:spPr>
                <a:xfrm>
                  <a:off x="5521458" y="4369699"/>
                  <a:ext cx="918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Ink 89">
                  <a:extLst>
                    <a:ext uri="{FF2B5EF4-FFF2-40B4-BE49-F238E27FC236}">
                      <a16:creationId xmlns:a16="http://schemas.microsoft.com/office/drawing/2014/main" id="{45E955C4-FCD1-166F-DF6E-7630E3B9CE75}"/>
                    </a:ext>
                  </a:extLst>
                </p14:cNvPr>
                <p14:cNvContentPartPr/>
                <p14:nvPr/>
              </p14:nvContentPartPr>
              <p14:xfrm>
                <a:off x="5616858" y="4442779"/>
                <a:ext cx="207000" cy="304560"/>
              </p14:xfrm>
            </p:contentPart>
          </mc:Choice>
          <mc:Fallback xmlns="">
            <p:pic>
              <p:nvPicPr>
                <p:cNvPr id="90" name="Ink 89">
                  <a:extLst>
                    <a:ext uri="{FF2B5EF4-FFF2-40B4-BE49-F238E27FC236}">
                      <a16:creationId xmlns:a16="http://schemas.microsoft.com/office/drawing/2014/main" id="{45E955C4-FCD1-166F-DF6E-7630E3B9CE75}"/>
                    </a:ext>
                  </a:extLst>
                </p:cNvPr>
                <p:cNvPicPr/>
                <p:nvPr/>
              </p:nvPicPr>
              <p:blipFill>
                <a:blip r:embed="rId148"/>
                <a:stretch>
                  <a:fillRect/>
                </a:stretch>
              </p:blipFill>
              <p:spPr>
                <a:xfrm>
                  <a:off x="5580858" y="4406779"/>
                  <a:ext cx="2786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1" name="Ink 90">
                  <a:extLst>
                    <a:ext uri="{FF2B5EF4-FFF2-40B4-BE49-F238E27FC236}">
                      <a16:creationId xmlns:a16="http://schemas.microsoft.com/office/drawing/2014/main" id="{9728E046-87A6-8102-2DB9-820EF004AB92}"/>
                    </a:ext>
                  </a:extLst>
                </p14:cNvPr>
                <p14:cNvContentPartPr/>
                <p14:nvPr/>
              </p14:nvContentPartPr>
              <p14:xfrm>
                <a:off x="6105018" y="4360339"/>
                <a:ext cx="14040" cy="264960"/>
              </p14:xfrm>
            </p:contentPart>
          </mc:Choice>
          <mc:Fallback xmlns="">
            <p:pic>
              <p:nvPicPr>
                <p:cNvPr id="91" name="Ink 90">
                  <a:extLst>
                    <a:ext uri="{FF2B5EF4-FFF2-40B4-BE49-F238E27FC236}">
                      <a16:creationId xmlns:a16="http://schemas.microsoft.com/office/drawing/2014/main" id="{9728E046-87A6-8102-2DB9-820EF004AB92}"/>
                    </a:ext>
                  </a:extLst>
                </p:cNvPr>
                <p:cNvPicPr/>
                <p:nvPr/>
              </p:nvPicPr>
              <p:blipFill>
                <a:blip r:embed="rId150"/>
                <a:stretch>
                  <a:fillRect/>
                </a:stretch>
              </p:blipFill>
              <p:spPr>
                <a:xfrm>
                  <a:off x="6069378" y="4324339"/>
                  <a:ext cx="856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2" name="Ink 91">
                  <a:extLst>
                    <a:ext uri="{FF2B5EF4-FFF2-40B4-BE49-F238E27FC236}">
                      <a16:creationId xmlns:a16="http://schemas.microsoft.com/office/drawing/2014/main" id="{5DC44DCE-DC78-D62C-5E5C-303DAA4F46B6}"/>
                    </a:ext>
                  </a:extLst>
                </p14:cNvPr>
                <p14:cNvContentPartPr/>
                <p14:nvPr/>
              </p14:nvContentPartPr>
              <p14:xfrm>
                <a:off x="6058578" y="4448539"/>
                <a:ext cx="141840" cy="28080"/>
              </p14:xfrm>
            </p:contentPart>
          </mc:Choice>
          <mc:Fallback xmlns="">
            <p:pic>
              <p:nvPicPr>
                <p:cNvPr id="92" name="Ink 91">
                  <a:extLst>
                    <a:ext uri="{FF2B5EF4-FFF2-40B4-BE49-F238E27FC236}">
                      <a16:creationId xmlns:a16="http://schemas.microsoft.com/office/drawing/2014/main" id="{5DC44DCE-DC78-D62C-5E5C-303DAA4F46B6}"/>
                    </a:ext>
                  </a:extLst>
                </p:cNvPr>
                <p:cNvPicPr/>
                <p:nvPr/>
              </p:nvPicPr>
              <p:blipFill>
                <a:blip r:embed="rId152"/>
                <a:stretch>
                  <a:fillRect/>
                </a:stretch>
              </p:blipFill>
              <p:spPr>
                <a:xfrm>
                  <a:off x="6022578" y="4412539"/>
                  <a:ext cx="213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3" name="Ink 92">
                  <a:extLst>
                    <a:ext uri="{FF2B5EF4-FFF2-40B4-BE49-F238E27FC236}">
                      <a16:creationId xmlns:a16="http://schemas.microsoft.com/office/drawing/2014/main" id="{046F89D1-8CBA-9D2F-6DFC-4B5534C02AE7}"/>
                    </a:ext>
                  </a:extLst>
                </p14:cNvPr>
                <p14:cNvContentPartPr/>
                <p14:nvPr/>
              </p14:nvContentPartPr>
              <p14:xfrm>
                <a:off x="6237498" y="4290139"/>
                <a:ext cx="166680" cy="330840"/>
              </p14:xfrm>
            </p:contentPart>
          </mc:Choice>
          <mc:Fallback xmlns="">
            <p:pic>
              <p:nvPicPr>
                <p:cNvPr id="93" name="Ink 92">
                  <a:extLst>
                    <a:ext uri="{FF2B5EF4-FFF2-40B4-BE49-F238E27FC236}">
                      <a16:creationId xmlns:a16="http://schemas.microsoft.com/office/drawing/2014/main" id="{046F89D1-8CBA-9D2F-6DFC-4B5534C02AE7}"/>
                    </a:ext>
                  </a:extLst>
                </p:cNvPr>
                <p:cNvPicPr/>
                <p:nvPr/>
              </p:nvPicPr>
              <p:blipFill>
                <a:blip r:embed="rId154"/>
                <a:stretch>
                  <a:fillRect/>
                </a:stretch>
              </p:blipFill>
              <p:spPr>
                <a:xfrm>
                  <a:off x="6201498" y="4254499"/>
                  <a:ext cx="238320" cy="402480"/>
                </a:xfrm>
                <a:prstGeom prst="rect">
                  <a:avLst/>
                </a:prstGeom>
              </p:spPr>
            </p:pic>
          </mc:Fallback>
        </mc:AlternateContent>
      </p:grpSp>
      <p:grpSp>
        <p:nvGrpSpPr>
          <p:cNvPr id="111" name="Group 110">
            <a:extLst>
              <a:ext uri="{FF2B5EF4-FFF2-40B4-BE49-F238E27FC236}">
                <a16:creationId xmlns:a16="http://schemas.microsoft.com/office/drawing/2014/main" id="{CF69FB10-2179-44CF-97AF-9588444020E2}"/>
              </a:ext>
            </a:extLst>
          </p:cNvPr>
          <p:cNvGrpSpPr/>
          <p:nvPr/>
        </p:nvGrpSpPr>
        <p:grpSpPr>
          <a:xfrm>
            <a:off x="8973304" y="5635225"/>
            <a:ext cx="1720800" cy="562560"/>
            <a:chOff x="6729978" y="4226419"/>
            <a:chExt cx="1290600" cy="421920"/>
          </a:xfrm>
        </p:grpSpPr>
        <mc:AlternateContent xmlns:mc="http://schemas.openxmlformats.org/markup-compatibility/2006" xmlns:p14="http://schemas.microsoft.com/office/powerpoint/2010/main">
          <mc:Choice Requires="p14">
            <p:contentPart p14:bwMode="auto" r:id="rId155">
              <p14:nvContentPartPr>
                <p14:cNvPr id="94" name="Ink 93">
                  <a:extLst>
                    <a:ext uri="{FF2B5EF4-FFF2-40B4-BE49-F238E27FC236}">
                      <a16:creationId xmlns:a16="http://schemas.microsoft.com/office/drawing/2014/main" id="{F8F0E46D-BF86-3025-28AF-68BD2271AAD4}"/>
                    </a:ext>
                  </a:extLst>
                </p14:cNvPr>
                <p14:cNvContentPartPr/>
                <p14:nvPr/>
              </p14:nvContentPartPr>
              <p14:xfrm>
                <a:off x="6729978" y="4303819"/>
                <a:ext cx="213120" cy="339120"/>
              </p14:xfrm>
            </p:contentPart>
          </mc:Choice>
          <mc:Fallback xmlns="">
            <p:pic>
              <p:nvPicPr>
                <p:cNvPr id="94" name="Ink 93">
                  <a:extLst>
                    <a:ext uri="{FF2B5EF4-FFF2-40B4-BE49-F238E27FC236}">
                      <a16:creationId xmlns:a16="http://schemas.microsoft.com/office/drawing/2014/main" id="{F8F0E46D-BF86-3025-28AF-68BD2271AAD4}"/>
                    </a:ext>
                  </a:extLst>
                </p:cNvPr>
                <p:cNvPicPr/>
                <p:nvPr/>
              </p:nvPicPr>
              <p:blipFill>
                <a:blip r:embed="rId156"/>
                <a:stretch>
                  <a:fillRect/>
                </a:stretch>
              </p:blipFill>
              <p:spPr>
                <a:xfrm>
                  <a:off x="6694338" y="4267819"/>
                  <a:ext cx="2847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5" name="Ink 94">
                  <a:extLst>
                    <a:ext uri="{FF2B5EF4-FFF2-40B4-BE49-F238E27FC236}">
                      <a16:creationId xmlns:a16="http://schemas.microsoft.com/office/drawing/2014/main" id="{FDC33305-F1C3-D7F6-CC41-B539532F39EA}"/>
                    </a:ext>
                  </a:extLst>
                </p14:cNvPr>
                <p14:cNvContentPartPr/>
                <p14:nvPr/>
              </p14:nvContentPartPr>
              <p14:xfrm>
                <a:off x="6995298" y="4463659"/>
                <a:ext cx="94680" cy="156600"/>
              </p14:xfrm>
            </p:contentPart>
          </mc:Choice>
          <mc:Fallback xmlns="">
            <p:pic>
              <p:nvPicPr>
                <p:cNvPr id="95" name="Ink 94">
                  <a:extLst>
                    <a:ext uri="{FF2B5EF4-FFF2-40B4-BE49-F238E27FC236}">
                      <a16:creationId xmlns:a16="http://schemas.microsoft.com/office/drawing/2014/main" id="{FDC33305-F1C3-D7F6-CC41-B539532F39EA}"/>
                    </a:ext>
                  </a:extLst>
                </p:cNvPr>
                <p:cNvPicPr/>
                <p:nvPr/>
              </p:nvPicPr>
              <p:blipFill>
                <a:blip r:embed="rId158"/>
                <a:stretch>
                  <a:fillRect/>
                </a:stretch>
              </p:blipFill>
              <p:spPr>
                <a:xfrm>
                  <a:off x="6959298" y="4427659"/>
                  <a:ext cx="166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6" name="Ink 95">
                  <a:extLst>
                    <a:ext uri="{FF2B5EF4-FFF2-40B4-BE49-F238E27FC236}">
                      <a16:creationId xmlns:a16="http://schemas.microsoft.com/office/drawing/2014/main" id="{BEEBC08F-EBE3-DB8E-BF7C-3E0AC0AC7D8F}"/>
                    </a:ext>
                  </a:extLst>
                </p14:cNvPr>
                <p14:cNvContentPartPr/>
                <p14:nvPr/>
              </p14:nvContentPartPr>
              <p14:xfrm>
                <a:off x="7153698" y="4430899"/>
                <a:ext cx="15120" cy="159840"/>
              </p14:xfrm>
            </p:contentPart>
          </mc:Choice>
          <mc:Fallback xmlns="">
            <p:pic>
              <p:nvPicPr>
                <p:cNvPr id="96" name="Ink 95">
                  <a:extLst>
                    <a:ext uri="{FF2B5EF4-FFF2-40B4-BE49-F238E27FC236}">
                      <a16:creationId xmlns:a16="http://schemas.microsoft.com/office/drawing/2014/main" id="{BEEBC08F-EBE3-DB8E-BF7C-3E0AC0AC7D8F}"/>
                    </a:ext>
                  </a:extLst>
                </p:cNvPr>
                <p:cNvPicPr/>
                <p:nvPr/>
              </p:nvPicPr>
              <p:blipFill>
                <a:blip r:embed="rId160"/>
                <a:stretch>
                  <a:fillRect/>
                </a:stretch>
              </p:blipFill>
              <p:spPr>
                <a:xfrm>
                  <a:off x="7118058" y="4395259"/>
                  <a:ext cx="867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3" name="Ink 102">
                  <a:extLst>
                    <a:ext uri="{FF2B5EF4-FFF2-40B4-BE49-F238E27FC236}">
                      <a16:creationId xmlns:a16="http://schemas.microsoft.com/office/drawing/2014/main" id="{253CDC50-38D5-9ED0-BCF7-EAF0433F4A7D}"/>
                    </a:ext>
                  </a:extLst>
                </p14:cNvPr>
                <p14:cNvContentPartPr/>
                <p14:nvPr/>
              </p14:nvContentPartPr>
              <p14:xfrm>
                <a:off x="7192218" y="4420819"/>
                <a:ext cx="122040" cy="203400"/>
              </p14:xfrm>
            </p:contentPart>
          </mc:Choice>
          <mc:Fallback xmlns="">
            <p:pic>
              <p:nvPicPr>
                <p:cNvPr id="103" name="Ink 102">
                  <a:extLst>
                    <a:ext uri="{FF2B5EF4-FFF2-40B4-BE49-F238E27FC236}">
                      <a16:creationId xmlns:a16="http://schemas.microsoft.com/office/drawing/2014/main" id="{253CDC50-38D5-9ED0-BCF7-EAF0433F4A7D}"/>
                    </a:ext>
                  </a:extLst>
                </p:cNvPr>
                <p:cNvPicPr/>
                <p:nvPr/>
              </p:nvPicPr>
              <p:blipFill>
                <a:blip r:embed="rId162"/>
                <a:stretch>
                  <a:fillRect/>
                </a:stretch>
              </p:blipFill>
              <p:spPr>
                <a:xfrm>
                  <a:off x="7156218" y="4385179"/>
                  <a:ext cx="1936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4" name="Ink 103">
                  <a:extLst>
                    <a:ext uri="{FF2B5EF4-FFF2-40B4-BE49-F238E27FC236}">
                      <a16:creationId xmlns:a16="http://schemas.microsoft.com/office/drawing/2014/main" id="{1DBB9061-854D-99D1-751B-BD377ACC1A03}"/>
                    </a:ext>
                  </a:extLst>
                </p14:cNvPr>
                <p14:cNvContentPartPr/>
                <p14:nvPr/>
              </p14:nvContentPartPr>
              <p14:xfrm>
                <a:off x="7405698" y="4268539"/>
                <a:ext cx="131040" cy="325080"/>
              </p14:xfrm>
            </p:contentPart>
          </mc:Choice>
          <mc:Fallback xmlns="">
            <p:pic>
              <p:nvPicPr>
                <p:cNvPr id="104" name="Ink 103">
                  <a:extLst>
                    <a:ext uri="{FF2B5EF4-FFF2-40B4-BE49-F238E27FC236}">
                      <a16:creationId xmlns:a16="http://schemas.microsoft.com/office/drawing/2014/main" id="{1DBB9061-854D-99D1-751B-BD377ACC1A03}"/>
                    </a:ext>
                  </a:extLst>
                </p:cNvPr>
                <p:cNvPicPr/>
                <p:nvPr/>
              </p:nvPicPr>
              <p:blipFill>
                <a:blip r:embed="rId164"/>
                <a:stretch>
                  <a:fillRect/>
                </a:stretch>
              </p:blipFill>
              <p:spPr>
                <a:xfrm>
                  <a:off x="7369698" y="4232899"/>
                  <a:ext cx="2026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5" name="Ink 104">
                  <a:extLst>
                    <a:ext uri="{FF2B5EF4-FFF2-40B4-BE49-F238E27FC236}">
                      <a16:creationId xmlns:a16="http://schemas.microsoft.com/office/drawing/2014/main" id="{F74F52D4-0DC4-5372-D8CA-9CB12D7C4740}"/>
                    </a:ext>
                  </a:extLst>
                </p14:cNvPr>
                <p14:cNvContentPartPr/>
                <p14:nvPr/>
              </p14:nvContentPartPr>
              <p14:xfrm>
                <a:off x="7377618" y="4433059"/>
                <a:ext cx="158400" cy="79920"/>
              </p14:xfrm>
            </p:contentPart>
          </mc:Choice>
          <mc:Fallback xmlns="">
            <p:pic>
              <p:nvPicPr>
                <p:cNvPr id="105" name="Ink 104">
                  <a:extLst>
                    <a:ext uri="{FF2B5EF4-FFF2-40B4-BE49-F238E27FC236}">
                      <a16:creationId xmlns:a16="http://schemas.microsoft.com/office/drawing/2014/main" id="{F74F52D4-0DC4-5372-D8CA-9CB12D7C4740}"/>
                    </a:ext>
                  </a:extLst>
                </p:cNvPr>
                <p:cNvPicPr/>
                <p:nvPr/>
              </p:nvPicPr>
              <p:blipFill>
                <a:blip r:embed="rId166"/>
                <a:stretch>
                  <a:fillRect/>
                </a:stretch>
              </p:blipFill>
              <p:spPr>
                <a:xfrm>
                  <a:off x="7341978" y="4397059"/>
                  <a:ext cx="230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6" name="Ink 105">
                  <a:extLst>
                    <a:ext uri="{FF2B5EF4-FFF2-40B4-BE49-F238E27FC236}">
                      <a16:creationId xmlns:a16="http://schemas.microsoft.com/office/drawing/2014/main" id="{42F0989D-30F5-36A3-06DF-462E6808880C}"/>
                    </a:ext>
                  </a:extLst>
                </p14:cNvPr>
                <p14:cNvContentPartPr/>
                <p14:nvPr/>
              </p14:nvContentPartPr>
              <p14:xfrm>
                <a:off x="7592538" y="4473739"/>
                <a:ext cx="11160" cy="154080"/>
              </p14:xfrm>
            </p:contentPart>
          </mc:Choice>
          <mc:Fallback xmlns="">
            <p:pic>
              <p:nvPicPr>
                <p:cNvPr id="106" name="Ink 105">
                  <a:extLst>
                    <a:ext uri="{FF2B5EF4-FFF2-40B4-BE49-F238E27FC236}">
                      <a16:creationId xmlns:a16="http://schemas.microsoft.com/office/drawing/2014/main" id="{42F0989D-30F5-36A3-06DF-462E6808880C}"/>
                    </a:ext>
                  </a:extLst>
                </p:cNvPr>
                <p:cNvPicPr/>
                <p:nvPr/>
              </p:nvPicPr>
              <p:blipFill>
                <a:blip r:embed="rId168"/>
                <a:stretch>
                  <a:fillRect/>
                </a:stretch>
              </p:blipFill>
              <p:spPr>
                <a:xfrm>
                  <a:off x="7556898" y="4437739"/>
                  <a:ext cx="82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7" name="Ink 106">
                  <a:extLst>
                    <a:ext uri="{FF2B5EF4-FFF2-40B4-BE49-F238E27FC236}">
                      <a16:creationId xmlns:a16="http://schemas.microsoft.com/office/drawing/2014/main" id="{D65B9589-19C8-07F7-8938-4586C0FC4E51}"/>
                    </a:ext>
                  </a:extLst>
                </p14:cNvPr>
                <p14:cNvContentPartPr/>
                <p14:nvPr/>
              </p14:nvContentPartPr>
              <p14:xfrm>
                <a:off x="7624938" y="4293019"/>
                <a:ext cx="11160" cy="48600"/>
              </p14:xfrm>
            </p:contentPart>
          </mc:Choice>
          <mc:Fallback xmlns="">
            <p:pic>
              <p:nvPicPr>
                <p:cNvPr id="107" name="Ink 106">
                  <a:extLst>
                    <a:ext uri="{FF2B5EF4-FFF2-40B4-BE49-F238E27FC236}">
                      <a16:creationId xmlns:a16="http://schemas.microsoft.com/office/drawing/2014/main" id="{D65B9589-19C8-07F7-8938-4586C0FC4E51}"/>
                    </a:ext>
                  </a:extLst>
                </p:cNvPr>
                <p:cNvPicPr/>
                <p:nvPr/>
              </p:nvPicPr>
              <p:blipFill>
                <a:blip r:embed="rId170"/>
                <a:stretch>
                  <a:fillRect/>
                </a:stretch>
              </p:blipFill>
              <p:spPr>
                <a:xfrm>
                  <a:off x="7588938" y="4257019"/>
                  <a:ext cx="828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8" name="Ink 107">
                  <a:extLst>
                    <a:ext uri="{FF2B5EF4-FFF2-40B4-BE49-F238E27FC236}">
                      <a16:creationId xmlns:a16="http://schemas.microsoft.com/office/drawing/2014/main" id="{F64A7508-6DC8-16A7-705A-FE26CDFC5942}"/>
                    </a:ext>
                  </a:extLst>
                </p14:cNvPr>
                <p14:cNvContentPartPr/>
                <p14:nvPr/>
              </p14:nvContentPartPr>
              <p14:xfrm>
                <a:off x="7694778" y="4226419"/>
                <a:ext cx="87840" cy="392040"/>
              </p14:xfrm>
            </p:contentPart>
          </mc:Choice>
          <mc:Fallback xmlns="">
            <p:pic>
              <p:nvPicPr>
                <p:cNvPr id="108" name="Ink 107">
                  <a:extLst>
                    <a:ext uri="{FF2B5EF4-FFF2-40B4-BE49-F238E27FC236}">
                      <a16:creationId xmlns:a16="http://schemas.microsoft.com/office/drawing/2014/main" id="{F64A7508-6DC8-16A7-705A-FE26CDFC5942}"/>
                    </a:ext>
                  </a:extLst>
                </p:cNvPr>
                <p:cNvPicPr/>
                <p:nvPr/>
              </p:nvPicPr>
              <p:blipFill>
                <a:blip r:embed="rId172"/>
                <a:stretch>
                  <a:fillRect/>
                </a:stretch>
              </p:blipFill>
              <p:spPr>
                <a:xfrm>
                  <a:off x="7659138" y="4190779"/>
                  <a:ext cx="15948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9" name="Ink 108">
                  <a:extLst>
                    <a:ext uri="{FF2B5EF4-FFF2-40B4-BE49-F238E27FC236}">
                      <a16:creationId xmlns:a16="http://schemas.microsoft.com/office/drawing/2014/main" id="{C2DA01C4-19E4-0C0D-B8AD-2684C10B369A}"/>
                    </a:ext>
                  </a:extLst>
                </p14:cNvPr>
                <p14:cNvContentPartPr/>
                <p14:nvPr/>
              </p14:nvContentPartPr>
              <p14:xfrm>
                <a:off x="7800618" y="4430179"/>
                <a:ext cx="104400" cy="218160"/>
              </p14:xfrm>
            </p:contentPart>
          </mc:Choice>
          <mc:Fallback xmlns="">
            <p:pic>
              <p:nvPicPr>
                <p:cNvPr id="109" name="Ink 108">
                  <a:extLst>
                    <a:ext uri="{FF2B5EF4-FFF2-40B4-BE49-F238E27FC236}">
                      <a16:creationId xmlns:a16="http://schemas.microsoft.com/office/drawing/2014/main" id="{C2DA01C4-19E4-0C0D-B8AD-2684C10B369A}"/>
                    </a:ext>
                  </a:extLst>
                </p:cNvPr>
                <p:cNvPicPr/>
                <p:nvPr/>
              </p:nvPicPr>
              <p:blipFill>
                <a:blip r:embed="rId174"/>
                <a:stretch>
                  <a:fillRect/>
                </a:stretch>
              </p:blipFill>
              <p:spPr>
                <a:xfrm>
                  <a:off x="7764978" y="4394539"/>
                  <a:ext cx="1760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Ink 109">
                  <a:extLst>
                    <a:ext uri="{FF2B5EF4-FFF2-40B4-BE49-F238E27FC236}">
                      <a16:creationId xmlns:a16="http://schemas.microsoft.com/office/drawing/2014/main" id="{DB8B1A33-59BE-587D-E794-568EA272F9DD}"/>
                    </a:ext>
                  </a:extLst>
                </p14:cNvPr>
                <p14:cNvContentPartPr/>
                <p14:nvPr/>
              </p14:nvContentPartPr>
              <p14:xfrm>
                <a:off x="7993938" y="4604419"/>
                <a:ext cx="26640" cy="24840"/>
              </p14:xfrm>
            </p:contentPart>
          </mc:Choice>
          <mc:Fallback xmlns="">
            <p:pic>
              <p:nvPicPr>
                <p:cNvPr id="110" name="Ink 109">
                  <a:extLst>
                    <a:ext uri="{FF2B5EF4-FFF2-40B4-BE49-F238E27FC236}">
                      <a16:creationId xmlns:a16="http://schemas.microsoft.com/office/drawing/2014/main" id="{DB8B1A33-59BE-587D-E794-568EA272F9DD}"/>
                    </a:ext>
                  </a:extLst>
                </p:cNvPr>
                <p:cNvPicPr/>
                <p:nvPr/>
              </p:nvPicPr>
              <p:blipFill>
                <a:blip r:embed="rId176"/>
                <a:stretch>
                  <a:fillRect/>
                </a:stretch>
              </p:blipFill>
              <p:spPr>
                <a:xfrm>
                  <a:off x="7957938" y="4568779"/>
                  <a:ext cx="98280" cy="96480"/>
                </a:xfrm>
                <a:prstGeom prst="rect">
                  <a:avLst/>
                </a:prstGeom>
              </p:spPr>
            </p:pic>
          </mc:Fallback>
        </mc:AlternateContent>
      </p:grpSp>
    </p:spTree>
    <p:extLst>
      <p:ext uri="{BB962C8B-B14F-4D97-AF65-F5344CB8AC3E}">
        <p14:creationId xmlns:p14="http://schemas.microsoft.com/office/powerpoint/2010/main" val="1429531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6302</Words>
  <Application>Microsoft Office PowerPoint</Application>
  <PresentationFormat>Widescreen</PresentationFormat>
  <Paragraphs>1953</Paragraphs>
  <Slides>105</Slides>
  <Notes>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105</vt:i4>
      </vt:variant>
    </vt:vector>
  </HeadingPairs>
  <TitlesOfParts>
    <vt:vector size="119" baseType="lpstr">
      <vt:lpstr>Aharoni</vt:lpstr>
      <vt:lpstr>Aldrich</vt:lpstr>
      <vt:lpstr>Aptos</vt:lpstr>
      <vt:lpstr>Aptos Display</vt:lpstr>
      <vt:lpstr>Arial</vt:lpstr>
      <vt:lpstr>Arial Black</vt:lpstr>
      <vt:lpstr>Calibri Light</vt:lpstr>
      <vt:lpstr>Candara</vt:lpstr>
      <vt:lpstr>Inter</vt:lpstr>
      <vt:lpstr>Saira</vt:lpstr>
      <vt:lpstr>Trade Gothic Inline</vt:lpstr>
      <vt:lpstr>Trade Gothic Next</vt:lpstr>
      <vt:lpstr>Wingdings</vt:lpstr>
      <vt:lpstr>Office Theme</vt:lpstr>
      <vt:lpstr>L’Ordinateur Quantique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vt:lpstr>
      <vt:lpstr>NEXT TEAM</vt:lpstr>
      <vt:lpstr>Physical Education 101</vt:lpstr>
      <vt:lpstr>Making Healthy Choices</vt:lpstr>
      <vt:lpstr>Total Health</vt:lpstr>
      <vt:lpstr>Total Health</vt:lpstr>
      <vt:lpstr>Barriers to Physical Activity</vt:lpstr>
      <vt:lpstr>Barriers</vt:lpstr>
      <vt:lpstr>The Benefits of Physical Activity  </vt:lpstr>
      <vt:lpstr>The Benefits of Physical Activity  </vt:lpstr>
      <vt:lpstr>PHYSICAL ACTIVITY RECOMMENDATIONS FOR ADULTS:  </vt:lpstr>
      <vt:lpstr>Benefits to Physical Activity</vt:lpstr>
      <vt:lpstr>NEXT TEAM</vt:lpstr>
      <vt:lpstr>PowerPoint Presentation</vt:lpstr>
      <vt:lpstr>CARDIOVASCULAR ENDURANCE  </vt:lpstr>
      <vt:lpstr>Benefits of Developing Your Cardiovascular Endurance:  </vt:lpstr>
      <vt:lpstr>What is Resting heart rate? </vt:lpstr>
      <vt:lpstr>What's a normal resting heart rate? </vt:lpstr>
      <vt:lpstr>PowerPoint Presentation</vt:lpstr>
      <vt:lpstr>Cardio Tests</vt:lpstr>
      <vt:lpstr>Sports</vt:lpstr>
      <vt:lpstr>How to improve your Cardiovascular Endurance Using The FITT Principle:  </vt:lpstr>
      <vt:lpstr>Determining Your Intensity During Aerobic Exercise  </vt:lpstr>
      <vt:lpstr>PowerPoint Presentation</vt:lpstr>
      <vt:lpstr>Heart Rate-18 years old</vt:lpstr>
      <vt:lpstr>Heart Rate</vt:lpstr>
      <vt:lpstr>Heart Rate</vt:lpstr>
      <vt:lpstr>Target Heart Rate over 15 seconds</vt:lpstr>
      <vt:lpstr>RPE</vt:lpstr>
      <vt:lpstr>The Energy Systems  </vt:lpstr>
      <vt:lpstr>The Energy Systems  </vt:lpstr>
      <vt:lpstr>NEXT TEAM</vt:lpstr>
      <vt:lpstr>Artificial Superintelligence: An Existencial Risk</vt:lpstr>
      <vt:lpstr>Contents</vt:lpstr>
      <vt:lpstr>Is there any Existential Risk that humanity will probably face in the next 50 years?</vt:lpstr>
      <vt:lpstr>A Few Definitions…</vt:lpstr>
      <vt:lpstr>01</vt:lpstr>
      <vt:lpstr>01</vt:lpstr>
      <vt:lpstr>AI can become misaligned with human goals and values due to flawed design, inadequate training data, or the pursuit of independant objectives.</vt:lpstr>
      <vt:lpstr>Arbel, Yonathan, Matthew Tokson, and Albert Lin. "Systemic Regulation of Artificial Intelligence." Arizona State Law Journal, Summer 2024. Academic Search Complete.​</vt:lpstr>
      <vt:lpstr>Source: Müller, Vincent C., and Michael Cannon. "Existential Risk from AI and Orthogonality: Can We Have It Both Ways?" Ratio, Mar. 2022. Academic Search Complete.​</vt:lpstr>
      <vt:lpstr>AI can become misaligned with human goals and values due to flawed design, inadequate training data, or the pursuit of independant objectives.</vt:lpstr>
      <vt:lpstr>The misalignment of AI with human goals and values inevitably fosters the development and use of technologies capable of causing significant harm to achieve its intended goal.</vt:lpstr>
      <vt:lpstr>Turchin, Alexey, and David Denkenberger. "Classification of Global Catastrophic Risks Connected with Artificial Intelligence." AI &amp; Society, Mar. 2020. Academic Search Complete.​</vt:lpstr>
      <vt:lpstr>Turchin, Alexey, and David Denkenberger. "Classification of Global Catastrophic Risks Connected with Artificial Intelligence." AI &amp; Society, Mar. 2020. Academic Search Complete.​</vt:lpstr>
      <vt:lpstr>Arbel, Yonathan, Matthew Tokson, and Albert Lin. " Systemic Regulation of Artificial Intelligence." Arizona State Law Journal, Summer 2024. Academic Search Complete.​</vt:lpstr>
      <vt:lpstr>Sears, Nathan Alexander. "The Precipice: Existential Risk and the Future of Humanity." Governance, July 2021. Academic Search Complete.​</vt:lpstr>
      <vt:lpstr>The misalignment of AI with human goals and values inevitably fosters the development and use of technologies capable of causing significant harm to achieve its intended goal.</vt:lpstr>
      <vt:lpstr>The extended use of destructive technologies enabled by AI combined with the misaligned priorities as to how to go about achieve it’s intended goal will lead to the AI being power-seeking and forward with reckless intentions.</vt:lpstr>
      <vt:lpstr>Bostrom, N. The Superintelligent Will: Motivation and Instrumental Rationality in Advanced Artificial Agents. Minds &amp; Machines 22, 71–85 (2012). https://doi.org/10.1007/s11023-012-9281-3;</vt:lpstr>
      <vt:lpstr>Growiec, Jakub. "Existential Risk from Transformative AI: An Economic Perspective." Technological and Economic Development of Economy, 2024, Vilnius Gediminas Technical University.</vt:lpstr>
      <vt:lpstr>The extended use of destructive technologies enabled by AI combined with the misaligned priorities as to how to go about achieve it’s intended goal will lead to the AI being power-seeking and forward with reckless intentions.</vt:lpstr>
      <vt:lpstr>The incompatible intentions between humans and AI will lead to conflicts and, by the principle that AI is power-seeking, will render humanity to an incomparable and unrecoverable state on a global scale.</vt:lpstr>
      <vt:lpstr>Growiec, Jakub. "Existential Risk from Transformative AI: An Economic Perspective." Technological and Economic Development of Economy, 2024, Vilnius Gediminas Technical University.</vt:lpstr>
      <vt:lpstr>The incompatible intentions between humans and AI will lead to conflicts and, by the principle that AI is power-seeking, will render humanity to an incomparable and unrecoverable state on a global scale.</vt:lpstr>
      <vt:lpstr>The rapid pace of AI development, driven by intense economic and competitive pressures, significantly accelerates the timeline for achieving more powerful and destructive AI models, within the next decade, leaving little room for comprehensive safety testing or ethical safeguard.</vt:lpstr>
      <vt:lpstr>Bradley, Patrick, Risk management standards and the active management of malicious intent in artificial superintelligence, AI and Society, April 11 2019.</vt:lpstr>
      <vt:lpstr>Grace, Katja et al., Thousands of AI Authors on the Future of AI, Cornell University, January 5th 2024.</vt:lpstr>
      <vt:lpstr>Growiec, Jakub, Existential risk from transformative AI: an economic perspective, Vilnius Tech, July 10th 2024.</vt:lpstr>
      <vt:lpstr>Gao, Di Kevin et al., AI Ethics: A Bibliometric Analysis, Critical Issues, and Key Gaps, International Journal of Business Analytics, March 12th 2024.</vt:lpstr>
      <vt:lpstr>   Because of the tendency      of ASI to misalign with human compatible goals and intentions, Artificial Superintelligence is an existential risk that humanity will probably encounter in the next 50 years</vt:lpstr>
      <vt:lpstr>Sources</vt:lpstr>
      <vt:lpstr>NEXT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Félix Egan</dc:creator>
  <cp:lastModifiedBy>Félix Egan</cp:lastModifiedBy>
  <cp:revision>1</cp:revision>
  <dcterms:created xsi:type="dcterms:W3CDTF">2025-05-03T23:42:09Z</dcterms:created>
  <dcterms:modified xsi:type="dcterms:W3CDTF">2025-05-03T23:42:09Z</dcterms:modified>
</cp:coreProperties>
</file>